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71" r:id="rId5"/>
    <p:sldId id="312" r:id="rId6"/>
    <p:sldId id="322" r:id="rId7"/>
    <p:sldId id="335" r:id="rId8"/>
    <p:sldId id="310" r:id="rId9"/>
    <p:sldId id="317" r:id="rId10"/>
    <p:sldId id="342" r:id="rId11"/>
    <p:sldId id="336" r:id="rId12"/>
    <p:sldId id="334" r:id="rId13"/>
    <p:sldId id="338" r:id="rId14"/>
    <p:sldId id="339" r:id="rId15"/>
    <p:sldId id="340" r:id="rId16"/>
    <p:sldId id="343" r:id="rId17"/>
    <p:sldId id="344" r:id="rId18"/>
    <p:sldId id="347" r:id="rId19"/>
    <p:sldId id="331" r:id="rId20"/>
    <p:sldId id="349" r:id="rId21"/>
    <p:sldId id="348" r:id="rId22"/>
    <p:sldId id="333" r:id="rId23"/>
    <p:sldId id="351" r:id="rId24"/>
    <p:sldId id="295" r:id="rId25"/>
    <p:sldId id="326" r:id="rId26"/>
    <p:sldId id="350" r:id="rId2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A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820" autoAdjust="0"/>
  </p:normalViewPr>
  <p:slideViewPr>
    <p:cSldViewPr snapToGrid="0" snapToObjects="1">
      <p:cViewPr varScale="1">
        <p:scale>
          <a:sx n="68" d="100"/>
          <a:sy n="68" d="100"/>
        </p:scale>
        <p:origin x="14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2CD56-05C9-47A9-B4B2-3B616FB0AC40}" type="doc">
      <dgm:prSet loTypeId="urn:microsoft.com/office/officeart/2005/8/layout/cycle3" loCatId="cycle" qsTypeId="urn:microsoft.com/office/officeart/2005/8/quickstyle/simple2" qsCatId="simple" csTypeId="urn:microsoft.com/office/officeart/2005/8/colors/accent1_1" csCatId="accent1" phldr="1"/>
      <dgm:spPr/>
      <dgm:t>
        <a:bodyPr/>
        <a:lstStyle/>
        <a:p>
          <a:endParaRPr lang="en-GB"/>
        </a:p>
      </dgm:t>
    </dgm:pt>
    <dgm:pt modelId="{4326A6A7-C30C-49F5-B883-F72258E4E47B}">
      <dgm:prSet phldrT="[Text]"/>
      <dgm:spPr/>
      <dgm:t>
        <a:bodyPr/>
        <a:lstStyle/>
        <a:p>
          <a:r>
            <a:rPr lang="en-GB" dirty="0"/>
            <a:t>Anti-Bribery Policy and management systems </a:t>
          </a:r>
        </a:p>
      </dgm:t>
    </dgm:pt>
    <dgm:pt modelId="{74DEC857-B79C-4AE5-ABFA-A8058AFF19AA}" type="parTrans" cxnId="{52C46B29-9AEB-4781-A6AE-62BE49F77095}">
      <dgm:prSet/>
      <dgm:spPr/>
      <dgm:t>
        <a:bodyPr/>
        <a:lstStyle/>
        <a:p>
          <a:endParaRPr lang="en-GB"/>
        </a:p>
      </dgm:t>
    </dgm:pt>
    <dgm:pt modelId="{77D36CA7-BB46-44C9-8ACB-4B3C3D0E44DC}" type="sibTrans" cxnId="{52C46B29-9AEB-4781-A6AE-62BE49F77095}">
      <dgm:prSet/>
      <dgm:spPr/>
      <dgm:t>
        <a:bodyPr/>
        <a:lstStyle/>
        <a:p>
          <a:endParaRPr lang="en-GB"/>
        </a:p>
      </dgm:t>
    </dgm:pt>
    <dgm:pt modelId="{1D50F67D-3D5F-4EE5-9D41-65648A6D4049}">
      <dgm:prSet phldrT="[Text]"/>
      <dgm:spPr/>
      <dgm:t>
        <a:bodyPr/>
        <a:lstStyle/>
        <a:p>
          <a:r>
            <a:rPr lang="en-GB" dirty="0"/>
            <a:t>Leadership and commitment </a:t>
          </a:r>
        </a:p>
      </dgm:t>
    </dgm:pt>
    <dgm:pt modelId="{18464D42-FAB0-416E-ADEA-6B1B44C384FA}" type="parTrans" cxnId="{5817CE24-9C2B-43E7-BB26-0A0E9E51BAB8}">
      <dgm:prSet/>
      <dgm:spPr/>
      <dgm:t>
        <a:bodyPr/>
        <a:lstStyle/>
        <a:p>
          <a:endParaRPr lang="en-GB"/>
        </a:p>
      </dgm:t>
    </dgm:pt>
    <dgm:pt modelId="{D49559FD-48E6-4CF3-A090-2007B651C8B5}" type="sibTrans" cxnId="{5817CE24-9C2B-43E7-BB26-0A0E9E51BAB8}">
      <dgm:prSet/>
      <dgm:spPr/>
      <dgm:t>
        <a:bodyPr/>
        <a:lstStyle/>
        <a:p>
          <a:endParaRPr lang="en-GB"/>
        </a:p>
      </dgm:t>
    </dgm:pt>
    <dgm:pt modelId="{81A1D68F-6599-4E42-B279-E6FB2A5E82B3}">
      <dgm:prSet phldrT="[Text]"/>
      <dgm:spPr/>
      <dgm:t>
        <a:bodyPr/>
        <a:lstStyle/>
        <a:p>
          <a:r>
            <a:rPr lang="en-GB" dirty="0"/>
            <a:t>Performance evaluation </a:t>
          </a:r>
        </a:p>
      </dgm:t>
    </dgm:pt>
    <dgm:pt modelId="{8BBEBB68-E581-43A7-BBA0-157ED3AF76CB}" type="parTrans" cxnId="{33BA7B02-6FD2-411F-9346-02B66FCDCC30}">
      <dgm:prSet/>
      <dgm:spPr/>
      <dgm:t>
        <a:bodyPr/>
        <a:lstStyle/>
        <a:p>
          <a:endParaRPr lang="en-GB"/>
        </a:p>
      </dgm:t>
    </dgm:pt>
    <dgm:pt modelId="{F3E0A011-B018-412D-A3AC-510222BF8985}" type="sibTrans" cxnId="{33BA7B02-6FD2-411F-9346-02B66FCDCC30}">
      <dgm:prSet/>
      <dgm:spPr/>
      <dgm:t>
        <a:bodyPr/>
        <a:lstStyle/>
        <a:p>
          <a:endParaRPr lang="en-GB"/>
        </a:p>
      </dgm:t>
    </dgm:pt>
    <dgm:pt modelId="{1762F295-92D0-4349-B6F4-63B5AFBB57C3}">
      <dgm:prSet phldrT="[Text]"/>
      <dgm:spPr/>
      <dgm:t>
        <a:bodyPr/>
        <a:lstStyle/>
        <a:p>
          <a:r>
            <a:rPr lang="en-GB" dirty="0"/>
            <a:t>Support </a:t>
          </a:r>
        </a:p>
      </dgm:t>
    </dgm:pt>
    <dgm:pt modelId="{B13E2859-2FC1-41AD-B50E-2B1586AFD694}" type="parTrans" cxnId="{25390BCA-FF28-4131-A1BA-0DBD576EE509}">
      <dgm:prSet/>
      <dgm:spPr/>
      <dgm:t>
        <a:bodyPr/>
        <a:lstStyle/>
        <a:p>
          <a:endParaRPr lang="en-GB"/>
        </a:p>
      </dgm:t>
    </dgm:pt>
    <dgm:pt modelId="{95FBC85A-9A92-4C98-B3E0-27C1F244F2A9}" type="sibTrans" cxnId="{25390BCA-FF28-4131-A1BA-0DBD576EE509}">
      <dgm:prSet/>
      <dgm:spPr/>
      <dgm:t>
        <a:bodyPr/>
        <a:lstStyle/>
        <a:p>
          <a:endParaRPr lang="en-GB"/>
        </a:p>
      </dgm:t>
    </dgm:pt>
    <dgm:pt modelId="{D4081EFD-F3A3-4809-802C-FF13E8B5B27C}">
      <dgm:prSet/>
      <dgm:spPr/>
      <dgm:t>
        <a:bodyPr/>
        <a:lstStyle/>
        <a:p>
          <a:r>
            <a:rPr lang="en-GB" dirty="0"/>
            <a:t>Operation and due diligence</a:t>
          </a:r>
        </a:p>
      </dgm:t>
    </dgm:pt>
    <dgm:pt modelId="{7A2F3906-845A-406D-8CF8-F04E8E089DD8}" type="parTrans" cxnId="{6CD8C092-ABC7-44FE-BD70-A6ACC51ECD9E}">
      <dgm:prSet/>
      <dgm:spPr/>
      <dgm:t>
        <a:bodyPr/>
        <a:lstStyle/>
        <a:p>
          <a:endParaRPr lang="en-GB"/>
        </a:p>
      </dgm:t>
    </dgm:pt>
    <dgm:pt modelId="{F65B1FE9-3008-42B5-829B-936FBA84777A}" type="sibTrans" cxnId="{6CD8C092-ABC7-44FE-BD70-A6ACC51ECD9E}">
      <dgm:prSet/>
      <dgm:spPr/>
      <dgm:t>
        <a:bodyPr/>
        <a:lstStyle/>
        <a:p>
          <a:endParaRPr lang="en-GB"/>
        </a:p>
      </dgm:t>
    </dgm:pt>
    <dgm:pt modelId="{D3BA29DD-1C0A-478B-A41B-BE6D26392A4F}">
      <dgm:prSet/>
      <dgm:spPr/>
      <dgm:t>
        <a:bodyPr/>
        <a:lstStyle/>
        <a:p>
          <a:r>
            <a:rPr lang="en-GB" dirty="0"/>
            <a:t>Understanding the Bank operations </a:t>
          </a:r>
        </a:p>
      </dgm:t>
    </dgm:pt>
    <dgm:pt modelId="{1D03FD06-DE32-42AD-9E6B-2D75A5C062EA}" type="parTrans" cxnId="{01EDA5FA-F5E0-4D08-8149-3CEF5F629BEC}">
      <dgm:prSet/>
      <dgm:spPr/>
      <dgm:t>
        <a:bodyPr/>
        <a:lstStyle/>
        <a:p>
          <a:endParaRPr lang="en-GB"/>
        </a:p>
      </dgm:t>
    </dgm:pt>
    <dgm:pt modelId="{986F9708-B3C6-4E36-8678-268FC62C21FE}" type="sibTrans" cxnId="{01EDA5FA-F5E0-4D08-8149-3CEF5F629BEC}">
      <dgm:prSet/>
      <dgm:spPr/>
      <dgm:t>
        <a:bodyPr/>
        <a:lstStyle/>
        <a:p>
          <a:endParaRPr lang="en-GB"/>
        </a:p>
      </dgm:t>
    </dgm:pt>
    <dgm:pt modelId="{4564B6A0-66FD-4769-AF5C-C8802BBAB29D}">
      <dgm:prSet/>
      <dgm:spPr/>
      <dgm:t>
        <a:bodyPr/>
        <a:lstStyle/>
        <a:p>
          <a:r>
            <a:rPr lang="en-GB" dirty="0"/>
            <a:t>Risk assessment</a:t>
          </a:r>
        </a:p>
      </dgm:t>
    </dgm:pt>
    <dgm:pt modelId="{AFA5B3A6-6C83-4789-A31E-DCABD9642997}" type="parTrans" cxnId="{1A9626E2-7510-4222-8E47-E67B405CB1E5}">
      <dgm:prSet/>
      <dgm:spPr/>
      <dgm:t>
        <a:bodyPr/>
        <a:lstStyle/>
        <a:p>
          <a:endParaRPr lang="en-GB"/>
        </a:p>
      </dgm:t>
    </dgm:pt>
    <dgm:pt modelId="{2BCA9CE2-BDC8-4070-B5C4-AB7E561D5FF2}" type="sibTrans" cxnId="{1A9626E2-7510-4222-8E47-E67B405CB1E5}">
      <dgm:prSet/>
      <dgm:spPr/>
      <dgm:t>
        <a:bodyPr/>
        <a:lstStyle/>
        <a:p>
          <a:endParaRPr lang="en-GB"/>
        </a:p>
      </dgm:t>
    </dgm:pt>
    <dgm:pt modelId="{3E9A8AFA-B4B0-45D6-AF71-8F1426BD440D}" type="pres">
      <dgm:prSet presAssocID="{51F2CD56-05C9-47A9-B4B2-3B616FB0AC40}" presName="Name0" presStyleCnt="0">
        <dgm:presLayoutVars>
          <dgm:dir/>
          <dgm:resizeHandles val="exact"/>
        </dgm:presLayoutVars>
      </dgm:prSet>
      <dgm:spPr/>
    </dgm:pt>
    <dgm:pt modelId="{9EEC5C90-3764-4F0C-BD05-622F666F2A6B}" type="pres">
      <dgm:prSet presAssocID="{51F2CD56-05C9-47A9-B4B2-3B616FB0AC40}" presName="cycle" presStyleCnt="0"/>
      <dgm:spPr/>
    </dgm:pt>
    <dgm:pt modelId="{30894AA6-A86D-4703-A64E-9E2045E8CF7C}" type="pres">
      <dgm:prSet presAssocID="{4326A6A7-C30C-49F5-B883-F72258E4E47B}" presName="nodeFirstNode" presStyleLbl="node1" presStyleIdx="0" presStyleCnt="7">
        <dgm:presLayoutVars>
          <dgm:bulletEnabled val="1"/>
        </dgm:presLayoutVars>
      </dgm:prSet>
      <dgm:spPr/>
    </dgm:pt>
    <dgm:pt modelId="{6F83ECD1-CAFE-40EB-8512-0C0A914C2837}" type="pres">
      <dgm:prSet presAssocID="{77D36CA7-BB46-44C9-8ACB-4B3C3D0E44DC}" presName="sibTransFirstNode" presStyleLbl="bgShp" presStyleIdx="0" presStyleCnt="1"/>
      <dgm:spPr/>
    </dgm:pt>
    <dgm:pt modelId="{D344DEC7-3024-4878-8FB6-4F2F3C4D35DA}" type="pres">
      <dgm:prSet presAssocID="{D3BA29DD-1C0A-478B-A41B-BE6D26392A4F}" presName="nodeFollowingNodes" presStyleLbl="node1" presStyleIdx="1" presStyleCnt="7">
        <dgm:presLayoutVars>
          <dgm:bulletEnabled val="1"/>
        </dgm:presLayoutVars>
      </dgm:prSet>
      <dgm:spPr/>
    </dgm:pt>
    <dgm:pt modelId="{64F8E052-4DB1-4A16-8AF9-477C67524824}" type="pres">
      <dgm:prSet presAssocID="{1D50F67D-3D5F-4EE5-9D41-65648A6D4049}" presName="nodeFollowingNodes" presStyleLbl="node1" presStyleIdx="2" presStyleCnt="7">
        <dgm:presLayoutVars>
          <dgm:bulletEnabled val="1"/>
        </dgm:presLayoutVars>
      </dgm:prSet>
      <dgm:spPr/>
    </dgm:pt>
    <dgm:pt modelId="{707F8121-7A96-4032-8A31-9F45FD265CC9}" type="pres">
      <dgm:prSet presAssocID="{81A1D68F-6599-4E42-B279-E6FB2A5E82B3}" presName="nodeFollowingNodes" presStyleLbl="node1" presStyleIdx="3" presStyleCnt="7">
        <dgm:presLayoutVars>
          <dgm:bulletEnabled val="1"/>
        </dgm:presLayoutVars>
      </dgm:prSet>
      <dgm:spPr/>
    </dgm:pt>
    <dgm:pt modelId="{72BBD446-9715-4B16-8367-EABED8B54352}" type="pres">
      <dgm:prSet presAssocID="{D4081EFD-F3A3-4809-802C-FF13E8B5B27C}" presName="nodeFollowingNodes" presStyleLbl="node1" presStyleIdx="4" presStyleCnt="7">
        <dgm:presLayoutVars>
          <dgm:bulletEnabled val="1"/>
        </dgm:presLayoutVars>
      </dgm:prSet>
      <dgm:spPr/>
    </dgm:pt>
    <dgm:pt modelId="{E0E4BD58-DD24-48A5-B785-83F079ACE6E1}" type="pres">
      <dgm:prSet presAssocID="{4564B6A0-66FD-4769-AF5C-C8802BBAB29D}" presName="nodeFollowingNodes" presStyleLbl="node1" presStyleIdx="5" presStyleCnt="7">
        <dgm:presLayoutVars>
          <dgm:bulletEnabled val="1"/>
        </dgm:presLayoutVars>
      </dgm:prSet>
      <dgm:spPr/>
    </dgm:pt>
    <dgm:pt modelId="{B1A9CECB-2904-4143-A164-3F5AC6557FD2}" type="pres">
      <dgm:prSet presAssocID="{1762F295-92D0-4349-B6F4-63B5AFBB57C3}" presName="nodeFollowingNodes" presStyleLbl="node1" presStyleIdx="6" presStyleCnt="7">
        <dgm:presLayoutVars>
          <dgm:bulletEnabled val="1"/>
        </dgm:presLayoutVars>
      </dgm:prSet>
      <dgm:spPr/>
    </dgm:pt>
  </dgm:ptLst>
  <dgm:cxnLst>
    <dgm:cxn modelId="{33BA7B02-6FD2-411F-9346-02B66FCDCC30}" srcId="{51F2CD56-05C9-47A9-B4B2-3B616FB0AC40}" destId="{81A1D68F-6599-4E42-B279-E6FB2A5E82B3}" srcOrd="3" destOrd="0" parTransId="{8BBEBB68-E581-43A7-BBA0-157ED3AF76CB}" sibTransId="{F3E0A011-B018-412D-A3AC-510222BF8985}"/>
    <dgm:cxn modelId="{AB072212-5ABC-4513-99BB-76969FF7799F}" type="presOf" srcId="{4326A6A7-C30C-49F5-B883-F72258E4E47B}" destId="{30894AA6-A86D-4703-A64E-9E2045E8CF7C}" srcOrd="0" destOrd="0" presId="urn:microsoft.com/office/officeart/2005/8/layout/cycle3"/>
    <dgm:cxn modelId="{5817CE24-9C2B-43E7-BB26-0A0E9E51BAB8}" srcId="{51F2CD56-05C9-47A9-B4B2-3B616FB0AC40}" destId="{1D50F67D-3D5F-4EE5-9D41-65648A6D4049}" srcOrd="2" destOrd="0" parTransId="{18464D42-FAB0-416E-ADEA-6B1B44C384FA}" sibTransId="{D49559FD-48E6-4CF3-A090-2007B651C8B5}"/>
    <dgm:cxn modelId="{234EC025-CF3E-41B4-9024-2858A189BC17}" type="presOf" srcId="{D4081EFD-F3A3-4809-802C-FF13E8B5B27C}" destId="{72BBD446-9715-4B16-8367-EABED8B54352}" srcOrd="0" destOrd="0" presId="urn:microsoft.com/office/officeart/2005/8/layout/cycle3"/>
    <dgm:cxn modelId="{52C46B29-9AEB-4781-A6AE-62BE49F77095}" srcId="{51F2CD56-05C9-47A9-B4B2-3B616FB0AC40}" destId="{4326A6A7-C30C-49F5-B883-F72258E4E47B}" srcOrd="0" destOrd="0" parTransId="{74DEC857-B79C-4AE5-ABFA-A8058AFF19AA}" sibTransId="{77D36CA7-BB46-44C9-8ACB-4B3C3D0E44DC}"/>
    <dgm:cxn modelId="{5232B829-1E23-4D35-A2B5-E96569C698B1}" type="presOf" srcId="{1D50F67D-3D5F-4EE5-9D41-65648A6D4049}" destId="{64F8E052-4DB1-4A16-8AF9-477C67524824}" srcOrd="0" destOrd="0" presId="urn:microsoft.com/office/officeart/2005/8/layout/cycle3"/>
    <dgm:cxn modelId="{AA42BA4E-CFD8-4930-92EC-E59CC65D9CAB}" type="presOf" srcId="{D3BA29DD-1C0A-478B-A41B-BE6D26392A4F}" destId="{D344DEC7-3024-4878-8FB6-4F2F3C4D35DA}" srcOrd="0" destOrd="0" presId="urn:microsoft.com/office/officeart/2005/8/layout/cycle3"/>
    <dgm:cxn modelId="{6CD8C092-ABC7-44FE-BD70-A6ACC51ECD9E}" srcId="{51F2CD56-05C9-47A9-B4B2-3B616FB0AC40}" destId="{D4081EFD-F3A3-4809-802C-FF13E8B5B27C}" srcOrd="4" destOrd="0" parTransId="{7A2F3906-845A-406D-8CF8-F04E8E089DD8}" sibTransId="{F65B1FE9-3008-42B5-829B-936FBA84777A}"/>
    <dgm:cxn modelId="{8BDCB69B-03DF-42B6-B2E7-1EA1AA0D9EB2}" type="presOf" srcId="{4564B6A0-66FD-4769-AF5C-C8802BBAB29D}" destId="{E0E4BD58-DD24-48A5-B785-83F079ACE6E1}" srcOrd="0" destOrd="0" presId="urn:microsoft.com/office/officeart/2005/8/layout/cycle3"/>
    <dgm:cxn modelId="{F2AC7AA8-00FD-4DE5-AFEE-EDC35A28C6A0}" type="presOf" srcId="{51F2CD56-05C9-47A9-B4B2-3B616FB0AC40}" destId="{3E9A8AFA-B4B0-45D6-AF71-8F1426BD440D}" srcOrd="0" destOrd="0" presId="urn:microsoft.com/office/officeart/2005/8/layout/cycle3"/>
    <dgm:cxn modelId="{25390BCA-FF28-4131-A1BA-0DBD576EE509}" srcId="{51F2CD56-05C9-47A9-B4B2-3B616FB0AC40}" destId="{1762F295-92D0-4349-B6F4-63B5AFBB57C3}" srcOrd="6" destOrd="0" parTransId="{B13E2859-2FC1-41AD-B50E-2B1586AFD694}" sibTransId="{95FBC85A-9A92-4C98-B3E0-27C1F244F2A9}"/>
    <dgm:cxn modelId="{D5078DDA-FD4F-4213-9E45-31098CA830C1}" type="presOf" srcId="{81A1D68F-6599-4E42-B279-E6FB2A5E82B3}" destId="{707F8121-7A96-4032-8A31-9F45FD265CC9}" srcOrd="0" destOrd="0" presId="urn:microsoft.com/office/officeart/2005/8/layout/cycle3"/>
    <dgm:cxn modelId="{1A9626E2-7510-4222-8E47-E67B405CB1E5}" srcId="{51F2CD56-05C9-47A9-B4B2-3B616FB0AC40}" destId="{4564B6A0-66FD-4769-AF5C-C8802BBAB29D}" srcOrd="5" destOrd="0" parTransId="{AFA5B3A6-6C83-4789-A31E-DCABD9642997}" sibTransId="{2BCA9CE2-BDC8-4070-B5C4-AB7E561D5FF2}"/>
    <dgm:cxn modelId="{4B52FEF6-5DB0-4841-A1A0-B9E72B6AA542}" type="presOf" srcId="{77D36CA7-BB46-44C9-8ACB-4B3C3D0E44DC}" destId="{6F83ECD1-CAFE-40EB-8512-0C0A914C2837}" srcOrd="0" destOrd="0" presId="urn:microsoft.com/office/officeart/2005/8/layout/cycle3"/>
    <dgm:cxn modelId="{01EDA5FA-F5E0-4D08-8149-3CEF5F629BEC}" srcId="{51F2CD56-05C9-47A9-B4B2-3B616FB0AC40}" destId="{D3BA29DD-1C0A-478B-A41B-BE6D26392A4F}" srcOrd="1" destOrd="0" parTransId="{1D03FD06-DE32-42AD-9E6B-2D75A5C062EA}" sibTransId="{986F9708-B3C6-4E36-8678-268FC62C21FE}"/>
    <dgm:cxn modelId="{191F7EFE-048A-4847-B992-4766B4F27EE5}" type="presOf" srcId="{1762F295-92D0-4349-B6F4-63B5AFBB57C3}" destId="{B1A9CECB-2904-4143-A164-3F5AC6557FD2}" srcOrd="0" destOrd="0" presId="urn:microsoft.com/office/officeart/2005/8/layout/cycle3"/>
    <dgm:cxn modelId="{51BB416D-0F7E-40E0-9DE2-344BF60055E5}" type="presParOf" srcId="{3E9A8AFA-B4B0-45D6-AF71-8F1426BD440D}" destId="{9EEC5C90-3764-4F0C-BD05-622F666F2A6B}" srcOrd="0" destOrd="0" presId="urn:microsoft.com/office/officeart/2005/8/layout/cycle3"/>
    <dgm:cxn modelId="{F7937CC5-9E27-44EA-973B-A97908E4B1DD}" type="presParOf" srcId="{9EEC5C90-3764-4F0C-BD05-622F666F2A6B}" destId="{30894AA6-A86D-4703-A64E-9E2045E8CF7C}" srcOrd="0" destOrd="0" presId="urn:microsoft.com/office/officeart/2005/8/layout/cycle3"/>
    <dgm:cxn modelId="{019CBB07-2061-450C-ABE8-69AF5C58BEC1}" type="presParOf" srcId="{9EEC5C90-3764-4F0C-BD05-622F666F2A6B}" destId="{6F83ECD1-CAFE-40EB-8512-0C0A914C2837}" srcOrd="1" destOrd="0" presId="urn:microsoft.com/office/officeart/2005/8/layout/cycle3"/>
    <dgm:cxn modelId="{AA2575C3-9C0E-4646-B355-30143C5DDB7E}" type="presParOf" srcId="{9EEC5C90-3764-4F0C-BD05-622F666F2A6B}" destId="{D344DEC7-3024-4878-8FB6-4F2F3C4D35DA}" srcOrd="2" destOrd="0" presId="urn:microsoft.com/office/officeart/2005/8/layout/cycle3"/>
    <dgm:cxn modelId="{A915EE75-CE53-48B1-BA84-CE741712F535}" type="presParOf" srcId="{9EEC5C90-3764-4F0C-BD05-622F666F2A6B}" destId="{64F8E052-4DB1-4A16-8AF9-477C67524824}" srcOrd="3" destOrd="0" presId="urn:microsoft.com/office/officeart/2005/8/layout/cycle3"/>
    <dgm:cxn modelId="{E6F387A7-7D13-4554-ADAB-3322F2EA1451}" type="presParOf" srcId="{9EEC5C90-3764-4F0C-BD05-622F666F2A6B}" destId="{707F8121-7A96-4032-8A31-9F45FD265CC9}" srcOrd="4" destOrd="0" presId="urn:microsoft.com/office/officeart/2005/8/layout/cycle3"/>
    <dgm:cxn modelId="{6B864162-7EAC-4502-AF3F-5BC69007CAEB}" type="presParOf" srcId="{9EEC5C90-3764-4F0C-BD05-622F666F2A6B}" destId="{72BBD446-9715-4B16-8367-EABED8B54352}" srcOrd="5" destOrd="0" presId="urn:microsoft.com/office/officeart/2005/8/layout/cycle3"/>
    <dgm:cxn modelId="{271CDC4D-2F37-4D2C-83B2-C3CB80A402F3}" type="presParOf" srcId="{9EEC5C90-3764-4F0C-BD05-622F666F2A6B}" destId="{E0E4BD58-DD24-48A5-B785-83F079ACE6E1}" srcOrd="6" destOrd="0" presId="urn:microsoft.com/office/officeart/2005/8/layout/cycle3"/>
    <dgm:cxn modelId="{3AFB8146-738E-4FC7-9B07-D92088DA64B8}" type="presParOf" srcId="{9EEC5C90-3764-4F0C-BD05-622F666F2A6B}" destId="{B1A9CECB-2904-4143-A164-3F5AC6557FD2}"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FAB19F-F5CD-4430-9726-E4281BC8E173}"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111603BC-C3A8-4BD3-9440-0CE6C073B037}">
      <dgm:prSet phldrT="[Text]"/>
      <dgm:spPr>
        <a:blipFill rotWithShape="0">
          <a:blip xmlns:r="http://schemas.openxmlformats.org/officeDocument/2006/relationships" r:embed="rId1"/>
          <a:stretch>
            <a:fillRect/>
          </a:stretch>
        </a:blipFill>
      </dgm:spPr>
      <dgm:t>
        <a:bodyPr/>
        <a:lstStyle/>
        <a:p>
          <a:endParaRPr lang="en-GB" dirty="0"/>
        </a:p>
      </dgm:t>
    </dgm:pt>
    <dgm:pt modelId="{84446FD5-66F9-4991-938E-0796A33BE8FB}" type="parTrans" cxnId="{AFE83825-5E9E-4FBF-8B6A-BADB640C2C35}">
      <dgm:prSet/>
      <dgm:spPr/>
      <dgm:t>
        <a:bodyPr/>
        <a:lstStyle/>
        <a:p>
          <a:endParaRPr lang="en-GB"/>
        </a:p>
      </dgm:t>
    </dgm:pt>
    <dgm:pt modelId="{53616633-A63C-41E4-8AB2-F54B4363D9E2}" type="sibTrans" cxnId="{AFE83825-5E9E-4FBF-8B6A-BADB640C2C35}">
      <dgm:prSet/>
      <dgm:spPr/>
      <dgm:t>
        <a:bodyPr/>
        <a:lstStyle/>
        <a:p>
          <a:endParaRPr lang="en-GB"/>
        </a:p>
      </dgm:t>
    </dgm:pt>
    <dgm:pt modelId="{BA1397B6-ED76-4A44-94A3-F48D7580BA02}">
      <dgm:prSet phldrT="[Text]" custT="1"/>
      <dgm:spPr/>
      <dgm:t>
        <a:bodyPr/>
        <a:lstStyle/>
        <a:p>
          <a:r>
            <a:rPr lang="en-GB" sz="1000" dirty="0"/>
            <a:t>Regulators </a:t>
          </a:r>
        </a:p>
      </dgm:t>
    </dgm:pt>
    <dgm:pt modelId="{010A6233-906C-4F2D-AFCC-E283175A5DF2}" type="parTrans" cxnId="{379397C3-0BD0-4E3A-8974-917C98BEBC7E}">
      <dgm:prSet/>
      <dgm:spPr/>
      <dgm:t>
        <a:bodyPr/>
        <a:lstStyle/>
        <a:p>
          <a:endParaRPr lang="en-GB"/>
        </a:p>
      </dgm:t>
    </dgm:pt>
    <dgm:pt modelId="{97CC8636-E020-49F4-80D2-E1111E13E6AB}" type="sibTrans" cxnId="{379397C3-0BD0-4E3A-8974-917C98BEBC7E}">
      <dgm:prSet/>
      <dgm:spPr/>
      <dgm:t>
        <a:bodyPr/>
        <a:lstStyle/>
        <a:p>
          <a:endParaRPr lang="en-GB"/>
        </a:p>
      </dgm:t>
    </dgm:pt>
    <dgm:pt modelId="{93502210-4D7C-4B9A-8237-B9FC4BA4CB2A}">
      <dgm:prSet phldrT="[Text]" custT="1"/>
      <dgm:spPr/>
      <dgm:t>
        <a:bodyPr/>
        <a:lstStyle/>
        <a:p>
          <a:r>
            <a:rPr lang="en-GB" sz="1400" dirty="0"/>
            <a:t>Society</a:t>
          </a:r>
          <a:r>
            <a:rPr lang="en-GB" sz="800" dirty="0"/>
            <a:t> </a:t>
          </a:r>
        </a:p>
      </dgm:t>
    </dgm:pt>
    <dgm:pt modelId="{F02629B2-1D97-4BDA-857E-0618C06E8469}" type="parTrans" cxnId="{87F65536-B632-46D7-AC54-8C546C5D4A33}">
      <dgm:prSet/>
      <dgm:spPr/>
      <dgm:t>
        <a:bodyPr/>
        <a:lstStyle/>
        <a:p>
          <a:endParaRPr lang="en-GB"/>
        </a:p>
      </dgm:t>
    </dgm:pt>
    <dgm:pt modelId="{D9CFF502-9AE2-49F9-B34B-43ED14356E41}" type="sibTrans" cxnId="{87F65536-B632-46D7-AC54-8C546C5D4A33}">
      <dgm:prSet/>
      <dgm:spPr/>
      <dgm:t>
        <a:bodyPr/>
        <a:lstStyle/>
        <a:p>
          <a:endParaRPr lang="en-GB"/>
        </a:p>
      </dgm:t>
    </dgm:pt>
    <dgm:pt modelId="{87CA1159-5FB7-45B6-ACAC-BA6BDD2C10E7}">
      <dgm:prSet phldrT="[Text]" custT="1"/>
      <dgm:spPr/>
      <dgm:t>
        <a:bodyPr/>
        <a:lstStyle/>
        <a:p>
          <a:r>
            <a:rPr lang="en-GB" sz="1050" dirty="0"/>
            <a:t>Board of Directors </a:t>
          </a:r>
        </a:p>
      </dgm:t>
    </dgm:pt>
    <dgm:pt modelId="{845CE796-B677-4411-AD2A-D75852162E17}" type="parTrans" cxnId="{A06471BF-E090-406D-A395-EEB04786E23F}">
      <dgm:prSet/>
      <dgm:spPr/>
      <dgm:t>
        <a:bodyPr/>
        <a:lstStyle/>
        <a:p>
          <a:endParaRPr lang="en-GB"/>
        </a:p>
      </dgm:t>
    </dgm:pt>
    <dgm:pt modelId="{14C7B47C-8DDA-4CF8-9927-541D85F62E4A}" type="sibTrans" cxnId="{A06471BF-E090-406D-A395-EEB04786E23F}">
      <dgm:prSet/>
      <dgm:spPr/>
      <dgm:t>
        <a:bodyPr/>
        <a:lstStyle/>
        <a:p>
          <a:endParaRPr lang="en-GB"/>
        </a:p>
      </dgm:t>
    </dgm:pt>
    <dgm:pt modelId="{9BFF6D61-BF00-48CF-B96D-BCD74F44BA44}">
      <dgm:prSet phldrT="[Text]" custT="1"/>
      <dgm:spPr/>
      <dgm:t>
        <a:bodyPr/>
        <a:lstStyle/>
        <a:p>
          <a:r>
            <a:rPr lang="en-GB" sz="1000" baseline="0" dirty="0"/>
            <a:t>Employees</a:t>
          </a:r>
          <a:r>
            <a:rPr lang="en-GB" sz="800" dirty="0"/>
            <a:t> </a:t>
          </a:r>
        </a:p>
      </dgm:t>
    </dgm:pt>
    <dgm:pt modelId="{96F508DD-D11E-4DB7-8DFD-FDB72D95CFD8}" type="parTrans" cxnId="{C5902FE2-21CC-4816-9C2D-78E5A5280D32}">
      <dgm:prSet/>
      <dgm:spPr/>
      <dgm:t>
        <a:bodyPr/>
        <a:lstStyle/>
        <a:p>
          <a:endParaRPr lang="en-GB"/>
        </a:p>
      </dgm:t>
    </dgm:pt>
    <dgm:pt modelId="{81D3CA86-80CD-4E05-B747-7D4E4C9D00E7}" type="sibTrans" cxnId="{C5902FE2-21CC-4816-9C2D-78E5A5280D32}">
      <dgm:prSet/>
      <dgm:spPr/>
      <dgm:t>
        <a:bodyPr/>
        <a:lstStyle/>
        <a:p>
          <a:endParaRPr lang="en-GB"/>
        </a:p>
      </dgm:t>
    </dgm:pt>
    <dgm:pt modelId="{A4A3BD54-06CB-41B4-96DB-C1C0BC929AE2}">
      <dgm:prSet phldrT="[Text]" custT="1"/>
      <dgm:spPr/>
      <dgm:t>
        <a:bodyPr/>
        <a:lstStyle/>
        <a:p>
          <a:r>
            <a:rPr lang="en-GB" sz="1000" baseline="0" dirty="0"/>
            <a:t>Customers </a:t>
          </a:r>
        </a:p>
      </dgm:t>
    </dgm:pt>
    <dgm:pt modelId="{405C7494-DECC-4132-B14F-71D3C5DEA271}" type="parTrans" cxnId="{DB8080E8-DA07-41C3-84E5-C2AFEEA64E5C}">
      <dgm:prSet/>
      <dgm:spPr/>
      <dgm:t>
        <a:bodyPr/>
        <a:lstStyle/>
        <a:p>
          <a:endParaRPr lang="en-GB"/>
        </a:p>
      </dgm:t>
    </dgm:pt>
    <dgm:pt modelId="{5339170B-6D71-45E9-A5B8-B2E4B1869FF7}" type="sibTrans" cxnId="{DB8080E8-DA07-41C3-84E5-C2AFEEA64E5C}">
      <dgm:prSet/>
      <dgm:spPr/>
      <dgm:t>
        <a:bodyPr/>
        <a:lstStyle/>
        <a:p>
          <a:endParaRPr lang="en-GB"/>
        </a:p>
      </dgm:t>
    </dgm:pt>
    <dgm:pt modelId="{71865434-7E8D-4D24-A4D1-97D21326A401}">
      <dgm:prSet custT="1"/>
      <dgm:spPr/>
      <dgm:t>
        <a:bodyPr/>
        <a:lstStyle/>
        <a:p>
          <a:r>
            <a:rPr lang="en-GB" sz="800" dirty="0"/>
            <a:t>Shareholders </a:t>
          </a:r>
        </a:p>
      </dgm:t>
    </dgm:pt>
    <dgm:pt modelId="{372D366B-5780-4125-8F7F-EB04E9F618CB}" type="parTrans" cxnId="{2DAC8237-7973-48B5-B003-8F1BC6E77154}">
      <dgm:prSet/>
      <dgm:spPr/>
      <dgm:t>
        <a:bodyPr/>
        <a:lstStyle/>
        <a:p>
          <a:endParaRPr lang="en-GB"/>
        </a:p>
      </dgm:t>
    </dgm:pt>
    <dgm:pt modelId="{54938843-8B4E-49F2-93C0-B91FECCE215C}" type="sibTrans" cxnId="{2DAC8237-7973-48B5-B003-8F1BC6E77154}">
      <dgm:prSet/>
      <dgm:spPr/>
      <dgm:t>
        <a:bodyPr/>
        <a:lstStyle/>
        <a:p>
          <a:endParaRPr lang="en-GB"/>
        </a:p>
      </dgm:t>
    </dgm:pt>
    <dgm:pt modelId="{D1DA60BF-0F21-4352-9D42-E3BE250E214B}">
      <dgm:prSet custT="1"/>
      <dgm:spPr/>
      <dgm:t>
        <a:bodyPr/>
        <a:lstStyle/>
        <a:p>
          <a:r>
            <a:rPr lang="en-GB" sz="1050" dirty="0"/>
            <a:t>Business associates </a:t>
          </a:r>
        </a:p>
      </dgm:t>
    </dgm:pt>
    <dgm:pt modelId="{729E3FA1-4787-4A25-8E5C-E333002D7A46}" type="parTrans" cxnId="{4FC003AA-8DD3-45E3-83B5-62844806FFA1}">
      <dgm:prSet/>
      <dgm:spPr/>
      <dgm:t>
        <a:bodyPr/>
        <a:lstStyle/>
        <a:p>
          <a:endParaRPr lang="en-GB"/>
        </a:p>
      </dgm:t>
    </dgm:pt>
    <dgm:pt modelId="{AF668C9C-6079-49AE-98B4-29C05EF76867}" type="sibTrans" cxnId="{4FC003AA-8DD3-45E3-83B5-62844806FFA1}">
      <dgm:prSet/>
      <dgm:spPr/>
      <dgm:t>
        <a:bodyPr/>
        <a:lstStyle/>
        <a:p>
          <a:endParaRPr lang="en-GB"/>
        </a:p>
      </dgm:t>
    </dgm:pt>
    <dgm:pt modelId="{E784BAD7-28A2-4EB3-809C-013DF243C961}">
      <dgm:prSet custT="1"/>
      <dgm:spPr/>
      <dgm:t>
        <a:bodyPr/>
        <a:lstStyle/>
        <a:p>
          <a:r>
            <a:rPr lang="en-GB" sz="900" dirty="0"/>
            <a:t>Consultants</a:t>
          </a:r>
          <a:r>
            <a:rPr lang="en-GB" sz="800" dirty="0"/>
            <a:t> </a:t>
          </a:r>
        </a:p>
      </dgm:t>
    </dgm:pt>
    <dgm:pt modelId="{8F9C4173-8AED-4F57-8814-6CA4170910AF}" type="parTrans" cxnId="{DFADF117-50DC-44A9-B5E5-E8C42FB3258C}">
      <dgm:prSet/>
      <dgm:spPr/>
      <dgm:t>
        <a:bodyPr/>
        <a:lstStyle/>
        <a:p>
          <a:endParaRPr lang="en-GB"/>
        </a:p>
      </dgm:t>
    </dgm:pt>
    <dgm:pt modelId="{2B025A1E-7F2B-4E71-BF04-15C1842E63E3}" type="sibTrans" cxnId="{DFADF117-50DC-44A9-B5E5-E8C42FB3258C}">
      <dgm:prSet/>
      <dgm:spPr/>
      <dgm:t>
        <a:bodyPr/>
        <a:lstStyle/>
        <a:p>
          <a:endParaRPr lang="en-GB"/>
        </a:p>
      </dgm:t>
    </dgm:pt>
    <dgm:pt modelId="{2F59D44B-EC62-4A01-95A2-1061502B38C2}">
      <dgm:prSet custT="1"/>
      <dgm:spPr/>
      <dgm:t>
        <a:bodyPr/>
        <a:lstStyle/>
        <a:p>
          <a:r>
            <a:rPr lang="en-GB" sz="900" dirty="0"/>
            <a:t>Activities and Operations </a:t>
          </a:r>
        </a:p>
      </dgm:t>
    </dgm:pt>
    <dgm:pt modelId="{10188555-E875-472D-AE72-AE98F8E702BE}" type="parTrans" cxnId="{B4640A8F-D653-44EB-BE16-125FE0D7F1F8}">
      <dgm:prSet/>
      <dgm:spPr/>
      <dgm:t>
        <a:bodyPr/>
        <a:lstStyle/>
        <a:p>
          <a:endParaRPr lang="en-GB"/>
        </a:p>
      </dgm:t>
    </dgm:pt>
    <dgm:pt modelId="{B587D896-9B0B-4D63-AB59-F3DB16741D2F}" type="sibTrans" cxnId="{B4640A8F-D653-44EB-BE16-125FE0D7F1F8}">
      <dgm:prSet/>
      <dgm:spPr/>
      <dgm:t>
        <a:bodyPr/>
        <a:lstStyle/>
        <a:p>
          <a:endParaRPr lang="en-GB"/>
        </a:p>
      </dgm:t>
    </dgm:pt>
    <dgm:pt modelId="{DCD65F28-92C1-4857-AA53-6897FB482072}">
      <dgm:prSet custT="1"/>
      <dgm:spPr/>
      <dgm:t>
        <a:bodyPr/>
        <a:lstStyle/>
        <a:p>
          <a:r>
            <a:rPr lang="en-GB" sz="1200" dirty="0"/>
            <a:t>Media </a:t>
          </a:r>
        </a:p>
      </dgm:t>
    </dgm:pt>
    <dgm:pt modelId="{9D941B63-4B6E-40B6-A7F4-08D87B869735}" type="parTrans" cxnId="{4962ED80-DF76-4CFA-A0C7-9EA4B3115A19}">
      <dgm:prSet/>
      <dgm:spPr/>
      <dgm:t>
        <a:bodyPr/>
        <a:lstStyle/>
        <a:p>
          <a:endParaRPr lang="en-GB"/>
        </a:p>
      </dgm:t>
    </dgm:pt>
    <dgm:pt modelId="{5590B26F-2275-40C2-9ADD-9BC8EBEBBD6A}" type="sibTrans" cxnId="{4962ED80-DF76-4CFA-A0C7-9EA4B3115A19}">
      <dgm:prSet/>
      <dgm:spPr/>
      <dgm:t>
        <a:bodyPr/>
        <a:lstStyle/>
        <a:p>
          <a:endParaRPr lang="en-GB"/>
        </a:p>
      </dgm:t>
    </dgm:pt>
    <dgm:pt modelId="{16A2C7C9-1438-494E-A81E-85BAC219BE4A}">
      <dgm:prSet custT="1"/>
      <dgm:spPr/>
      <dgm:t>
        <a:bodyPr/>
        <a:lstStyle/>
        <a:p>
          <a:r>
            <a:rPr lang="en-GB" sz="1100" dirty="0"/>
            <a:t>Vendors</a:t>
          </a:r>
          <a:r>
            <a:rPr lang="en-GB" sz="800" dirty="0"/>
            <a:t> </a:t>
          </a:r>
        </a:p>
      </dgm:t>
    </dgm:pt>
    <dgm:pt modelId="{70C45C70-B931-44FE-B47B-30E8B834A41A}" type="sibTrans" cxnId="{8C570028-DDA8-43E3-8857-019D5B610797}">
      <dgm:prSet/>
      <dgm:spPr/>
      <dgm:t>
        <a:bodyPr/>
        <a:lstStyle/>
        <a:p>
          <a:endParaRPr lang="en-GB"/>
        </a:p>
      </dgm:t>
    </dgm:pt>
    <dgm:pt modelId="{B1B16B7F-4491-4823-8757-808F9F2FA816}" type="parTrans" cxnId="{8C570028-DDA8-43E3-8857-019D5B610797}">
      <dgm:prSet/>
      <dgm:spPr/>
      <dgm:t>
        <a:bodyPr/>
        <a:lstStyle/>
        <a:p>
          <a:endParaRPr lang="en-GB"/>
        </a:p>
      </dgm:t>
    </dgm:pt>
    <dgm:pt modelId="{E8517E96-A8B0-4D96-8829-C1B7A1683EE3}">
      <dgm:prSet custT="1"/>
      <dgm:spPr/>
      <dgm:t>
        <a:bodyPr/>
        <a:lstStyle/>
        <a:p>
          <a:r>
            <a:rPr lang="en-GB" sz="1050" dirty="0"/>
            <a:t>Public officials </a:t>
          </a:r>
        </a:p>
      </dgm:t>
    </dgm:pt>
    <dgm:pt modelId="{88CECD77-0A0F-4788-868E-E4153D7D433D}" type="parTrans" cxnId="{70FA4623-3A51-468F-9ECE-9FAE6D3047F1}">
      <dgm:prSet/>
      <dgm:spPr/>
      <dgm:t>
        <a:bodyPr/>
        <a:lstStyle/>
        <a:p>
          <a:endParaRPr lang="en-GB"/>
        </a:p>
      </dgm:t>
    </dgm:pt>
    <dgm:pt modelId="{068F9E60-50CD-40F4-BE11-73EEE997A665}" type="sibTrans" cxnId="{70FA4623-3A51-468F-9ECE-9FAE6D3047F1}">
      <dgm:prSet/>
      <dgm:spPr/>
      <dgm:t>
        <a:bodyPr/>
        <a:lstStyle/>
        <a:p>
          <a:endParaRPr lang="en-GB"/>
        </a:p>
      </dgm:t>
    </dgm:pt>
    <dgm:pt modelId="{8228ADAE-EF53-4DBD-864A-80B1EA5B924A}" type="pres">
      <dgm:prSet presAssocID="{89FAB19F-F5CD-4430-9726-E4281BC8E173}" presName="cycle" presStyleCnt="0">
        <dgm:presLayoutVars>
          <dgm:chMax val="1"/>
          <dgm:dir/>
          <dgm:animLvl val="ctr"/>
          <dgm:resizeHandles val="exact"/>
        </dgm:presLayoutVars>
      </dgm:prSet>
      <dgm:spPr/>
    </dgm:pt>
    <dgm:pt modelId="{9EDA5D66-A00E-41B2-9F75-EC2149A6D472}" type="pres">
      <dgm:prSet presAssocID="{111603BC-C3A8-4BD3-9440-0CE6C073B037}" presName="centerShape" presStyleLbl="node0" presStyleIdx="0" presStyleCnt="1" custScaleX="236590" custScaleY="213588"/>
      <dgm:spPr/>
    </dgm:pt>
    <dgm:pt modelId="{639686DC-7B14-4B14-9F63-84D08C7293B4}" type="pres">
      <dgm:prSet presAssocID="{729E3FA1-4787-4A25-8E5C-E333002D7A46}" presName="Name9" presStyleLbl="parChTrans1D2" presStyleIdx="0" presStyleCnt="12"/>
      <dgm:spPr/>
    </dgm:pt>
    <dgm:pt modelId="{B39B8D4F-BEAC-428C-B29B-5824ABDFFB4A}" type="pres">
      <dgm:prSet presAssocID="{729E3FA1-4787-4A25-8E5C-E333002D7A46}" presName="connTx" presStyleLbl="parChTrans1D2" presStyleIdx="0" presStyleCnt="12"/>
      <dgm:spPr/>
    </dgm:pt>
    <dgm:pt modelId="{D4BBF6FD-2E82-4712-853E-D32422F5D226}" type="pres">
      <dgm:prSet presAssocID="{D1DA60BF-0F21-4352-9D42-E3BE250E214B}" presName="node" presStyleLbl="node1" presStyleIdx="0" presStyleCnt="12">
        <dgm:presLayoutVars>
          <dgm:bulletEnabled val="1"/>
        </dgm:presLayoutVars>
      </dgm:prSet>
      <dgm:spPr/>
    </dgm:pt>
    <dgm:pt modelId="{C5D10627-11D8-487F-B875-2BF611B8AE26}" type="pres">
      <dgm:prSet presAssocID="{010A6233-906C-4F2D-AFCC-E283175A5DF2}" presName="Name9" presStyleLbl="parChTrans1D2" presStyleIdx="1" presStyleCnt="12"/>
      <dgm:spPr/>
    </dgm:pt>
    <dgm:pt modelId="{AF989DF5-228F-4F5A-BFCC-707C8F886170}" type="pres">
      <dgm:prSet presAssocID="{010A6233-906C-4F2D-AFCC-E283175A5DF2}" presName="connTx" presStyleLbl="parChTrans1D2" presStyleIdx="1" presStyleCnt="12"/>
      <dgm:spPr/>
    </dgm:pt>
    <dgm:pt modelId="{BBE37C80-53D4-4AB3-B00B-1101AE6A50AE}" type="pres">
      <dgm:prSet presAssocID="{BA1397B6-ED76-4A44-94A3-F48D7580BA02}" presName="node" presStyleLbl="node1" presStyleIdx="1" presStyleCnt="12">
        <dgm:presLayoutVars>
          <dgm:bulletEnabled val="1"/>
        </dgm:presLayoutVars>
      </dgm:prSet>
      <dgm:spPr/>
    </dgm:pt>
    <dgm:pt modelId="{0953B2AB-5626-4537-9725-C57AB2A27D4D}" type="pres">
      <dgm:prSet presAssocID="{F02629B2-1D97-4BDA-857E-0618C06E8469}" presName="Name9" presStyleLbl="parChTrans1D2" presStyleIdx="2" presStyleCnt="12"/>
      <dgm:spPr/>
    </dgm:pt>
    <dgm:pt modelId="{DB0F21B0-ABFF-4C4C-95AE-A9ED52E6DD6A}" type="pres">
      <dgm:prSet presAssocID="{F02629B2-1D97-4BDA-857E-0618C06E8469}" presName="connTx" presStyleLbl="parChTrans1D2" presStyleIdx="2" presStyleCnt="12"/>
      <dgm:spPr/>
    </dgm:pt>
    <dgm:pt modelId="{044AF392-682C-42DB-8BF0-C330C7AC4241}" type="pres">
      <dgm:prSet presAssocID="{93502210-4D7C-4B9A-8237-B9FC4BA4CB2A}" presName="node" presStyleLbl="node1" presStyleIdx="2" presStyleCnt="12">
        <dgm:presLayoutVars>
          <dgm:bulletEnabled val="1"/>
        </dgm:presLayoutVars>
      </dgm:prSet>
      <dgm:spPr/>
    </dgm:pt>
    <dgm:pt modelId="{A77B37F9-2D14-4773-A326-3E5A22CE143B}" type="pres">
      <dgm:prSet presAssocID="{10188555-E875-472D-AE72-AE98F8E702BE}" presName="Name9" presStyleLbl="parChTrans1D2" presStyleIdx="3" presStyleCnt="12"/>
      <dgm:spPr/>
    </dgm:pt>
    <dgm:pt modelId="{A2035220-BDF1-422D-AD10-3A22BEBC88FB}" type="pres">
      <dgm:prSet presAssocID="{10188555-E875-472D-AE72-AE98F8E702BE}" presName="connTx" presStyleLbl="parChTrans1D2" presStyleIdx="3" presStyleCnt="12"/>
      <dgm:spPr/>
    </dgm:pt>
    <dgm:pt modelId="{C97F6010-387E-457D-BF4A-5F2B0DBFE3D5}" type="pres">
      <dgm:prSet presAssocID="{2F59D44B-EC62-4A01-95A2-1061502B38C2}" presName="node" presStyleLbl="node1" presStyleIdx="3" presStyleCnt="12">
        <dgm:presLayoutVars>
          <dgm:bulletEnabled val="1"/>
        </dgm:presLayoutVars>
      </dgm:prSet>
      <dgm:spPr/>
    </dgm:pt>
    <dgm:pt modelId="{F6458A08-828D-4073-A8C8-37F67A12568C}" type="pres">
      <dgm:prSet presAssocID="{88CECD77-0A0F-4788-868E-E4153D7D433D}" presName="Name9" presStyleLbl="parChTrans1D2" presStyleIdx="4" presStyleCnt="12"/>
      <dgm:spPr/>
    </dgm:pt>
    <dgm:pt modelId="{0AEF2B50-C499-4BD5-8E7D-BE29FDB0BAE3}" type="pres">
      <dgm:prSet presAssocID="{88CECD77-0A0F-4788-868E-E4153D7D433D}" presName="connTx" presStyleLbl="parChTrans1D2" presStyleIdx="4" presStyleCnt="12"/>
      <dgm:spPr/>
    </dgm:pt>
    <dgm:pt modelId="{90098F27-8D47-43B4-A1AA-45E25A7CD2E7}" type="pres">
      <dgm:prSet presAssocID="{E8517E96-A8B0-4D96-8829-C1B7A1683EE3}" presName="node" presStyleLbl="node1" presStyleIdx="4" presStyleCnt="12">
        <dgm:presLayoutVars>
          <dgm:bulletEnabled val="1"/>
        </dgm:presLayoutVars>
      </dgm:prSet>
      <dgm:spPr/>
    </dgm:pt>
    <dgm:pt modelId="{94C59388-A575-460D-A821-581C7D9313A0}" type="pres">
      <dgm:prSet presAssocID="{845CE796-B677-4411-AD2A-D75852162E17}" presName="Name9" presStyleLbl="parChTrans1D2" presStyleIdx="5" presStyleCnt="12"/>
      <dgm:spPr/>
    </dgm:pt>
    <dgm:pt modelId="{D4D726B7-18DF-462E-B538-7E352C3837FA}" type="pres">
      <dgm:prSet presAssocID="{845CE796-B677-4411-AD2A-D75852162E17}" presName="connTx" presStyleLbl="parChTrans1D2" presStyleIdx="5" presStyleCnt="12"/>
      <dgm:spPr/>
    </dgm:pt>
    <dgm:pt modelId="{CFEFFFC2-CE62-4918-AA82-0DC4D7FB9393}" type="pres">
      <dgm:prSet presAssocID="{87CA1159-5FB7-45B6-ACAC-BA6BDD2C10E7}" presName="node" presStyleLbl="node1" presStyleIdx="5" presStyleCnt="12">
        <dgm:presLayoutVars>
          <dgm:bulletEnabled val="1"/>
        </dgm:presLayoutVars>
      </dgm:prSet>
      <dgm:spPr/>
    </dgm:pt>
    <dgm:pt modelId="{DA587AE3-4E33-4770-81DD-2FD0E27DF5F4}" type="pres">
      <dgm:prSet presAssocID="{96F508DD-D11E-4DB7-8DFD-FDB72D95CFD8}" presName="Name9" presStyleLbl="parChTrans1D2" presStyleIdx="6" presStyleCnt="12"/>
      <dgm:spPr/>
    </dgm:pt>
    <dgm:pt modelId="{921F72AA-2816-42AB-AE60-F3CEA8AE205D}" type="pres">
      <dgm:prSet presAssocID="{96F508DD-D11E-4DB7-8DFD-FDB72D95CFD8}" presName="connTx" presStyleLbl="parChTrans1D2" presStyleIdx="6" presStyleCnt="12"/>
      <dgm:spPr/>
    </dgm:pt>
    <dgm:pt modelId="{133D09ED-A629-417C-8971-043E209D0019}" type="pres">
      <dgm:prSet presAssocID="{9BFF6D61-BF00-48CF-B96D-BCD74F44BA44}" presName="node" presStyleLbl="node1" presStyleIdx="6" presStyleCnt="12">
        <dgm:presLayoutVars>
          <dgm:bulletEnabled val="1"/>
        </dgm:presLayoutVars>
      </dgm:prSet>
      <dgm:spPr/>
    </dgm:pt>
    <dgm:pt modelId="{A60FE9E6-11AA-4916-93F8-744E573BCF94}" type="pres">
      <dgm:prSet presAssocID="{405C7494-DECC-4132-B14F-71D3C5DEA271}" presName="Name9" presStyleLbl="parChTrans1D2" presStyleIdx="7" presStyleCnt="12"/>
      <dgm:spPr/>
    </dgm:pt>
    <dgm:pt modelId="{93D2150B-62A1-4261-BF6A-EEC9B027D424}" type="pres">
      <dgm:prSet presAssocID="{405C7494-DECC-4132-B14F-71D3C5DEA271}" presName="connTx" presStyleLbl="parChTrans1D2" presStyleIdx="7" presStyleCnt="12"/>
      <dgm:spPr/>
    </dgm:pt>
    <dgm:pt modelId="{6075AD59-8C36-4589-A475-F6DCA0F301DE}" type="pres">
      <dgm:prSet presAssocID="{A4A3BD54-06CB-41B4-96DB-C1C0BC929AE2}" presName="node" presStyleLbl="node1" presStyleIdx="7" presStyleCnt="12">
        <dgm:presLayoutVars>
          <dgm:bulletEnabled val="1"/>
        </dgm:presLayoutVars>
      </dgm:prSet>
      <dgm:spPr/>
    </dgm:pt>
    <dgm:pt modelId="{87B02E51-2C6F-4329-8BA4-F52DA62ABF94}" type="pres">
      <dgm:prSet presAssocID="{8F9C4173-8AED-4F57-8814-6CA4170910AF}" presName="Name9" presStyleLbl="parChTrans1D2" presStyleIdx="8" presStyleCnt="12"/>
      <dgm:spPr/>
    </dgm:pt>
    <dgm:pt modelId="{3DD9623D-8BD7-42E2-8232-A7C1842ED893}" type="pres">
      <dgm:prSet presAssocID="{8F9C4173-8AED-4F57-8814-6CA4170910AF}" presName="connTx" presStyleLbl="parChTrans1D2" presStyleIdx="8" presStyleCnt="12"/>
      <dgm:spPr/>
    </dgm:pt>
    <dgm:pt modelId="{9AAD13DF-7B04-4CEC-891E-DAD078A11789}" type="pres">
      <dgm:prSet presAssocID="{E784BAD7-28A2-4EB3-809C-013DF243C961}" presName="node" presStyleLbl="node1" presStyleIdx="8" presStyleCnt="12">
        <dgm:presLayoutVars>
          <dgm:bulletEnabled val="1"/>
        </dgm:presLayoutVars>
      </dgm:prSet>
      <dgm:spPr/>
    </dgm:pt>
    <dgm:pt modelId="{91654AD6-9D9A-4755-B5F7-DF5E4E05C5B8}" type="pres">
      <dgm:prSet presAssocID="{9D941B63-4B6E-40B6-A7F4-08D87B869735}" presName="Name9" presStyleLbl="parChTrans1D2" presStyleIdx="9" presStyleCnt="12"/>
      <dgm:spPr/>
    </dgm:pt>
    <dgm:pt modelId="{714D9110-71F5-4EED-89B8-1E2872847F89}" type="pres">
      <dgm:prSet presAssocID="{9D941B63-4B6E-40B6-A7F4-08D87B869735}" presName="connTx" presStyleLbl="parChTrans1D2" presStyleIdx="9" presStyleCnt="12"/>
      <dgm:spPr/>
    </dgm:pt>
    <dgm:pt modelId="{ADCF9B06-32F5-4554-875B-7F4881E4E3AA}" type="pres">
      <dgm:prSet presAssocID="{DCD65F28-92C1-4857-AA53-6897FB482072}" presName="node" presStyleLbl="node1" presStyleIdx="9" presStyleCnt="12">
        <dgm:presLayoutVars>
          <dgm:bulletEnabled val="1"/>
        </dgm:presLayoutVars>
      </dgm:prSet>
      <dgm:spPr/>
    </dgm:pt>
    <dgm:pt modelId="{10AA3E6F-17D4-487A-AD05-B60EC43751B1}" type="pres">
      <dgm:prSet presAssocID="{372D366B-5780-4125-8F7F-EB04E9F618CB}" presName="Name9" presStyleLbl="parChTrans1D2" presStyleIdx="10" presStyleCnt="12"/>
      <dgm:spPr/>
    </dgm:pt>
    <dgm:pt modelId="{CEF680EB-8CB7-46CB-B0B5-DA327B275F87}" type="pres">
      <dgm:prSet presAssocID="{372D366B-5780-4125-8F7F-EB04E9F618CB}" presName="connTx" presStyleLbl="parChTrans1D2" presStyleIdx="10" presStyleCnt="12"/>
      <dgm:spPr/>
    </dgm:pt>
    <dgm:pt modelId="{DBDD7B67-FA1F-4EB3-953E-C296280F3312}" type="pres">
      <dgm:prSet presAssocID="{71865434-7E8D-4D24-A4D1-97D21326A401}" presName="node" presStyleLbl="node1" presStyleIdx="10" presStyleCnt="12" custRadScaleRad="89751" custRadScaleInc="-16466">
        <dgm:presLayoutVars>
          <dgm:bulletEnabled val="1"/>
        </dgm:presLayoutVars>
      </dgm:prSet>
      <dgm:spPr/>
    </dgm:pt>
    <dgm:pt modelId="{C0D4FD5F-1E7D-46AA-9BC7-A11D4A4F3215}" type="pres">
      <dgm:prSet presAssocID="{B1B16B7F-4491-4823-8757-808F9F2FA816}" presName="Name9" presStyleLbl="parChTrans1D2" presStyleIdx="11" presStyleCnt="12"/>
      <dgm:spPr/>
    </dgm:pt>
    <dgm:pt modelId="{E81EC9DA-F748-489B-8A68-6174D477EDEA}" type="pres">
      <dgm:prSet presAssocID="{B1B16B7F-4491-4823-8757-808F9F2FA816}" presName="connTx" presStyleLbl="parChTrans1D2" presStyleIdx="11" presStyleCnt="12"/>
      <dgm:spPr/>
    </dgm:pt>
    <dgm:pt modelId="{492FD87E-3EA6-4CB6-91F7-0C163ED07FB9}" type="pres">
      <dgm:prSet presAssocID="{16A2C7C9-1438-494E-A81E-85BAC219BE4A}" presName="node" presStyleLbl="node1" presStyleIdx="11" presStyleCnt="12" custScaleY="105860">
        <dgm:presLayoutVars>
          <dgm:bulletEnabled val="1"/>
        </dgm:presLayoutVars>
      </dgm:prSet>
      <dgm:spPr/>
    </dgm:pt>
  </dgm:ptLst>
  <dgm:cxnLst>
    <dgm:cxn modelId="{86505D02-271E-412E-9FB4-9BFABD3E02BC}" type="presOf" srcId="{8F9C4173-8AED-4F57-8814-6CA4170910AF}" destId="{87B02E51-2C6F-4329-8BA4-F52DA62ABF94}" srcOrd="0" destOrd="0" presId="urn:microsoft.com/office/officeart/2005/8/layout/radial1"/>
    <dgm:cxn modelId="{1857ED02-0F89-4F36-A4F2-E932BD3E7974}" type="presOf" srcId="{111603BC-C3A8-4BD3-9440-0CE6C073B037}" destId="{9EDA5D66-A00E-41B2-9F75-EC2149A6D472}" srcOrd="0" destOrd="0" presId="urn:microsoft.com/office/officeart/2005/8/layout/radial1"/>
    <dgm:cxn modelId="{AF0DE807-2CA8-4137-BABF-64065DCC62CC}" type="presOf" srcId="{9D941B63-4B6E-40B6-A7F4-08D87B869735}" destId="{714D9110-71F5-4EED-89B8-1E2872847F89}" srcOrd="1" destOrd="0" presId="urn:microsoft.com/office/officeart/2005/8/layout/radial1"/>
    <dgm:cxn modelId="{D2175713-D0FD-4DDE-BFF4-72F447299976}" type="presOf" srcId="{372D366B-5780-4125-8F7F-EB04E9F618CB}" destId="{CEF680EB-8CB7-46CB-B0B5-DA327B275F87}" srcOrd="1" destOrd="0" presId="urn:microsoft.com/office/officeart/2005/8/layout/radial1"/>
    <dgm:cxn modelId="{DFADF117-50DC-44A9-B5E5-E8C42FB3258C}" srcId="{111603BC-C3A8-4BD3-9440-0CE6C073B037}" destId="{E784BAD7-28A2-4EB3-809C-013DF243C961}" srcOrd="8" destOrd="0" parTransId="{8F9C4173-8AED-4F57-8814-6CA4170910AF}" sibTransId="{2B025A1E-7F2B-4E71-BF04-15C1842E63E3}"/>
    <dgm:cxn modelId="{58543718-C504-4515-B464-66EBF5E4AA4F}" type="presOf" srcId="{8F9C4173-8AED-4F57-8814-6CA4170910AF}" destId="{3DD9623D-8BD7-42E2-8232-A7C1842ED893}" srcOrd="1" destOrd="0" presId="urn:microsoft.com/office/officeart/2005/8/layout/radial1"/>
    <dgm:cxn modelId="{A76A711D-CCAC-47D2-B4C2-2B854CFCB6F7}" type="presOf" srcId="{372D366B-5780-4125-8F7F-EB04E9F618CB}" destId="{10AA3E6F-17D4-487A-AD05-B60EC43751B1}" srcOrd="0" destOrd="0" presId="urn:microsoft.com/office/officeart/2005/8/layout/radial1"/>
    <dgm:cxn modelId="{06200C1F-EAC5-44F0-A78F-D76DB2B9C664}" type="presOf" srcId="{71865434-7E8D-4D24-A4D1-97D21326A401}" destId="{DBDD7B67-FA1F-4EB3-953E-C296280F3312}" srcOrd="0" destOrd="0" presId="urn:microsoft.com/office/officeart/2005/8/layout/radial1"/>
    <dgm:cxn modelId="{B4AA9421-747B-4959-B244-E4131926FD87}" type="presOf" srcId="{BA1397B6-ED76-4A44-94A3-F48D7580BA02}" destId="{BBE37C80-53D4-4AB3-B00B-1101AE6A50AE}" srcOrd="0" destOrd="0" presId="urn:microsoft.com/office/officeart/2005/8/layout/radial1"/>
    <dgm:cxn modelId="{70FA4623-3A51-468F-9ECE-9FAE6D3047F1}" srcId="{111603BC-C3A8-4BD3-9440-0CE6C073B037}" destId="{E8517E96-A8B0-4D96-8829-C1B7A1683EE3}" srcOrd="4" destOrd="0" parTransId="{88CECD77-0A0F-4788-868E-E4153D7D433D}" sibTransId="{068F9E60-50CD-40F4-BE11-73EEE997A665}"/>
    <dgm:cxn modelId="{AFE83825-5E9E-4FBF-8B6A-BADB640C2C35}" srcId="{89FAB19F-F5CD-4430-9726-E4281BC8E173}" destId="{111603BC-C3A8-4BD3-9440-0CE6C073B037}" srcOrd="0" destOrd="0" parTransId="{84446FD5-66F9-4991-938E-0796A33BE8FB}" sibTransId="{53616633-A63C-41E4-8AB2-F54B4363D9E2}"/>
    <dgm:cxn modelId="{8C570028-DDA8-43E3-8857-019D5B610797}" srcId="{111603BC-C3A8-4BD3-9440-0CE6C073B037}" destId="{16A2C7C9-1438-494E-A81E-85BAC219BE4A}" srcOrd="11" destOrd="0" parTransId="{B1B16B7F-4491-4823-8757-808F9F2FA816}" sibTransId="{70C45C70-B931-44FE-B47B-30E8B834A41A}"/>
    <dgm:cxn modelId="{49EC6E35-B56F-46B2-AEDA-09780FBF39EA}" type="presOf" srcId="{845CE796-B677-4411-AD2A-D75852162E17}" destId="{D4D726B7-18DF-462E-B538-7E352C3837FA}" srcOrd="1" destOrd="0" presId="urn:microsoft.com/office/officeart/2005/8/layout/radial1"/>
    <dgm:cxn modelId="{87F65536-B632-46D7-AC54-8C546C5D4A33}" srcId="{111603BC-C3A8-4BD3-9440-0CE6C073B037}" destId="{93502210-4D7C-4B9A-8237-B9FC4BA4CB2A}" srcOrd="2" destOrd="0" parTransId="{F02629B2-1D97-4BDA-857E-0618C06E8469}" sibTransId="{D9CFF502-9AE2-49F9-B34B-43ED14356E41}"/>
    <dgm:cxn modelId="{D485C336-5BC3-40DC-B6DE-6BBD11FEE247}" type="presOf" srcId="{10188555-E875-472D-AE72-AE98F8E702BE}" destId="{A2035220-BDF1-422D-AD10-3A22BEBC88FB}" srcOrd="1" destOrd="0" presId="urn:microsoft.com/office/officeart/2005/8/layout/radial1"/>
    <dgm:cxn modelId="{2DAC8237-7973-48B5-B003-8F1BC6E77154}" srcId="{111603BC-C3A8-4BD3-9440-0CE6C073B037}" destId="{71865434-7E8D-4D24-A4D1-97D21326A401}" srcOrd="10" destOrd="0" parTransId="{372D366B-5780-4125-8F7F-EB04E9F618CB}" sibTransId="{54938843-8B4E-49F2-93C0-B91FECCE215C}"/>
    <dgm:cxn modelId="{EAA2785D-E997-45C0-9A08-3456A9DB4B0E}" type="presOf" srcId="{A4A3BD54-06CB-41B4-96DB-C1C0BC929AE2}" destId="{6075AD59-8C36-4589-A475-F6DCA0F301DE}" srcOrd="0" destOrd="0" presId="urn:microsoft.com/office/officeart/2005/8/layout/radial1"/>
    <dgm:cxn modelId="{B9A2FF63-3122-4482-A6BE-48A319E17382}" type="presOf" srcId="{93502210-4D7C-4B9A-8237-B9FC4BA4CB2A}" destId="{044AF392-682C-42DB-8BF0-C330C7AC4241}" srcOrd="0" destOrd="0" presId="urn:microsoft.com/office/officeart/2005/8/layout/radial1"/>
    <dgm:cxn modelId="{235AD264-2774-439F-80C6-E197EFE05291}" type="presOf" srcId="{96F508DD-D11E-4DB7-8DFD-FDB72D95CFD8}" destId="{DA587AE3-4E33-4770-81DD-2FD0E27DF5F4}" srcOrd="0" destOrd="0" presId="urn:microsoft.com/office/officeart/2005/8/layout/radial1"/>
    <dgm:cxn modelId="{F4707E46-6F9A-4779-9C2A-6BF2F0F7AE60}" type="presOf" srcId="{DCD65F28-92C1-4857-AA53-6897FB482072}" destId="{ADCF9B06-32F5-4554-875B-7F4881E4E3AA}" srcOrd="0" destOrd="0" presId="urn:microsoft.com/office/officeart/2005/8/layout/radial1"/>
    <dgm:cxn modelId="{26DA4667-F904-4EED-928C-1AF64CA721BC}" type="presOf" srcId="{010A6233-906C-4F2D-AFCC-E283175A5DF2}" destId="{AF989DF5-228F-4F5A-BFCC-707C8F886170}" srcOrd="1" destOrd="0" presId="urn:microsoft.com/office/officeart/2005/8/layout/radial1"/>
    <dgm:cxn modelId="{D73E2E4D-2858-4DA0-9F67-7BBED4765854}" type="presOf" srcId="{89FAB19F-F5CD-4430-9726-E4281BC8E173}" destId="{8228ADAE-EF53-4DBD-864A-80B1EA5B924A}" srcOrd="0" destOrd="0" presId="urn:microsoft.com/office/officeart/2005/8/layout/radial1"/>
    <dgm:cxn modelId="{18B93B4D-7CEB-4430-9C1F-559B0DE40C9E}" type="presOf" srcId="{010A6233-906C-4F2D-AFCC-E283175A5DF2}" destId="{C5D10627-11D8-487F-B875-2BF611B8AE26}" srcOrd="0" destOrd="0" presId="urn:microsoft.com/office/officeart/2005/8/layout/radial1"/>
    <dgm:cxn modelId="{A609F46F-A838-4FF2-92AF-96EA8A7252ED}" type="presOf" srcId="{88CECD77-0A0F-4788-868E-E4153D7D433D}" destId="{F6458A08-828D-4073-A8C8-37F67A12568C}" srcOrd="0" destOrd="0" presId="urn:microsoft.com/office/officeart/2005/8/layout/radial1"/>
    <dgm:cxn modelId="{A92C7455-E39F-4588-A3FD-75BD5D1E2777}" type="presOf" srcId="{E784BAD7-28A2-4EB3-809C-013DF243C961}" destId="{9AAD13DF-7B04-4CEC-891E-DAD078A11789}" srcOrd="0" destOrd="0" presId="urn:microsoft.com/office/officeart/2005/8/layout/radial1"/>
    <dgm:cxn modelId="{1519EB77-7D00-4DFB-881B-BB3E3ABCC426}" type="presOf" srcId="{D1DA60BF-0F21-4352-9D42-E3BE250E214B}" destId="{D4BBF6FD-2E82-4712-853E-D32422F5D226}" srcOrd="0" destOrd="0" presId="urn:microsoft.com/office/officeart/2005/8/layout/radial1"/>
    <dgm:cxn modelId="{13AF8E5A-0C48-4CCA-B0BA-6C4FFC96036D}" type="presOf" srcId="{88CECD77-0A0F-4788-868E-E4153D7D433D}" destId="{0AEF2B50-C499-4BD5-8E7D-BE29FDB0BAE3}" srcOrd="1" destOrd="0" presId="urn:microsoft.com/office/officeart/2005/8/layout/radial1"/>
    <dgm:cxn modelId="{4962ED80-DF76-4CFA-A0C7-9EA4B3115A19}" srcId="{111603BC-C3A8-4BD3-9440-0CE6C073B037}" destId="{DCD65F28-92C1-4857-AA53-6897FB482072}" srcOrd="9" destOrd="0" parTransId="{9D941B63-4B6E-40B6-A7F4-08D87B869735}" sibTransId="{5590B26F-2275-40C2-9ADD-9BC8EBEBBD6A}"/>
    <dgm:cxn modelId="{71B27883-E1CA-433A-89EF-9D3C9CA49B57}" type="presOf" srcId="{405C7494-DECC-4132-B14F-71D3C5DEA271}" destId="{93D2150B-62A1-4261-BF6A-EEC9B027D424}" srcOrd="1" destOrd="0" presId="urn:microsoft.com/office/officeart/2005/8/layout/radial1"/>
    <dgm:cxn modelId="{AF016D88-7D02-4C25-9061-10A86CB0F456}" type="presOf" srcId="{9BFF6D61-BF00-48CF-B96D-BCD74F44BA44}" destId="{133D09ED-A629-417C-8971-043E209D0019}" srcOrd="0" destOrd="0" presId="urn:microsoft.com/office/officeart/2005/8/layout/radial1"/>
    <dgm:cxn modelId="{5159D188-3B5C-4A9D-8389-DD0AB8AB7578}" type="presOf" srcId="{729E3FA1-4787-4A25-8E5C-E333002D7A46}" destId="{B39B8D4F-BEAC-428C-B29B-5824ABDFFB4A}" srcOrd="1" destOrd="0" presId="urn:microsoft.com/office/officeart/2005/8/layout/radial1"/>
    <dgm:cxn modelId="{2B52938B-11BD-4473-A36B-52F709F423B3}" type="presOf" srcId="{9D941B63-4B6E-40B6-A7F4-08D87B869735}" destId="{91654AD6-9D9A-4755-B5F7-DF5E4E05C5B8}" srcOrd="0" destOrd="0" presId="urn:microsoft.com/office/officeart/2005/8/layout/radial1"/>
    <dgm:cxn modelId="{B4640A8F-D653-44EB-BE16-125FE0D7F1F8}" srcId="{111603BC-C3A8-4BD3-9440-0CE6C073B037}" destId="{2F59D44B-EC62-4A01-95A2-1061502B38C2}" srcOrd="3" destOrd="0" parTransId="{10188555-E875-472D-AE72-AE98F8E702BE}" sibTransId="{B587D896-9B0B-4D63-AB59-F3DB16741D2F}"/>
    <dgm:cxn modelId="{ED236990-3255-4EB0-8402-2F634D91CCB5}" type="presOf" srcId="{16A2C7C9-1438-494E-A81E-85BAC219BE4A}" destId="{492FD87E-3EA6-4CB6-91F7-0C163ED07FB9}" srcOrd="0" destOrd="0" presId="urn:microsoft.com/office/officeart/2005/8/layout/radial1"/>
    <dgm:cxn modelId="{0ADC70A2-70C0-4E5F-A021-A760A8856FD0}" type="presOf" srcId="{F02629B2-1D97-4BDA-857E-0618C06E8469}" destId="{DB0F21B0-ABFF-4C4C-95AE-A9ED52E6DD6A}" srcOrd="1" destOrd="0" presId="urn:microsoft.com/office/officeart/2005/8/layout/radial1"/>
    <dgm:cxn modelId="{72DF41A7-8518-404C-BC02-3DC4791A3EB1}" type="presOf" srcId="{845CE796-B677-4411-AD2A-D75852162E17}" destId="{94C59388-A575-460D-A821-581C7D9313A0}" srcOrd="0" destOrd="0" presId="urn:microsoft.com/office/officeart/2005/8/layout/radial1"/>
    <dgm:cxn modelId="{4FC003AA-8DD3-45E3-83B5-62844806FFA1}" srcId="{111603BC-C3A8-4BD3-9440-0CE6C073B037}" destId="{D1DA60BF-0F21-4352-9D42-E3BE250E214B}" srcOrd="0" destOrd="0" parTransId="{729E3FA1-4787-4A25-8E5C-E333002D7A46}" sibTransId="{AF668C9C-6079-49AE-98B4-29C05EF76867}"/>
    <dgm:cxn modelId="{AEA3D0AB-20AF-42E8-99D8-8E9B54507BA6}" type="presOf" srcId="{F02629B2-1D97-4BDA-857E-0618C06E8469}" destId="{0953B2AB-5626-4537-9725-C57AB2A27D4D}" srcOrd="0" destOrd="0" presId="urn:microsoft.com/office/officeart/2005/8/layout/radial1"/>
    <dgm:cxn modelId="{A06471BF-E090-406D-A395-EEB04786E23F}" srcId="{111603BC-C3A8-4BD3-9440-0CE6C073B037}" destId="{87CA1159-5FB7-45B6-ACAC-BA6BDD2C10E7}" srcOrd="5" destOrd="0" parTransId="{845CE796-B677-4411-AD2A-D75852162E17}" sibTransId="{14C7B47C-8DDA-4CF8-9927-541D85F62E4A}"/>
    <dgm:cxn modelId="{4B3675C3-ED02-4657-8F69-1EEA3BFFEAD3}" type="presOf" srcId="{87CA1159-5FB7-45B6-ACAC-BA6BDD2C10E7}" destId="{CFEFFFC2-CE62-4918-AA82-0DC4D7FB9393}" srcOrd="0" destOrd="0" presId="urn:microsoft.com/office/officeart/2005/8/layout/radial1"/>
    <dgm:cxn modelId="{379397C3-0BD0-4E3A-8974-917C98BEBC7E}" srcId="{111603BC-C3A8-4BD3-9440-0CE6C073B037}" destId="{BA1397B6-ED76-4A44-94A3-F48D7580BA02}" srcOrd="1" destOrd="0" parTransId="{010A6233-906C-4F2D-AFCC-E283175A5DF2}" sibTransId="{97CC8636-E020-49F4-80D2-E1111E13E6AB}"/>
    <dgm:cxn modelId="{889762C5-E896-4AE5-9531-5443EFB39ADB}" type="presOf" srcId="{2F59D44B-EC62-4A01-95A2-1061502B38C2}" destId="{C97F6010-387E-457D-BF4A-5F2B0DBFE3D5}" srcOrd="0" destOrd="0" presId="urn:microsoft.com/office/officeart/2005/8/layout/radial1"/>
    <dgm:cxn modelId="{DDDECDC7-94E7-4310-86E5-0EF77CD38563}" type="presOf" srcId="{10188555-E875-472D-AE72-AE98F8E702BE}" destId="{A77B37F9-2D14-4773-A326-3E5A22CE143B}" srcOrd="0" destOrd="0" presId="urn:microsoft.com/office/officeart/2005/8/layout/radial1"/>
    <dgm:cxn modelId="{250B3AD4-6B70-4089-BC1C-FB90BD962119}" type="presOf" srcId="{B1B16B7F-4491-4823-8757-808F9F2FA816}" destId="{C0D4FD5F-1E7D-46AA-9BC7-A11D4A4F3215}" srcOrd="0" destOrd="0" presId="urn:microsoft.com/office/officeart/2005/8/layout/radial1"/>
    <dgm:cxn modelId="{6228B3D5-61AA-4C16-AF07-FF1DF90F25B0}" type="presOf" srcId="{E8517E96-A8B0-4D96-8829-C1B7A1683EE3}" destId="{90098F27-8D47-43B4-A1AA-45E25A7CD2E7}" srcOrd="0" destOrd="0" presId="urn:microsoft.com/office/officeart/2005/8/layout/radial1"/>
    <dgm:cxn modelId="{9C7DA6D8-D78B-4867-AB4C-7C170379EBF2}" type="presOf" srcId="{B1B16B7F-4491-4823-8757-808F9F2FA816}" destId="{E81EC9DA-F748-489B-8A68-6174D477EDEA}" srcOrd="1" destOrd="0" presId="urn:microsoft.com/office/officeart/2005/8/layout/radial1"/>
    <dgm:cxn modelId="{C5902FE2-21CC-4816-9C2D-78E5A5280D32}" srcId="{111603BC-C3A8-4BD3-9440-0CE6C073B037}" destId="{9BFF6D61-BF00-48CF-B96D-BCD74F44BA44}" srcOrd="6" destOrd="0" parTransId="{96F508DD-D11E-4DB7-8DFD-FDB72D95CFD8}" sibTransId="{81D3CA86-80CD-4E05-B747-7D4E4C9D00E7}"/>
    <dgm:cxn modelId="{682456E6-6C09-454B-BA90-894A0EF94269}" type="presOf" srcId="{405C7494-DECC-4132-B14F-71D3C5DEA271}" destId="{A60FE9E6-11AA-4916-93F8-744E573BCF94}" srcOrd="0" destOrd="0" presId="urn:microsoft.com/office/officeart/2005/8/layout/radial1"/>
    <dgm:cxn modelId="{DB8080E8-DA07-41C3-84E5-C2AFEEA64E5C}" srcId="{111603BC-C3A8-4BD3-9440-0CE6C073B037}" destId="{A4A3BD54-06CB-41B4-96DB-C1C0BC929AE2}" srcOrd="7" destOrd="0" parTransId="{405C7494-DECC-4132-B14F-71D3C5DEA271}" sibTransId="{5339170B-6D71-45E9-A5B8-B2E4B1869FF7}"/>
    <dgm:cxn modelId="{24003AF5-565E-42C1-B339-AD5668444AAC}" type="presOf" srcId="{96F508DD-D11E-4DB7-8DFD-FDB72D95CFD8}" destId="{921F72AA-2816-42AB-AE60-F3CEA8AE205D}" srcOrd="1" destOrd="0" presId="urn:microsoft.com/office/officeart/2005/8/layout/radial1"/>
    <dgm:cxn modelId="{5BF38AF9-8654-47C6-A019-B2FD57E3F828}" type="presOf" srcId="{729E3FA1-4787-4A25-8E5C-E333002D7A46}" destId="{639686DC-7B14-4B14-9F63-84D08C7293B4}" srcOrd="0" destOrd="0" presId="urn:microsoft.com/office/officeart/2005/8/layout/radial1"/>
    <dgm:cxn modelId="{FBF749E0-4530-4E23-9B5A-2B7340993DC0}" type="presParOf" srcId="{8228ADAE-EF53-4DBD-864A-80B1EA5B924A}" destId="{9EDA5D66-A00E-41B2-9F75-EC2149A6D472}" srcOrd="0" destOrd="0" presId="urn:microsoft.com/office/officeart/2005/8/layout/radial1"/>
    <dgm:cxn modelId="{EE7A8B5C-8943-4B38-9CE4-47DA9BA6D524}" type="presParOf" srcId="{8228ADAE-EF53-4DBD-864A-80B1EA5B924A}" destId="{639686DC-7B14-4B14-9F63-84D08C7293B4}" srcOrd="1" destOrd="0" presId="urn:microsoft.com/office/officeart/2005/8/layout/radial1"/>
    <dgm:cxn modelId="{222ED013-6951-49E7-8957-0B212B6C9F72}" type="presParOf" srcId="{639686DC-7B14-4B14-9F63-84D08C7293B4}" destId="{B39B8D4F-BEAC-428C-B29B-5824ABDFFB4A}" srcOrd="0" destOrd="0" presId="urn:microsoft.com/office/officeart/2005/8/layout/radial1"/>
    <dgm:cxn modelId="{1F4B9B7E-FDC6-411F-8F1A-BAF811962253}" type="presParOf" srcId="{8228ADAE-EF53-4DBD-864A-80B1EA5B924A}" destId="{D4BBF6FD-2E82-4712-853E-D32422F5D226}" srcOrd="2" destOrd="0" presId="urn:microsoft.com/office/officeart/2005/8/layout/radial1"/>
    <dgm:cxn modelId="{52E0BF3C-E415-4D6E-8D4D-1F6495C1A6DB}" type="presParOf" srcId="{8228ADAE-EF53-4DBD-864A-80B1EA5B924A}" destId="{C5D10627-11D8-487F-B875-2BF611B8AE26}" srcOrd="3" destOrd="0" presId="urn:microsoft.com/office/officeart/2005/8/layout/radial1"/>
    <dgm:cxn modelId="{C12F1E47-B48F-4291-91EB-5BDF5B785651}" type="presParOf" srcId="{C5D10627-11D8-487F-B875-2BF611B8AE26}" destId="{AF989DF5-228F-4F5A-BFCC-707C8F886170}" srcOrd="0" destOrd="0" presId="urn:microsoft.com/office/officeart/2005/8/layout/radial1"/>
    <dgm:cxn modelId="{2D378553-25CB-403E-8DF7-1D9A0DC798FB}" type="presParOf" srcId="{8228ADAE-EF53-4DBD-864A-80B1EA5B924A}" destId="{BBE37C80-53D4-4AB3-B00B-1101AE6A50AE}" srcOrd="4" destOrd="0" presId="urn:microsoft.com/office/officeart/2005/8/layout/radial1"/>
    <dgm:cxn modelId="{A07B8E37-EAD7-468E-BFF3-61B19E8BDAB5}" type="presParOf" srcId="{8228ADAE-EF53-4DBD-864A-80B1EA5B924A}" destId="{0953B2AB-5626-4537-9725-C57AB2A27D4D}" srcOrd="5" destOrd="0" presId="urn:microsoft.com/office/officeart/2005/8/layout/radial1"/>
    <dgm:cxn modelId="{188AE0F4-3DE4-40AC-BC81-1DFDBA362E42}" type="presParOf" srcId="{0953B2AB-5626-4537-9725-C57AB2A27D4D}" destId="{DB0F21B0-ABFF-4C4C-95AE-A9ED52E6DD6A}" srcOrd="0" destOrd="0" presId="urn:microsoft.com/office/officeart/2005/8/layout/radial1"/>
    <dgm:cxn modelId="{48E7927A-290C-4ADB-AAE9-7814B7DF66C5}" type="presParOf" srcId="{8228ADAE-EF53-4DBD-864A-80B1EA5B924A}" destId="{044AF392-682C-42DB-8BF0-C330C7AC4241}" srcOrd="6" destOrd="0" presId="urn:microsoft.com/office/officeart/2005/8/layout/radial1"/>
    <dgm:cxn modelId="{5AE68ED5-9133-4BA1-AFEE-C9E2EC235589}" type="presParOf" srcId="{8228ADAE-EF53-4DBD-864A-80B1EA5B924A}" destId="{A77B37F9-2D14-4773-A326-3E5A22CE143B}" srcOrd="7" destOrd="0" presId="urn:microsoft.com/office/officeart/2005/8/layout/radial1"/>
    <dgm:cxn modelId="{DB20C71E-3516-4B48-B259-E999E4BBFADC}" type="presParOf" srcId="{A77B37F9-2D14-4773-A326-3E5A22CE143B}" destId="{A2035220-BDF1-422D-AD10-3A22BEBC88FB}" srcOrd="0" destOrd="0" presId="urn:microsoft.com/office/officeart/2005/8/layout/radial1"/>
    <dgm:cxn modelId="{23631115-36DB-4715-9446-906A5904A8B3}" type="presParOf" srcId="{8228ADAE-EF53-4DBD-864A-80B1EA5B924A}" destId="{C97F6010-387E-457D-BF4A-5F2B0DBFE3D5}" srcOrd="8" destOrd="0" presId="urn:microsoft.com/office/officeart/2005/8/layout/radial1"/>
    <dgm:cxn modelId="{33283DFD-5872-4FF6-85B4-2D63CFA56D07}" type="presParOf" srcId="{8228ADAE-EF53-4DBD-864A-80B1EA5B924A}" destId="{F6458A08-828D-4073-A8C8-37F67A12568C}" srcOrd="9" destOrd="0" presId="urn:microsoft.com/office/officeart/2005/8/layout/radial1"/>
    <dgm:cxn modelId="{26ACF634-A18D-4BDF-A1EA-0C277A19B223}" type="presParOf" srcId="{F6458A08-828D-4073-A8C8-37F67A12568C}" destId="{0AEF2B50-C499-4BD5-8E7D-BE29FDB0BAE3}" srcOrd="0" destOrd="0" presId="urn:microsoft.com/office/officeart/2005/8/layout/radial1"/>
    <dgm:cxn modelId="{13C368FD-30F7-4823-BEC9-6313545C1120}" type="presParOf" srcId="{8228ADAE-EF53-4DBD-864A-80B1EA5B924A}" destId="{90098F27-8D47-43B4-A1AA-45E25A7CD2E7}" srcOrd="10" destOrd="0" presId="urn:microsoft.com/office/officeart/2005/8/layout/radial1"/>
    <dgm:cxn modelId="{5829345D-5274-4A94-B0AD-B36526D9B499}" type="presParOf" srcId="{8228ADAE-EF53-4DBD-864A-80B1EA5B924A}" destId="{94C59388-A575-460D-A821-581C7D9313A0}" srcOrd="11" destOrd="0" presId="urn:microsoft.com/office/officeart/2005/8/layout/radial1"/>
    <dgm:cxn modelId="{F78C6F14-70F2-4842-B565-2EA16D0EE868}" type="presParOf" srcId="{94C59388-A575-460D-A821-581C7D9313A0}" destId="{D4D726B7-18DF-462E-B538-7E352C3837FA}" srcOrd="0" destOrd="0" presId="urn:microsoft.com/office/officeart/2005/8/layout/radial1"/>
    <dgm:cxn modelId="{3783EC0C-7B96-468C-8FB7-636AC6853BDB}" type="presParOf" srcId="{8228ADAE-EF53-4DBD-864A-80B1EA5B924A}" destId="{CFEFFFC2-CE62-4918-AA82-0DC4D7FB9393}" srcOrd="12" destOrd="0" presId="urn:microsoft.com/office/officeart/2005/8/layout/radial1"/>
    <dgm:cxn modelId="{8842F5C2-82CE-4E56-BE77-C60A0827FBDB}" type="presParOf" srcId="{8228ADAE-EF53-4DBD-864A-80B1EA5B924A}" destId="{DA587AE3-4E33-4770-81DD-2FD0E27DF5F4}" srcOrd="13" destOrd="0" presId="urn:microsoft.com/office/officeart/2005/8/layout/radial1"/>
    <dgm:cxn modelId="{718256A9-5D0B-48A6-AA74-716B8674A227}" type="presParOf" srcId="{DA587AE3-4E33-4770-81DD-2FD0E27DF5F4}" destId="{921F72AA-2816-42AB-AE60-F3CEA8AE205D}" srcOrd="0" destOrd="0" presId="urn:microsoft.com/office/officeart/2005/8/layout/radial1"/>
    <dgm:cxn modelId="{B6BDD0CC-E9B3-4E27-969A-A77D704205DA}" type="presParOf" srcId="{8228ADAE-EF53-4DBD-864A-80B1EA5B924A}" destId="{133D09ED-A629-417C-8971-043E209D0019}" srcOrd="14" destOrd="0" presId="urn:microsoft.com/office/officeart/2005/8/layout/radial1"/>
    <dgm:cxn modelId="{B90D5419-6457-4E4E-B0D3-75C01F0BF25D}" type="presParOf" srcId="{8228ADAE-EF53-4DBD-864A-80B1EA5B924A}" destId="{A60FE9E6-11AA-4916-93F8-744E573BCF94}" srcOrd="15" destOrd="0" presId="urn:microsoft.com/office/officeart/2005/8/layout/radial1"/>
    <dgm:cxn modelId="{B37AA777-310D-418C-9429-23AC2C2B574C}" type="presParOf" srcId="{A60FE9E6-11AA-4916-93F8-744E573BCF94}" destId="{93D2150B-62A1-4261-BF6A-EEC9B027D424}" srcOrd="0" destOrd="0" presId="urn:microsoft.com/office/officeart/2005/8/layout/radial1"/>
    <dgm:cxn modelId="{46DEC3B3-A7CB-46BA-989A-F8DFB4F34D8C}" type="presParOf" srcId="{8228ADAE-EF53-4DBD-864A-80B1EA5B924A}" destId="{6075AD59-8C36-4589-A475-F6DCA0F301DE}" srcOrd="16" destOrd="0" presId="urn:microsoft.com/office/officeart/2005/8/layout/radial1"/>
    <dgm:cxn modelId="{3642FB4F-28FC-4696-9A3B-7812B13C720D}" type="presParOf" srcId="{8228ADAE-EF53-4DBD-864A-80B1EA5B924A}" destId="{87B02E51-2C6F-4329-8BA4-F52DA62ABF94}" srcOrd="17" destOrd="0" presId="urn:microsoft.com/office/officeart/2005/8/layout/radial1"/>
    <dgm:cxn modelId="{27ADB5EE-C453-49AB-9A67-FF441BBEEF7A}" type="presParOf" srcId="{87B02E51-2C6F-4329-8BA4-F52DA62ABF94}" destId="{3DD9623D-8BD7-42E2-8232-A7C1842ED893}" srcOrd="0" destOrd="0" presId="urn:microsoft.com/office/officeart/2005/8/layout/radial1"/>
    <dgm:cxn modelId="{906937DB-89A6-4473-BF94-C85F8912EEF4}" type="presParOf" srcId="{8228ADAE-EF53-4DBD-864A-80B1EA5B924A}" destId="{9AAD13DF-7B04-4CEC-891E-DAD078A11789}" srcOrd="18" destOrd="0" presId="urn:microsoft.com/office/officeart/2005/8/layout/radial1"/>
    <dgm:cxn modelId="{648CFC7D-06CF-4171-809D-85E6D7922CA9}" type="presParOf" srcId="{8228ADAE-EF53-4DBD-864A-80B1EA5B924A}" destId="{91654AD6-9D9A-4755-B5F7-DF5E4E05C5B8}" srcOrd="19" destOrd="0" presId="urn:microsoft.com/office/officeart/2005/8/layout/radial1"/>
    <dgm:cxn modelId="{8AEF8A60-D165-46D7-BF3A-CEB977E3F9E8}" type="presParOf" srcId="{91654AD6-9D9A-4755-B5F7-DF5E4E05C5B8}" destId="{714D9110-71F5-4EED-89B8-1E2872847F89}" srcOrd="0" destOrd="0" presId="urn:microsoft.com/office/officeart/2005/8/layout/radial1"/>
    <dgm:cxn modelId="{B7D31D93-7FFD-478F-9976-01ABA56A9CE1}" type="presParOf" srcId="{8228ADAE-EF53-4DBD-864A-80B1EA5B924A}" destId="{ADCF9B06-32F5-4554-875B-7F4881E4E3AA}" srcOrd="20" destOrd="0" presId="urn:microsoft.com/office/officeart/2005/8/layout/radial1"/>
    <dgm:cxn modelId="{AA66B064-D799-4692-822B-CA4A849B6CA7}" type="presParOf" srcId="{8228ADAE-EF53-4DBD-864A-80B1EA5B924A}" destId="{10AA3E6F-17D4-487A-AD05-B60EC43751B1}" srcOrd="21" destOrd="0" presId="urn:microsoft.com/office/officeart/2005/8/layout/radial1"/>
    <dgm:cxn modelId="{12E3E32C-522E-400E-882D-F459AC3FCBA1}" type="presParOf" srcId="{10AA3E6F-17D4-487A-AD05-B60EC43751B1}" destId="{CEF680EB-8CB7-46CB-B0B5-DA327B275F87}" srcOrd="0" destOrd="0" presId="urn:microsoft.com/office/officeart/2005/8/layout/radial1"/>
    <dgm:cxn modelId="{03563328-3569-4F8D-8CE8-4FBC8A54560A}" type="presParOf" srcId="{8228ADAE-EF53-4DBD-864A-80B1EA5B924A}" destId="{DBDD7B67-FA1F-4EB3-953E-C296280F3312}" srcOrd="22" destOrd="0" presId="urn:microsoft.com/office/officeart/2005/8/layout/radial1"/>
    <dgm:cxn modelId="{0932DF2F-C07D-4747-BE69-DE06DF6119F6}" type="presParOf" srcId="{8228ADAE-EF53-4DBD-864A-80B1EA5B924A}" destId="{C0D4FD5F-1E7D-46AA-9BC7-A11D4A4F3215}" srcOrd="23" destOrd="0" presId="urn:microsoft.com/office/officeart/2005/8/layout/radial1"/>
    <dgm:cxn modelId="{FADF6C05-141D-4114-950D-77454F368D6D}" type="presParOf" srcId="{C0D4FD5F-1E7D-46AA-9BC7-A11D4A4F3215}" destId="{E81EC9DA-F748-489B-8A68-6174D477EDEA}" srcOrd="0" destOrd="0" presId="urn:microsoft.com/office/officeart/2005/8/layout/radial1"/>
    <dgm:cxn modelId="{A2CE0CA9-42BB-43BC-9E9A-D579FC2EDAB5}" type="presParOf" srcId="{8228ADAE-EF53-4DBD-864A-80B1EA5B924A}" destId="{492FD87E-3EA6-4CB6-91F7-0C163ED07FB9}" srcOrd="24" destOrd="0" presId="urn:microsoft.com/office/officeart/2005/8/layout/radial1"/>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3ECD1-CAFE-40EB-8512-0C0A914C2837}">
      <dsp:nvSpPr>
        <dsp:cNvPr id="0" name=""/>
        <dsp:cNvSpPr/>
      </dsp:nvSpPr>
      <dsp:spPr>
        <a:xfrm>
          <a:off x="1154732" y="-27175"/>
          <a:ext cx="3872259" cy="3872259"/>
        </a:xfrm>
        <a:prstGeom prst="circularArrow">
          <a:avLst>
            <a:gd name="adj1" fmla="val 5544"/>
            <a:gd name="adj2" fmla="val 330680"/>
            <a:gd name="adj3" fmla="val 14527750"/>
            <a:gd name="adj4" fmla="val 169433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94AA6-A86D-4703-A64E-9E2045E8CF7C}">
      <dsp:nvSpPr>
        <dsp:cNvPr id="0" name=""/>
        <dsp:cNvSpPr/>
      </dsp:nvSpPr>
      <dsp:spPr>
        <a:xfrm>
          <a:off x="2493215" y="144"/>
          <a:ext cx="1195294" cy="59764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Anti-Bribery Policy and management systems </a:t>
          </a:r>
        </a:p>
      </dsp:txBody>
      <dsp:txXfrm>
        <a:off x="2522390" y="29319"/>
        <a:ext cx="1136944" cy="539297"/>
      </dsp:txXfrm>
    </dsp:sp>
    <dsp:sp modelId="{D344DEC7-3024-4878-8FB6-4F2F3C4D35DA}">
      <dsp:nvSpPr>
        <dsp:cNvPr id="0" name=""/>
        <dsp:cNvSpPr/>
      </dsp:nvSpPr>
      <dsp:spPr>
        <a:xfrm>
          <a:off x="3784240" y="621869"/>
          <a:ext cx="1195294" cy="59764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Understanding the Bank operations </a:t>
          </a:r>
        </a:p>
      </dsp:txBody>
      <dsp:txXfrm>
        <a:off x="3813415" y="651044"/>
        <a:ext cx="1136944" cy="539297"/>
      </dsp:txXfrm>
    </dsp:sp>
    <dsp:sp modelId="{64F8E052-4DB1-4A16-8AF9-477C67524824}">
      <dsp:nvSpPr>
        <dsp:cNvPr id="0" name=""/>
        <dsp:cNvSpPr/>
      </dsp:nvSpPr>
      <dsp:spPr>
        <a:xfrm>
          <a:off x="4103097" y="2018873"/>
          <a:ext cx="1195294" cy="59764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Leadership and commitment </a:t>
          </a:r>
        </a:p>
      </dsp:txBody>
      <dsp:txXfrm>
        <a:off x="4132272" y="2048048"/>
        <a:ext cx="1136944" cy="539297"/>
      </dsp:txXfrm>
    </dsp:sp>
    <dsp:sp modelId="{707F8121-7A96-4032-8A31-9F45FD265CC9}">
      <dsp:nvSpPr>
        <dsp:cNvPr id="0" name=""/>
        <dsp:cNvSpPr/>
      </dsp:nvSpPr>
      <dsp:spPr>
        <a:xfrm>
          <a:off x="3209680" y="3139183"/>
          <a:ext cx="1195294" cy="59764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Performance evaluation </a:t>
          </a:r>
        </a:p>
      </dsp:txBody>
      <dsp:txXfrm>
        <a:off x="3238855" y="3168358"/>
        <a:ext cx="1136944" cy="539297"/>
      </dsp:txXfrm>
    </dsp:sp>
    <dsp:sp modelId="{72BBD446-9715-4B16-8367-EABED8B54352}">
      <dsp:nvSpPr>
        <dsp:cNvPr id="0" name=""/>
        <dsp:cNvSpPr/>
      </dsp:nvSpPr>
      <dsp:spPr>
        <a:xfrm>
          <a:off x="1776750" y="3139183"/>
          <a:ext cx="1195294" cy="59764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Operation and due diligence</a:t>
          </a:r>
        </a:p>
      </dsp:txBody>
      <dsp:txXfrm>
        <a:off x="1805925" y="3168358"/>
        <a:ext cx="1136944" cy="539297"/>
      </dsp:txXfrm>
    </dsp:sp>
    <dsp:sp modelId="{E0E4BD58-DD24-48A5-B785-83F079ACE6E1}">
      <dsp:nvSpPr>
        <dsp:cNvPr id="0" name=""/>
        <dsp:cNvSpPr/>
      </dsp:nvSpPr>
      <dsp:spPr>
        <a:xfrm>
          <a:off x="883332" y="2018873"/>
          <a:ext cx="1195294" cy="59764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Risk assessment</a:t>
          </a:r>
        </a:p>
      </dsp:txBody>
      <dsp:txXfrm>
        <a:off x="912507" y="2048048"/>
        <a:ext cx="1136944" cy="539297"/>
      </dsp:txXfrm>
    </dsp:sp>
    <dsp:sp modelId="{B1A9CECB-2904-4143-A164-3F5AC6557FD2}">
      <dsp:nvSpPr>
        <dsp:cNvPr id="0" name=""/>
        <dsp:cNvSpPr/>
      </dsp:nvSpPr>
      <dsp:spPr>
        <a:xfrm>
          <a:off x="1202189" y="621869"/>
          <a:ext cx="1195294" cy="59764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Support </a:t>
          </a:r>
        </a:p>
      </dsp:txBody>
      <dsp:txXfrm>
        <a:off x="1231364" y="651044"/>
        <a:ext cx="1136944" cy="539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A5D66-A00E-41B2-9F75-EC2149A6D472}">
      <dsp:nvSpPr>
        <dsp:cNvPr id="0" name=""/>
        <dsp:cNvSpPr/>
      </dsp:nvSpPr>
      <dsp:spPr>
        <a:xfrm>
          <a:off x="3219447" y="1619248"/>
          <a:ext cx="1943105" cy="175419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endParaRPr lang="en-GB" sz="6400" kern="1200" dirty="0"/>
        </a:p>
      </dsp:txBody>
      <dsp:txXfrm>
        <a:off x="3504008" y="1876143"/>
        <a:ext cx="1373983" cy="1240400"/>
      </dsp:txXfrm>
    </dsp:sp>
    <dsp:sp modelId="{639686DC-7B14-4B14-9F63-84D08C7293B4}">
      <dsp:nvSpPr>
        <dsp:cNvPr id="0" name=""/>
        <dsp:cNvSpPr/>
      </dsp:nvSpPr>
      <dsp:spPr>
        <a:xfrm rot="16200000">
          <a:off x="3802117" y="1221547"/>
          <a:ext cx="777765" cy="17637"/>
        </a:xfrm>
        <a:custGeom>
          <a:avLst/>
          <a:gdLst/>
          <a:ahLst/>
          <a:cxnLst/>
          <a:rect l="0" t="0" r="0" b="0"/>
          <a:pathLst>
            <a:path>
              <a:moveTo>
                <a:pt x="0" y="8818"/>
              </a:moveTo>
              <a:lnTo>
                <a:pt x="777765"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71555" y="1210921"/>
        <a:ext cx="38888" cy="38888"/>
      </dsp:txXfrm>
    </dsp:sp>
    <dsp:sp modelId="{D4BBF6FD-2E82-4712-853E-D32422F5D226}">
      <dsp:nvSpPr>
        <dsp:cNvPr id="0" name=""/>
        <dsp:cNvSpPr/>
      </dsp:nvSpPr>
      <dsp:spPr>
        <a:xfrm>
          <a:off x="3780351" y="20186"/>
          <a:ext cx="821296" cy="8212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Business associates </a:t>
          </a:r>
        </a:p>
      </dsp:txBody>
      <dsp:txXfrm>
        <a:off x="3900627" y="140462"/>
        <a:ext cx="580744" cy="580744"/>
      </dsp:txXfrm>
    </dsp:sp>
    <dsp:sp modelId="{C5D10627-11D8-487F-B875-2BF611B8AE26}">
      <dsp:nvSpPr>
        <dsp:cNvPr id="0" name=""/>
        <dsp:cNvSpPr/>
      </dsp:nvSpPr>
      <dsp:spPr>
        <a:xfrm rot="18000000">
          <a:off x="4450866" y="1382056"/>
          <a:ext cx="756751" cy="17637"/>
        </a:xfrm>
        <a:custGeom>
          <a:avLst/>
          <a:gdLst/>
          <a:ahLst/>
          <a:cxnLst/>
          <a:rect l="0" t="0" r="0" b="0"/>
          <a:pathLst>
            <a:path>
              <a:moveTo>
                <a:pt x="0" y="8818"/>
              </a:moveTo>
              <a:lnTo>
                <a:pt x="756751"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10323" y="1371956"/>
        <a:ext cx="37837" cy="37837"/>
      </dsp:txXfrm>
    </dsp:sp>
    <dsp:sp modelId="{BBE37C80-53D4-4AB3-B00B-1101AE6A50AE}">
      <dsp:nvSpPr>
        <dsp:cNvPr id="0" name=""/>
        <dsp:cNvSpPr/>
      </dsp:nvSpPr>
      <dsp:spPr>
        <a:xfrm>
          <a:off x="4813106" y="296912"/>
          <a:ext cx="821296" cy="821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Regulators </a:t>
          </a:r>
        </a:p>
      </dsp:txBody>
      <dsp:txXfrm>
        <a:off x="4933382" y="417188"/>
        <a:ext cx="580744" cy="580744"/>
      </dsp:txXfrm>
    </dsp:sp>
    <dsp:sp modelId="{0953B2AB-5626-4537-9725-C57AB2A27D4D}">
      <dsp:nvSpPr>
        <dsp:cNvPr id="0" name=""/>
        <dsp:cNvSpPr/>
      </dsp:nvSpPr>
      <dsp:spPr>
        <a:xfrm rot="19800000">
          <a:off x="4961942" y="1837533"/>
          <a:ext cx="709753" cy="17637"/>
        </a:xfrm>
        <a:custGeom>
          <a:avLst/>
          <a:gdLst/>
          <a:ahLst/>
          <a:cxnLst/>
          <a:rect l="0" t="0" r="0" b="0"/>
          <a:pathLst>
            <a:path>
              <a:moveTo>
                <a:pt x="0" y="8818"/>
              </a:moveTo>
              <a:lnTo>
                <a:pt x="709753"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99075" y="1828608"/>
        <a:ext cx="35487" cy="35487"/>
      </dsp:txXfrm>
    </dsp:sp>
    <dsp:sp modelId="{044AF392-682C-42DB-8BF0-C330C7AC4241}">
      <dsp:nvSpPr>
        <dsp:cNvPr id="0" name=""/>
        <dsp:cNvSpPr/>
      </dsp:nvSpPr>
      <dsp:spPr>
        <a:xfrm>
          <a:off x="5569135" y="1052941"/>
          <a:ext cx="821296" cy="82129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Society</a:t>
          </a:r>
          <a:r>
            <a:rPr lang="en-GB" sz="800" kern="1200" dirty="0"/>
            <a:t> </a:t>
          </a:r>
        </a:p>
      </dsp:txBody>
      <dsp:txXfrm>
        <a:off x="5689411" y="1173217"/>
        <a:ext cx="580744" cy="580744"/>
      </dsp:txXfrm>
    </dsp:sp>
    <dsp:sp modelId="{A77B37F9-2D14-4773-A326-3E5A22CE143B}">
      <dsp:nvSpPr>
        <dsp:cNvPr id="0" name=""/>
        <dsp:cNvSpPr/>
      </dsp:nvSpPr>
      <dsp:spPr>
        <a:xfrm>
          <a:off x="5162552" y="2487525"/>
          <a:ext cx="683308" cy="17637"/>
        </a:xfrm>
        <a:custGeom>
          <a:avLst/>
          <a:gdLst/>
          <a:ahLst/>
          <a:cxnLst/>
          <a:rect l="0" t="0" r="0" b="0"/>
          <a:pathLst>
            <a:path>
              <a:moveTo>
                <a:pt x="0" y="8818"/>
              </a:moveTo>
              <a:lnTo>
                <a:pt x="683308"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487124" y="2479261"/>
        <a:ext cx="34165" cy="34165"/>
      </dsp:txXfrm>
    </dsp:sp>
    <dsp:sp modelId="{C97F6010-387E-457D-BF4A-5F2B0DBFE3D5}">
      <dsp:nvSpPr>
        <dsp:cNvPr id="0" name=""/>
        <dsp:cNvSpPr/>
      </dsp:nvSpPr>
      <dsp:spPr>
        <a:xfrm>
          <a:off x="5845860" y="2085695"/>
          <a:ext cx="821296" cy="82129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Activities and Operations </a:t>
          </a:r>
        </a:p>
      </dsp:txBody>
      <dsp:txXfrm>
        <a:off x="5966136" y="2205971"/>
        <a:ext cx="580744" cy="580744"/>
      </dsp:txXfrm>
    </dsp:sp>
    <dsp:sp modelId="{F6458A08-828D-4073-A8C8-37F67A12568C}">
      <dsp:nvSpPr>
        <dsp:cNvPr id="0" name=""/>
        <dsp:cNvSpPr/>
      </dsp:nvSpPr>
      <dsp:spPr>
        <a:xfrm rot="1800000">
          <a:off x="4961942" y="3137517"/>
          <a:ext cx="709753" cy="17637"/>
        </a:xfrm>
        <a:custGeom>
          <a:avLst/>
          <a:gdLst/>
          <a:ahLst/>
          <a:cxnLst/>
          <a:rect l="0" t="0" r="0" b="0"/>
          <a:pathLst>
            <a:path>
              <a:moveTo>
                <a:pt x="0" y="8818"/>
              </a:moveTo>
              <a:lnTo>
                <a:pt x="709753"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99075" y="3128592"/>
        <a:ext cx="35487" cy="35487"/>
      </dsp:txXfrm>
    </dsp:sp>
    <dsp:sp modelId="{90098F27-8D47-43B4-A1AA-45E25A7CD2E7}">
      <dsp:nvSpPr>
        <dsp:cNvPr id="0" name=""/>
        <dsp:cNvSpPr/>
      </dsp:nvSpPr>
      <dsp:spPr>
        <a:xfrm>
          <a:off x="5569135" y="3118450"/>
          <a:ext cx="821296" cy="82129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Public officials </a:t>
          </a:r>
        </a:p>
      </dsp:txBody>
      <dsp:txXfrm>
        <a:off x="5689411" y="3238726"/>
        <a:ext cx="580744" cy="580744"/>
      </dsp:txXfrm>
    </dsp:sp>
    <dsp:sp modelId="{94C59388-A575-460D-A821-581C7D9313A0}">
      <dsp:nvSpPr>
        <dsp:cNvPr id="0" name=""/>
        <dsp:cNvSpPr/>
      </dsp:nvSpPr>
      <dsp:spPr>
        <a:xfrm rot="3600000">
          <a:off x="4450866" y="3592994"/>
          <a:ext cx="756751" cy="17637"/>
        </a:xfrm>
        <a:custGeom>
          <a:avLst/>
          <a:gdLst/>
          <a:ahLst/>
          <a:cxnLst/>
          <a:rect l="0" t="0" r="0" b="0"/>
          <a:pathLst>
            <a:path>
              <a:moveTo>
                <a:pt x="0" y="8818"/>
              </a:moveTo>
              <a:lnTo>
                <a:pt x="756751"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10323" y="3582893"/>
        <a:ext cx="37837" cy="37837"/>
      </dsp:txXfrm>
    </dsp:sp>
    <dsp:sp modelId="{CFEFFFC2-CE62-4918-AA82-0DC4D7FB9393}">
      <dsp:nvSpPr>
        <dsp:cNvPr id="0" name=""/>
        <dsp:cNvSpPr/>
      </dsp:nvSpPr>
      <dsp:spPr>
        <a:xfrm>
          <a:off x="4813106" y="3874479"/>
          <a:ext cx="821296" cy="8212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Board of Directors </a:t>
          </a:r>
        </a:p>
      </dsp:txBody>
      <dsp:txXfrm>
        <a:off x="4933382" y="3994755"/>
        <a:ext cx="580744" cy="580744"/>
      </dsp:txXfrm>
    </dsp:sp>
    <dsp:sp modelId="{DA587AE3-4E33-4770-81DD-2FD0E27DF5F4}">
      <dsp:nvSpPr>
        <dsp:cNvPr id="0" name=""/>
        <dsp:cNvSpPr/>
      </dsp:nvSpPr>
      <dsp:spPr>
        <a:xfrm rot="5400000">
          <a:off x="3802117" y="3753503"/>
          <a:ext cx="777765" cy="17637"/>
        </a:xfrm>
        <a:custGeom>
          <a:avLst/>
          <a:gdLst/>
          <a:ahLst/>
          <a:cxnLst/>
          <a:rect l="0" t="0" r="0" b="0"/>
          <a:pathLst>
            <a:path>
              <a:moveTo>
                <a:pt x="0" y="8818"/>
              </a:moveTo>
              <a:lnTo>
                <a:pt x="777765"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71555" y="3742878"/>
        <a:ext cx="38888" cy="38888"/>
      </dsp:txXfrm>
    </dsp:sp>
    <dsp:sp modelId="{133D09ED-A629-417C-8971-043E209D0019}">
      <dsp:nvSpPr>
        <dsp:cNvPr id="0" name=""/>
        <dsp:cNvSpPr/>
      </dsp:nvSpPr>
      <dsp:spPr>
        <a:xfrm>
          <a:off x="3780351" y="4151204"/>
          <a:ext cx="821296" cy="8212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baseline="0" dirty="0"/>
            <a:t>Employees</a:t>
          </a:r>
          <a:r>
            <a:rPr lang="en-GB" sz="800" kern="1200" dirty="0"/>
            <a:t> </a:t>
          </a:r>
        </a:p>
      </dsp:txBody>
      <dsp:txXfrm>
        <a:off x="3900627" y="4271480"/>
        <a:ext cx="580744" cy="580744"/>
      </dsp:txXfrm>
    </dsp:sp>
    <dsp:sp modelId="{A60FE9E6-11AA-4916-93F8-744E573BCF94}">
      <dsp:nvSpPr>
        <dsp:cNvPr id="0" name=""/>
        <dsp:cNvSpPr/>
      </dsp:nvSpPr>
      <dsp:spPr>
        <a:xfrm rot="7200000">
          <a:off x="3174381" y="3592994"/>
          <a:ext cx="756751" cy="17637"/>
        </a:xfrm>
        <a:custGeom>
          <a:avLst/>
          <a:gdLst/>
          <a:ahLst/>
          <a:cxnLst/>
          <a:rect l="0" t="0" r="0" b="0"/>
          <a:pathLst>
            <a:path>
              <a:moveTo>
                <a:pt x="0" y="8818"/>
              </a:moveTo>
              <a:lnTo>
                <a:pt x="756751"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533838" y="3582893"/>
        <a:ext cx="37837" cy="37837"/>
      </dsp:txXfrm>
    </dsp:sp>
    <dsp:sp modelId="{6075AD59-8C36-4589-A475-F6DCA0F301DE}">
      <dsp:nvSpPr>
        <dsp:cNvPr id="0" name=""/>
        <dsp:cNvSpPr/>
      </dsp:nvSpPr>
      <dsp:spPr>
        <a:xfrm>
          <a:off x="2747597" y="3874479"/>
          <a:ext cx="821296" cy="82129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baseline="0" dirty="0"/>
            <a:t>Customers </a:t>
          </a:r>
        </a:p>
      </dsp:txBody>
      <dsp:txXfrm>
        <a:off x="2867873" y="3994755"/>
        <a:ext cx="580744" cy="580744"/>
      </dsp:txXfrm>
    </dsp:sp>
    <dsp:sp modelId="{87B02E51-2C6F-4329-8BA4-F52DA62ABF94}">
      <dsp:nvSpPr>
        <dsp:cNvPr id="0" name=""/>
        <dsp:cNvSpPr/>
      </dsp:nvSpPr>
      <dsp:spPr>
        <a:xfrm rot="9000000">
          <a:off x="2710303" y="3137517"/>
          <a:ext cx="709753" cy="17637"/>
        </a:xfrm>
        <a:custGeom>
          <a:avLst/>
          <a:gdLst/>
          <a:ahLst/>
          <a:cxnLst/>
          <a:rect l="0" t="0" r="0" b="0"/>
          <a:pathLst>
            <a:path>
              <a:moveTo>
                <a:pt x="0" y="8818"/>
              </a:moveTo>
              <a:lnTo>
                <a:pt x="709753"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47436" y="3128592"/>
        <a:ext cx="35487" cy="35487"/>
      </dsp:txXfrm>
    </dsp:sp>
    <dsp:sp modelId="{9AAD13DF-7B04-4CEC-891E-DAD078A11789}">
      <dsp:nvSpPr>
        <dsp:cNvPr id="0" name=""/>
        <dsp:cNvSpPr/>
      </dsp:nvSpPr>
      <dsp:spPr>
        <a:xfrm>
          <a:off x="1991568" y="3118450"/>
          <a:ext cx="821296" cy="82129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Consultants</a:t>
          </a:r>
          <a:r>
            <a:rPr lang="en-GB" sz="800" kern="1200" dirty="0"/>
            <a:t> </a:t>
          </a:r>
        </a:p>
      </dsp:txBody>
      <dsp:txXfrm>
        <a:off x="2111844" y="3238726"/>
        <a:ext cx="580744" cy="580744"/>
      </dsp:txXfrm>
    </dsp:sp>
    <dsp:sp modelId="{91654AD6-9D9A-4755-B5F7-DF5E4E05C5B8}">
      <dsp:nvSpPr>
        <dsp:cNvPr id="0" name=""/>
        <dsp:cNvSpPr/>
      </dsp:nvSpPr>
      <dsp:spPr>
        <a:xfrm rot="10800000">
          <a:off x="2536139" y="2487525"/>
          <a:ext cx="683308" cy="17637"/>
        </a:xfrm>
        <a:custGeom>
          <a:avLst/>
          <a:gdLst/>
          <a:ahLst/>
          <a:cxnLst/>
          <a:rect l="0" t="0" r="0" b="0"/>
          <a:pathLst>
            <a:path>
              <a:moveTo>
                <a:pt x="0" y="8818"/>
              </a:moveTo>
              <a:lnTo>
                <a:pt x="683308"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860710" y="2479261"/>
        <a:ext cx="34165" cy="34165"/>
      </dsp:txXfrm>
    </dsp:sp>
    <dsp:sp modelId="{ADCF9B06-32F5-4554-875B-7F4881E4E3AA}">
      <dsp:nvSpPr>
        <dsp:cNvPr id="0" name=""/>
        <dsp:cNvSpPr/>
      </dsp:nvSpPr>
      <dsp:spPr>
        <a:xfrm>
          <a:off x="1714842" y="2085695"/>
          <a:ext cx="821296" cy="82129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Media </a:t>
          </a:r>
        </a:p>
      </dsp:txBody>
      <dsp:txXfrm>
        <a:off x="1835118" y="2205971"/>
        <a:ext cx="580744" cy="580744"/>
      </dsp:txXfrm>
    </dsp:sp>
    <dsp:sp modelId="{10AA3E6F-17D4-487A-AD05-B60EC43751B1}">
      <dsp:nvSpPr>
        <dsp:cNvPr id="0" name=""/>
        <dsp:cNvSpPr/>
      </dsp:nvSpPr>
      <dsp:spPr>
        <a:xfrm rot="12451806">
          <a:off x="2883257" y="1934720"/>
          <a:ext cx="494347" cy="17637"/>
        </a:xfrm>
        <a:custGeom>
          <a:avLst/>
          <a:gdLst/>
          <a:ahLst/>
          <a:cxnLst/>
          <a:rect l="0" t="0" r="0" b="0"/>
          <a:pathLst>
            <a:path>
              <a:moveTo>
                <a:pt x="0" y="8818"/>
              </a:moveTo>
              <a:lnTo>
                <a:pt x="494347"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118072" y="1931179"/>
        <a:ext cx="24717" cy="24717"/>
      </dsp:txXfrm>
    </dsp:sp>
    <dsp:sp modelId="{DBDD7B67-FA1F-4EB3-953E-C296280F3312}">
      <dsp:nvSpPr>
        <dsp:cNvPr id="0" name=""/>
        <dsp:cNvSpPr/>
      </dsp:nvSpPr>
      <dsp:spPr>
        <a:xfrm>
          <a:off x="2136447" y="1228835"/>
          <a:ext cx="821296" cy="8212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Shareholders </a:t>
          </a:r>
        </a:p>
      </dsp:txBody>
      <dsp:txXfrm>
        <a:off x="2256723" y="1349111"/>
        <a:ext cx="580744" cy="580744"/>
      </dsp:txXfrm>
    </dsp:sp>
    <dsp:sp modelId="{C0D4FD5F-1E7D-46AA-9BC7-A11D4A4F3215}">
      <dsp:nvSpPr>
        <dsp:cNvPr id="0" name=""/>
        <dsp:cNvSpPr/>
      </dsp:nvSpPr>
      <dsp:spPr>
        <a:xfrm rot="14400000">
          <a:off x="3187621" y="1389701"/>
          <a:ext cx="739098" cy="17637"/>
        </a:xfrm>
        <a:custGeom>
          <a:avLst/>
          <a:gdLst/>
          <a:ahLst/>
          <a:cxnLst/>
          <a:rect l="0" t="0" r="0" b="0"/>
          <a:pathLst>
            <a:path>
              <a:moveTo>
                <a:pt x="0" y="8818"/>
              </a:moveTo>
              <a:lnTo>
                <a:pt x="739098" y="88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538693" y="1380042"/>
        <a:ext cx="36954" cy="36954"/>
      </dsp:txXfrm>
    </dsp:sp>
    <dsp:sp modelId="{492FD87E-3EA6-4CB6-91F7-0C163ED07FB9}">
      <dsp:nvSpPr>
        <dsp:cNvPr id="0" name=""/>
        <dsp:cNvSpPr/>
      </dsp:nvSpPr>
      <dsp:spPr>
        <a:xfrm>
          <a:off x="2747597" y="272848"/>
          <a:ext cx="821296" cy="86942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Vendors</a:t>
          </a:r>
          <a:r>
            <a:rPr lang="en-GB" sz="800" kern="1200" dirty="0"/>
            <a:t> </a:t>
          </a:r>
        </a:p>
      </dsp:txBody>
      <dsp:txXfrm>
        <a:off x="2867873" y="400172"/>
        <a:ext cx="580744" cy="61477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8C08E82-101C-49A4-81A4-D92B376A429C}" type="datetimeFigureOut">
              <a:rPr lang="en-GB" smtClean="0"/>
              <a:t>14/09/2017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E5CBACE-1D9B-452F-97D3-520CA9E0C08E}" type="slidenum">
              <a:rPr lang="en-GB" smtClean="0"/>
              <a:t>‹#›</a:t>
            </a:fld>
            <a:endParaRPr lang="en-GB"/>
          </a:p>
        </p:txBody>
      </p:sp>
    </p:spTree>
    <p:extLst>
      <p:ext uri="{BB962C8B-B14F-4D97-AF65-F5344CB8AC3E}">
        <p14:creationId xmlns:p14="http://schemas.microsoft.com/office/powerpoint/2010/main" val="382526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88C7197-B8E1-4948-BACA-E5ECF82B4A20}" type="datetimeFigureOut">
              <a:rPr lang="en-GB" smtClean="0"/>
              <a:t>14/09/2017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09A6EA2-B1F1-4AC3-B654-57D108F6E766}" type="slidenum">
              <a:rPr lang="en-GB" smtClean="0"/>
              <a:t>‹#›</a:t>
            </a:fld>
            <a:endParaRPr lang="en-GB"/>
          </a:p>
        </p:txBody>
      </p:sp>
    </p:spTree>
    <p:extLst>
      <p:ext uri="{BB962C8B-B14F-4D97-AF65-F5344CB8AC3E}">
        <p14:creationId xmlns:p14="http://schemas.microsoft.com/office/powerpoint/2010/main" val="79839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9A6EA2-B1F1-4AC3-B654-57D108F6E766}" type="slidenum">
              <a:rPr lang="en-GB" smtClean="0"/>
              <a:t>1</a:t>
            </a:fld>
            <a:endParaRPr lang="en-GB"/>
          </a:p>
        </p:txBody>
      </p:sp>
    </p:spTree>
    <p:extLst>
      <p:ext uri="{BB962C8B-B14F-4D97-AF65-F5344CB8AC3E}">
        <p14:creationId xmlns:p14="http://schemas.microsoft.com/office/powerpoint/2010/main" val="309357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A6EA2-B1F1-4AC3-B654-57D108F6E766}" type="slidenum">
              <a:rPr lang="en-GB" smtClean="0"/>
              <a:t>2</a:t>
            </a:fld>
            <a:endParaRPr lang="en-GB"/>
          </a:p>
        </p:txBody>
      </p:sp>
    </p:spTree>
    <p:extLst>
      <p:ext uri="{BB962C8B-B14F-4D97-AF65-F5344CB8AC3E}">
        <p14:creationId xmlns:p14="http://schemas.microsoft.com/office/powerpoint/2010/main" val="381664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9A6EA2-B1F1-4AC3-B654-57D108F6E766}" type="slidenum">
              <a:rPr lang="en-GB" smtClean="0"/>
              <a:t>4</a:t>
            </a:fld>
            <a:endParaRPr lang="en-GB"/>
          </a:p>
        </p:txBody>
      </p:sp>
    </p:spTree>
    <p:extLst>
      <p:ext uri="{BB962C8B-B14F-4D97-AF65-F5344CB8AC3E}">
        <p14:creationId xmlns:p14="http://schemas.microsoft.com/office/powerpoint/2010/main" val="290264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9A6EA2-B1F1-4AC3-B654-57D108F6E766}" type="slidenum">
              <a:rPr lang="en-GB" smtClean="0"/>
              <a:t>5</a:t>
            </a:fld>
            <a:endParaRPr lang="en-GB"/>
          </a:p>
        </p:txBody>
      </p:sp>
    </p:spTree>
    <p:extLst>
      <p:ext uri="{BB962C8B-B14F-4D97-AF65-F5344CB8AC3E}">
        <p14:creationId xmlns:p14="http://schemas.microsoft.com/office/powerpoint/2010/main" val="290264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EA44E3-936D-4DAF-B2AF-7C4E072AC73B}" type="datetime1">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6176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8048D-47FA-4EA0-B19A-ED9DB2BCB9E7}" type="datetime1">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258434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1E8BE-C17D-4EE7-A55F-8BD6C9A047AB}" type="datetime1">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38224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5DD54-B95E-41C9-A308-B553302424D5}" type="datetime1">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202189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D0163-1421-4BB5-A00E-A7DAC79C2DFA}" type="datetime1">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127597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3FE77D-24F7-40AE-90F0-24F37EBD01E2}" type="datetime1">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107762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6E4D67-21A6-414B-A818-B0F9B1CE33FE}" type="datetime1">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133323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67ECA5-3BF2-4922-AFC9-C93AB63B4E12}" type="datetime1">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194215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784BF-2DF8-4C58-AD9C-E819FC425F0F}" type="datetime1">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134026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F5819-2DB4-4860-88B2-53A819D80997}" type="datetime1">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33902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D746D-379B-4B7D-B003-44AEC0E20FD6}" type="datetime1">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9F342-BED9-C847-91F1-A444BC2C1C04}" type="slidenum">
              <a:rPr lang="en-US" smtClean="0"/>
              <a:pPr/>
              <a:t>‹#›</a:t>
            </a:fld>
            <a:endParaRPr lang="en-US"/>
          </a:p>
        </p:txBody>
      </p:sp>
    </p:spTree>
    <p:extLst>
      <p:ext uri="{BB962C8B-B14F-4D97-AF65-F5344CB8AC3E}">
        <p14:creationId xmlns:p14="http://schemas.microsoft.com/office/powerpoint/2010/main" val="259961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87989-C9C5-40B9-B590-1ED769B35B70}" type="datetime1">
              <a:rPr lang="en-US" smtClean="0"/>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9F342-BED9-C847-91F1-A444BC2C1C04}" type="slidenum">
              <a:rPr lang="en-US" smtClean="0"/>
              <a:pPr/>
              <a:t>‹#›</a:t>
            </a:fld>
            <a:endParaRPr lang="en-US"/>
          </a:p>
        </p:txBody>
      </p:sp>
    </p:spTree>
    <p:extLst>
      <p:ext uri="{BB962C8B-B14F-4D97-AF65-F5344CB8AC3E}">
        <p14:creationId xmlns:p14="http://schemas.microsoft.com/office/powerpoint/2010/main" val="2813780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j4rdvOr8DMAhVHyRQKHR1KDJsQjRwIBw&amp;url=http://beved.hu/news/meg-egy-hir/&amp;psig=AFQjCNHPhRe1aYn1DX3RmgOl88WXmZanWA&amp;ust=1462449628209163"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869810" y="1133475"/>
            <a:ext cx="7501444" cy="4093428"/>
          </a:xfrm>
          <a:prstGeom prst="rect">
            <a:avLst/>
          </a:prstGeom>
          <a:noFill/>
          <a:ln w="9525">
            <a:noFill/>
            <a:miter lim="800000"/>
            <a:headEnd/>
            <a:tailEnd/>
          </a:ln>
        </p:spPr>
        <p:txBody>
          <a:bodyPr wrap="square">
            <a:spAutoFit/>
          </a:bodyPr>
          <a:lstStyle/>
          <a:p>
            <a:r>
              <a:rPr lang="en-GB" sz="2000" b="1" dirty="0">
                <a:solidFill>
                  <a:schemeClr val="tx1">
                    <a:lumMod val="50000"/>
                    <a:lumOff val="50000"/>
                  </a:schemeClr>
                </a:solidFill>
                <a:latin typeface="Arial"/>
                <a:cs typeface="Arial"/>
              </a:rPr>
              <a:t>Implementation of </a:t>
            </a:r>
          </a:p>
          <a:p>
            <a:r>
              <a:rPr lang="el-GR" sz="2000" b="1" dirty="0">
                <a:solidFill>
                  <a:schemeClr val="tx1">
                    <a:lumMod val="50000"/>
                    <a:lumOff val="50000"/>
                  </a:schemeClr>
                </a:solidFill>
                <a:latin typeface="Arial"/>
                <a:cs typeface="Arial"/>
              </a:rPr>
              <a:t>ISO 37001</a:t>
            </a:r>
            <a:r>
              <a:rPr lang="en-GB" sz="2000" b="1" dirty="0">
                <a:solidFill>
                  <a:schemeClr val="tx1">
                    <a:lumMod val="50000"/>
                    <a:lumOff val="50000"/>
                  </a:schemeClr>
                </a:solidFill>
                <a:latin typeface="Arial"/>
                <a:cs typeface="Arial"/>
              </a:rPr>
              <a:t> Anti-Bribery Management System Standard</a:t>
            </a:r>
          </a:p>
          <a:p>
            <a:r>
              <a:rPr lang="en-GB" sz="2000" b="1" dirty="0">
                <a:solidFill>
                  <a:schemeClr val="tx1">
                    <a:lumMod val="50000"/>
                    <a:lumOff val="50000"/>
                  </a:schemeClr>
                </a:solidFill>
                <a:latin typeface="Arial"/>
                <a:cs typeface="Arial"/>
              </a:rPr>
              <a:t>at Bank of Cyprus </a:t>
            </a:r>
          </a:p>
          <a:p>
            <a:endParaRPr lang="en-GB" sz="2000" b="1" dirty="0">
              <a:solidFill>
                <a:schemeClr val="tx1">
                  <a:lumMod val="50000"/>
                  <a:lumOff val="50000"/>
                </a:schemeClr>
              </a:solidFill>
              <a:latin typeface="Arial"/>
              <a:cs typeface="Arial"/>
            </a:endParaRPr>
          </a:p>
          <a:p>
            <a:endParaRPr lang="en-GB" sz="2000" b="1" dirty="0">
              <a:solidFill>
                <a:schemeClr val="tx1">
                  <a:lumMod val="50000"/>
                  <a:lumOff val="50000"/>
                </a:schemeClr>
              </a:solidFill>
              <a:latin typeface="Arial"/>
              <a:cs typeface="Arial"/>
            </a:endParaRPr>
          </a:p>
          <a:p>
            <a:endParaRPr lang="en-GB" sz="2000" b="1" dirty="0">
              <a:solidFill>
                <a:schemeClr val="tx1">
                  <a:lumMod val="50000"/>
                  <a:lumOff val="50000"/>
                </a:schemeClr>
              </a:solidFill>
              <a:latin typeface="Arial"/>
              <a:cs typeface="Arial"/>
            </a:endParaRPr>
          </a:p>
          <a:p>
            <a:r>
              <a:rPr lang="en-GB" sz="2000" b="1" dirty="0">
                <a:solidFill>
                  <a:schemeClr val="tx1">
                    <a:lumMod val="50000"/>
                    <a:lumOff val="50000"/>
                  </a:schemeClr>
                </a:solidFill>
                <a:latin typeface="Arial"/>
                <a:cs typeface="Arial"/>
              </a:rPr>
              <a:t>Kalia Larkou – Manager </a:t>
            </a:r>
          </a:p>
          <a:p>
            <a:r>
              <a:rPr lang="en-GB" sz="2000" b="1" dirty="0">
                <a:solidFill>
                  <a:schemeClr val="tx1">
                    <a:lumMod val="50000"/>
                    <a:lumOff val="50000"/>
                  </a:schemeClr>
                </a:solidFill>
                <a:latin typeface="Arial"/>
                <a:cs typeface="Arial"/>
              </a:rPr>
              <a:t>Regulatory &amp; Ethics Compliance Department</a:t>
            </a:r>
          </a:p>
          <a:p>
            <a:endParaRPr lang="en-GB" sz="2000" b="1" dirty="0">
              <a:solidFill>
                <a:schemeClr val="tx1">
                  <a:lumMod val="50000"/>
                  <a:lumOff val="50000"/>
                </a:schemeClr>
              </a:solidFill>
              <a:latin typeface="Arial"/>
              <a:cs typeface="Arial"/>
            </a:endParaRPr>
          </a:p>
          <a:p>
            <a:endParaRPr lang="en-GB" sz="2000" b="1" dirty="0">
              <a:solidFill>
                <a:srgbClr val="0E5A71"/>
              </a:solidFill>
              <a:latin typeface="Arial"/>
              <a:cs typeface="Arial"/>
            </a:endParaRPr>
          </a:p>
          <a:p>
            <a:endParaRPr lang="en-GB" sz="2000" b="1" dirty="0">
              <a:solidFill>
                <a:srgbClr val="0E5A71"/>
              </a:solidFill>
              <a:latin typeface="Arial"/>
              <a:cs typeface="Arial"/>
            </a:endParaRPr>
          </a:p>
          <a:p>
            <a:endParaRPr lang="en-GB" sz="2000" b="1" dirty="0">
              <a:solidFill>
                <a:srgbClr val="0E5A71"/>
              </a:solidFill>
              <a:latin typeface="Arial"/>
              <a:cs typeface="Arial"/>
            </a:endParaRPr>
          </a:p>
          <a:p>
            <a:pPr algn="r"/>
            <a:r>
              <a:rPr lang="en-GB" sz="2000" b="1" dirty="0">
                <a:solidFill>
                  <a:srgbClr val="0E5A71"/>
                </a:solidFill>
                <a:latin typeface="Arial"/>
                <a:cs typeface="Arial"/>
              </a:rPr>
              <a:t>14 September 2017 </a:t>
            </a:r>
          </a:p>
        </p:txBody>
      </p:sp>
      <p:pic>
        <p:nvPicPr>
          <p:cNvPr id="10" name="Picture 9"/>
          <p:cNvPicPr>
            <a:picLocks noChangeAspect="1"/>
          </p:cNvPicPr>
          <p:nvPr/>
        </p:nvPicPr>
        <p:blipFill>
          <a:blip r:embed="rId3"/>
          <a:stretch>
            <a:fillRect/>
          </a:stretch>
        </p:blipFill>
        <p:spPr>
          <a:xfrm>
            <a:off x="6810704" y="6142011"/>
            <a:ext cx="2004890" cy="402897"/>
          </a:xfrm>
          <a:prstGeom prst="rect">
            <a:avLst/>
          </a:prstGeom>
        </p:spPr>
      </p:pic>
      <p:pic>
        <p:nvPicPr>
          <p:cNvPr id="11" name="Picture 2" descr="4a21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532" y="5369792"/>
            <a:ext cx="190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1d1a9548-cc38-480c-a4a1-7fa7f6f8dad4@bocresou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427" y="4918752"/>
            <a:ext cx="1840687" cy="168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9D9F342-BED9-C847-91F1-A444BC2C1C04}" type="slidenum">
              <a:rPr lang="en-US" smtClean="0"/>
              <a:pPr/>
              <a:t>1</a:t>
            </a:fld>
            <a:endParaRPr lang="en-US"/>
          </a:p>
        </p:txBody>
      </p:sp>
    </p:spTree>
    <p:extLst>
      <p:ext uri="{BB962C8B-B14F-4D97-AF65-F5344CB8AC3E}">
        <p14:creationId xmlns:p14="http://schemas.microsoft.com/office/powerpoint/2010/main" val="300164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tx1">
                    <a:lumMod val="50000"/>
                    <a:lumOff val="50000"/>
                  </a:schemeClr>
                </a:solidFill>
                <a:latin typeface="Arial" panose="020B0604020202020204" pitchFamily="34" charset="0"/>
                <a:cs typeface="Arial" panose="020B0604020202020204" pitchFamily="34" charset="0"/>
              </a:rPr>
              <a:t>Pillar 2</a:t>
            </a:r>
            <a:r>
              <a:rPr lang="el-GR" sz="2800" b="1" dirty="0">
                <a:solidFill>
                  <a:schemeClr val="tx1">
                    <a:lumMod val="50000"/>
                    <a:lumOff val="50000"/>
                  </a:schemeClr>
                </a:solidFill>
                <a:latin typeface="Arial" panose="020B0604020202020204" pitchFamily="34" charset="0"/>
                <a:cs typeface="Arial" panose="020B0604020202020204" pitchFamily="34" charset="0"/>
              </a:rPr>
              <a:t>: </a:t>
            </a:r>
            <a:r>
              <a:rPr lang="en-GB" sz="2800" b="1" dirty="0">
                <a:solidFill>
                  <a:schemeClr val="tx1">
                    <a:lumMod val="50000"/>
                    <a:lumOff val="50000"/>
                  </a:schemeClr>
                </a:solidFill>
                <a:latin typeface="Arial" panose="020B0604020202020204" pitchFamily="34" charset="0"/>
                <a:cs typeface="Arial" panose="020B0604020202020204" pitchFamily="34" charset="0"/>
              </a:rPr>
              <a:t>Anti-Bribery Management System</a:t>
            </a:r>
          </a:p>
        </p:txBody>
      </p:sp>
      <p:sp>
        <p:nvSpPr>
          <p:cNvPr id="3" name="Content Placeholder 2"/>
          <p:cNvSpPr>
            <a:spLocks noGrp="1"/>
          </p:cNvSpPr>
          <p:nvPr>
            <p:ph idx="1"/>
          </p:nvPr>
        </p:nvSpPr>
        <p:spPr/>
        <p:txBody>
          <a:bodyPr>
            <a:normAutofit/>
          </a:bodyPr>
          <a:lstStyle/>
          <a:p>
            <a:r>
              <a:rPr lang="en-GB" sz="2200" dirty="0"/>
              <a:t>Integrated Anti-Bribery Management System</a:t>
            </a:r>
          </a:p>
          <a:p>
            <a:r>
              <a:rPr lang="en-GB" sz="2200" dirty="0"/>
              <a:t>Core Principles </a:t>
            </a:r>
          </a:p>
        </p:txBody>
      </p:sp>
      <p:pic>
        <p:nvPicPr>
          <p:cNvPr id="4"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661288" y="2667000"/>
            <a:ext cx="3768087" cy="3297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stretch>
            <a:fillRect/>
          </a:stretch>
        </p:blipFill>
        <p:spPr>
          <a:xfrm>
            <a:off x="6882471" y="6015339"/>
            <a:ext cx="2004890" cy="402897"/>
          </a:xfrm>
          <a:prstGeom prst="rect">
            <a:avLst/>
          </a:prstGeom>
        </p:spPr>
      </p:pic>
      <p:sp>
        <p:nvSpPr>
          <p:cNvPr id="6" name="Slide Number Placeholder 5"/>
          <p:cNvSpPr>
            <a:spLocks noGrp="1"/>
          </p:cNvSpPr>
          <p:nvPr>
            <p:ph type="sldNum" sz="quarter" idx="12"/>
          </p:nvPr>
        </p:nvSpPr>
        <p:spPr/>
        <p:txBody>
          <a:bodyPr/>
          <a:lstStyle/>
          <a:p>
            <a:fld id="{D9D9F342-BED9-C847-91F1-A444BC2C1C04}" type="slidenum">
              <a:rPr lang="en-US" smtClean="0"/>
              <a:pPr/>
              <a:t>10</a:t>
            </a:fld>
            <a:endParaRPr lang="en-US"/>
          </a:p>
        </p:txBody>
      </p:sp>
    </p:spTree>
    <p:extLst>
      <p:ext uri="{BB962C8B-B14F-4D97-AF65-F5344CB8AC3E}">
        <p14:creationId xmlns:p14="http://schemas.microsoft.com/office/powerpoint/2010/main" val="427686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tx1">
                    <a:lumMod val="50000"/>
                    <a:lumOff val="50000"/>
                  </a:schemeClr>
                </a:solidFill>
                <a:latin typeface="Arial" panose="020B0604020202020204" pitchFamily="34" charset="0"/>
                <a:cs typeface="Arial" panose="020B0604020202020204" pitchFamily="34" charset="0"/>
              </a:rPr>
              <a:t>Group Anti-Bribery Policy</a:t>
            </a:r>
          </a:p>
        </p:txBody>
      </p:sp>
      <p:sp>
        <p:nvSpPr>
          <p:cNvPr id="3" name="Content Placeholder 2"/>
          <p:cNvSpPr>
            <a:spLocks noGrp="1"/>
          </p:cNvSpPr>
          <p:nvPr>
            <p:ph idx="1"/>
          </p:nvPr>
        </p:nvSpPr>
        <p:spPr/>
        <p:txBody>
          <a:bodyPr>
            <a:normAutofit fontScale="85000" lnSpcReduction="20000"/>
          </a:bodyPr>
          <a:lstStyle/>
          <a:p>
            <a:pPr algn="just"/>
            <a:r>
              <a:rPr lang="en-GB" sz="2600" dirty="0">
                <a:latin typeface="Arial" panose="020B0604020202020204" pitchFamily="34" charset="0"/>
                <a:cs typeface="Arial" panose="020B0604020202020204" pitchFamily="34" charset="0"/>
              </a:rPr>
              <a:t>The policy begins with a clear and unambiguous statement that bribery of any kind will not be tolerated. </a:t>
            </a:r>
          </a:p>
          <a:p>
            <a:pPr lvl="0" algn="just"/>
            <a:r>
              <a:rPr lang="en-US" sz="2600" dirty="0">
                <a:latin typeface="Arial" panose="020B0604020202020204" pitchFamily="34" charset="0"/>
                <a:cs typeface="Arial" panose="020B0604020202020204" pitchFamily="34" charset="0"/>
              </a:rPr>
              <a:t>The Board of Directors applies a </a:t>
            </a:r>
            <a:r>
              <a:rPr lang="en-US" sz="2600" b="1" dirty="0">
                <a:latin typeface="Arial" panose="020B0604020202020204" pitchFamily="34" charset="0"/>
                <a:cs typeface="Arial" panose="020B0604020202020204" pitchFamily="34" charset="0"/>
              </a:rPr>
              <a:t>"zero tolerance"</a:t>
            </a:r>
            <a:r>
              <a:rPr lang="en-US" sz="2600" dirty="0">
                <a:latin typeface="Arial" panose="020B0604020202020204" pitchFamily="34" charset="0"/>
                <a:cs typeface="Arial" panose="020B0604020202020204" pitchFamily="34" charset="0"/>
              </a:rPr>
              <a:t> approach to acts of bribery and corruption by any of our employees or any business partners.</a:t>
            </a:r>
            <a:endParaRPr lang="en-GB" sz="2600" dirty="0">
              <a:latin typeface="Arial" panose="020B0604020202020204" pitchFamily="34" charset="0"/>
              <a:cs typeface="Arial" panose="020B0604020202020204" pitchFamily="34" charset="0"/>
            </a:endParaRPr>
          </a:p>
          <a:p>
            <a:pPr lvl="0" algn="just"/>
            <a:r>
              <a:rPr lang="en-US" sz="2600" dirty="0">
                <a:latin typeface="Arial" panose="020B0604020202020204" pitchFamily="34" charset="0"/>
                <a:cs typeface="Arial" panose="020B0604020202020204" pitchFamily="34" charset="0"/>
              </a:rPr>
              <a:t>Any breach of </a:t>
            </a:r>
            <a:r>
              <a:rPr lang="en-GB" sz="2600" dirty="0">
                <a:latin typeface="Arial" panose="020B0604020202020204" pitchFamily="34" charset="0"/>
                <a:cs typeface="Arial" panose="020B0604020202020204" pitchFamily="34" charset="0"/>
              </a:rPr>
              <a:t>the Anti-Bribery </a:t>
            </a:r>
            <a:r>
              <a:rPr lang="en-US" sz="2600" dirty="0">
                <a:latin typeface="Arial" panose="020B0604020202020204" pitchFamily="34" charset="0"/>
                <a:cs typeface="Arial" panose="020B0604020202020204" pitchFamily="34" charset="0"/>
              </a:rPr>
              <a:t>policy will be regarded as a serious offence by the Group and it will result in disciplinary action. </a:t>
            </a:r>
            <a:endParaRPr lang="el-GR" sz="2600" dirty="0">
              <a:latin typeface="Arial" panose="020B0604020202020204" pitchFamily="34" charset="0"/>
              <a:cs typeface="Arial" panose="020B0604020202020204" pitchFamily="34" charset="0"/>
            </a:endParaRPr>
          </a:p>
          <a:p>
            <a:pPr algn="just"/>
            <a:r>
              <a:rPr lang="en-US" sz="2600" dirty="0">
                <a:latin typeface="Arial" panose="020B0604020202020204" pitchFamily="34" charset="0"/>
                <a:cs typeface="Arial" panose="020B0604020202020204" pitchFamily="34" charset="0"/>
              </a:rPr>
              <a:t>The Group encourages all employees to report any suspicious activity that may violate this policy. </a:t>
            </a:r>
          </a:p>
          <a:p>
            <a:pPr algn="just"/>
            <a:r>
              <a:rPr lang="en-US" sz="2600" dirty="0">
                <a:latin typeface="Arial" panose="020B0604020202020204" pitchFamily="34" charset="0"/>
                <a:cs typeface="Arial" panose="020B0604020202020204" pitchFamily="34" charset="0"/>
              </a:rPr>
              <a:t>A confidential and discrete way to report any violations or suspicious activity is in place. </a:t>
            </a:r>
          </a:p>
          <a:p>
            <a:pPr algn="just"/>
            <a:r>
              <a:rPr lang="en-US" sz="2600" dirty="0">
                <a:latin typeface="Arial" panose="020B0604020202020204" pitchFamily="34" charset="0"/>
                <a:cs typeface="Arial" panose="020B0604020202020204" pitchFamily="34" charset="0"/>
              </a:rPr>
              <a:t>All responsibilities are clearly assigned, explained and monitored through the Anti-Bribery and Corruption Group Policy.</a:t>
            </a:r>
            <a:endParaRPr lang="en-GB" sz="2600" dirty="0">
              <a:latin typeface="Arial" panose="020B0604020202020204" pitchFamily="34" charset="0"/>
              <a:cs typeface="Arial" panose="020B0604020202020204" pitchFamily="34" charset="0"/>
            </a:endParaRPr>
          </a:p>
          <a:p>
            <a:pPr lvl="0"/>
            <a:endParaRPr lang="el-GR" sz="2900" dirty="0">
              <a:latin typeface="Arial" panose="020B0604020202020204" pitchFamily="34" charset="0"/>
              <a:cs typeface="Arial" panose="020B0604020202020204" pitchFamily="34" charset="0"/>
            </a:endParaRPr>
          </a:p>
          <a:p>
            <a:pPr lvl="0"/>
            <a:endParaRPr lang="en-GB" dirty="0"/>
          </a:p>
          <a:p>
            <a:endParaRPr lang="en-GB" dirty="0"/>
          </a:p>
        </p:txBody>
      </p:sp>
      <p:pic>
        <p:nvPicPr>
          <p:cNvPr id="5" name="Picture 4"/>
          <p:cNvPicPr>
            <a:picLocks noChangeAspect="1"/>
          </p:cNvPicPr>
          <p:nvPr/>
        </p:nvPicPr>
        <p:blipFill>
          <a:blip r:embed="rId2"/>
          <a:stretch>
            <a:fillRect/>
          </a:stretch>
        </p:blipFill>
        <p:spPr>
          <a:xfrm>
            <a:off x="6882471" y="6015339"/>
            <a:ext cx="2004890" cy="402897"/>
          </a:xfrm>
          <a:prstGeom prst="rect">
            <a:avLst/>
          </a:prstGeom>
        </p:spPr>
      </p:pic>
      <p:sp>
        <p:nvSpPr>
          <p:cNvPr id="4" name="Slide Number Placeholder 3"/>
          <p:cNvSpPr>
            <a:spLocks noGrp="1"/>
          </p:cNvSpPr>
          <p:nvPr>
            <p:ph type="sldNum" sz="quarter" idx="12"/>
          </p:nvPr>
        </p:nvSpPr>
        <p:spPr/>
        <p:txBody>
          <a:bodyPr/>
          <a:lstStyle/>
          <a:p>
            <a:fld id="{D9D9F342-BED9-C847-91F1-A444BC2C1C04}" type="slidenum">
              <a:rPr lang="en-US" smtClean="0"/>
              <a:pPr/>
              <a:t>11</a:t>
            </a:fld>
            <a:endParaRPr lang="en-US"/>
          </a:p>
        </p:txBody>
      </p:sp>
    </p:spTree>
    <p:extLst>
      <p:ext uri="{BB962C8B-B14F-4D97-AF65-F5344CB8AC3E}">
        <p14:creationId xmlns:p14="http://schemas.microsoft.com/office/powerpoint/2010/main" val="201416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tx1">
                    <a:lumMod val="50000"/>
                    <a:lumOff val="50000"/>
                  </a:schemeClr>
                </a:solidFill>
                <a:latin typeface="Arial" panose="020B0604020202020204" pitchFamily="34" charset="0"/>
                <a:cs typeface="Arial" panose="020B0604020202020204" pitchFamily="34" charset="0"/>
              </a:rPr>
              <a:t>Pillar 3</a:t>
            </a:r>
            <a:r>
              <a:rPr lang="el-GR" sz="2800" b="1" dirty="0">
                <a:solidFill>
                  <a:schemeClr val="tx1">
                    <a:lumMod val="50000"/>
                    <a:lumOff val="50000"/>
                  </a:schemeClr>
                </a:solidFill>
                <a:latin typeface="Arial" panose="020B0604020202020204" pitchFamily="34" charset="0"/>
                <a:cs typeface="Arial" panose="020B0604020202020204" pitchFamily="34" charset="0"/>
              </a:rPr>
              <a:t>: </a:t>
            </a:r>
            <a:r>
              <a:rPr lang="en-GB" sz="2800" b="1" dirty="0">
                <a:solidFill>
                  <a:schemeClr val="tx1">
                    <a:lumMod val="50000"/>
                    <a:lumOff val="50000"/>
                  </a:schemeClr>
                </a:solidFill>
                <a:latin typeface="Arial" panose="020B0604020202020204" pitchFamily="34" charset="0"/>
                <a:cs typeface="Arial" panose="020B0604020202020204" pitchFamily="34" charset="0"/>
              </a:rPr>
              <a:t>Leadership and Commitment </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sz="2400" dirty="0">
                <a:latin typeface="Arial" panose="020B0604020202020204" pitchFamily="34" charset="0"/>
                <a:cs typeface="Arial" panose="020B0604020202020204" pitchFamily="34" charset="0"/>
              </a:rPr>
              <a:t>Tone at the Top</a:t>
            </a:r>
          </a:p>
          <a:p>
            <a:pPr marL="857250" lvl="1" indent="-457200"/>
            <a:r>
              <a:rPr lang="en-GB" sz="2400" dirty="0">
                <a:latin typeface="Arial" panose="020B0604020202020204" pitchFamily="34" charset="0"/>
                <a:cs typeface="Arial" panose="020B0604020202020204" pitchFamily="34" charset="0"/>
              </a:rPr>
              <a:t>Anti-bribery framework is visibly supported by Top Management </a:t>
            </a:r>
          </a:p>
          <a:p>
            <a:pPr marL="857250" lvl="1" indent="-457200"/>
            <a:r>
              <a:rPr lang="en-GB" sz="2400" dirty="0">
                <a:latin typeface="Arial" panose="020B0604020202020204" pitchFamily="34" charset="0"/>
                <a:cs typeface="Arial" panose="020B0604020202020204" pitchFamily="34" charset="0"/>
              </a:rPr>
              <a:t>Zero tolerance </a:t>
            </a:r>
          </a:p>
          <a:p>
            <a:pPr marL="857250" lvl="1" indent="-457200"/>
            <a:r>
              <a:rPr lang="en-GB" sz="2400" dirty="0">
                <a:latin typeface="Arial" panose="020B0604020202020204" pitchFamily="34" charset="0"/>
                <a:cs typeface="Arial" panose="020B0604020202020204" pitchFamily="34" charset="0"/>
              </a:rPr>
              <a:t>Oversight by BOD </a:t>
            </a:r>
          </a:p>
          <a:p>
            <a:pPr marL="857250" lvl="1" indent="-457200"/>
            <a:r>
              <a:rPr lang="en-GB" sz="2400" dirty="0">
                <a:latin typeface="Arial" panose="020B0604020202020204" pitchFamily="34" charset="0"/>
                <a:cs typeface="Arial" panose="020B0604020202020204" pitchFamily="34" charset="0"/>
              </a:rPr>
              <a:t>Encourage and support ‘Speak up’</a:t>
            </a:r>
          </a:p>
          <a:p>
            <a:pPr marL="514350" indent="-514350">
              <a:buFont typeface="+mj-lt"/>
              <a:buAutoNum type="arabicPeriod"/>
            </a:pPr>
            <a:r>
              <a:rPr lang="en-GB" sz="2400" dirty="0">
                <a:latin typeface="Arial" panose="020B0604020202020204" pitchFamily="34" charset="0"/>
                <a:cs typeface="Arial" panose="020B0604020202020204" pitchFamily="34" charset="0"/>
              </a:rPr>
              <a:t>Accountable Executives </a:t>
            </a:r>
          </a:p>
          <a:p>
            <a:pPr marL="914400" lvl="1" indent="-514350"/>
            <a:r>
              <a:rPr lang="en-GB" sz="2400" dirty="0">
                <a:latin typeface="Arial" panose="020B0604020202020204" pitchFamily="34" charset="0"/>
                <a:cs typeface="Arial" panose="020B0604020202020204" pitchFamily="34" charset="0"/>
              </a:rPr>
              <a:t>Transparent procedures</a:t>
            </a:r>
          </a:p>
          <a:p>
            <a:pPr marL="914400" lvl="1" indent="-514350"/>
            <a:r>
              <a:rPr lang="en-GB" sz="2400" dirty="0">
                <a:latin typeface="Arial" panose="020B0604020202020204" pitchFamily="34" charset="0"/>
                <a:cs typeface="Arial" panose="020B0604020202020204" pitchFamily="34" charset="0"/>
              </a:rPr>
              <a:t>Top management and Board Members file an annual declaration confirming their compliance with the Group Anti-bribery and Corruption Policy.  </a:t>
            </a:r>
          </a:p>
          <a:p>
            <a:pPr marL="514350" indent="-514350">
              <a:buFont typeface="+mj-lt"/>
              <a:buAutoNum type="arabicPeriod"/>
            </a:pPr>
            <a:r>
              <a:rPr lang="en-GB" sz="2400" dirty="0">
                <a:latin typeface="Arial" panose="020B0604020202020204" pitchFamily="34" charset="0"/>
                <a:cs typeface="Arial" panose="020B0604020202020204" pitchFamily="34" charset="0"/>
              </a:rPr>
              <a:t>Anti-bribery Compliance function</a:t>
            </a:r>
          </a:p>
          <a:p>
            <a:pPr marL="514350" indent="-514350">
              <a:buFont typeface="+mj-lt"/>
              <a:buAutoNum type="arabicPeriod"/>
            </a:pPr>
            <a:r>
              <a:rPr lang="en-GB" altLang="en-US" sz="2400" dirty="0">
                <a:latin typeface="Arial" panose="020B0604020202020204" pitchFamily="34" charset="0"/>
                <a:cs typeface="Arial" panose="020B0604020202020204" pitchFamily="34" charset="0"/>
              </a:rPr>
              <a:t>Organizational roles, responsibilities and authorities</a:t>
            </a:r>
            <a:endParaRPr lang="en-GB" sz="2400" dirty="0">
              <a:latin typeface="Arial" panose="020B0604020202020204" pitchFamily="34" charset="0"/>
              <a:cs typeface="Arial" panose="020B0604020202020204" pitchFamily="34" charset="0"/>
            </a:endParaRPr>
          </a:p>
          <a:p>
            <a:pPr marL="514350" indent="-514350">
              <a:buFont typeface="+mj-lt"/>
              <a:buAutoNum type="arabicPeriod"/>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050" y="2619375"/>
            <a:ext cx="2698750" cy="1619250"/>
          </a:xfrm>
          <a:prstGeom prst="rect">
            <a:avLst/>
          </a:prstGeom>
        </p:spPr>
      </p:pic>
      <p:sp>
        <p:nvSpPr>
          <p:cNvPr id="4" name="Slide Number Placeholder 3"/>
          <p:cNvSpPr>
            <a:spLocks noGrp="1"/>
          </p:cNvSpPr>
          <p:nvPr>
            <p:ph type="sldNum" sz="quarter" idx="12"/>
          </p:nvPr>
        </p:nvSpPr>
        <p:spPr/>
        <p:txBody>
          <a:bodyPr/>
          <a:lstStyle/>
          <a:p>
            <a:fld id="{D9D9F342-BED9-C847-91F1-A444BC2C1C04}" type="slidenum">
              <a:rPr lang="en-US" smtClean="0"/>
              <a:pPr/>
              <a:t>12</a:t>
            </a:fld>
            <a:endParaRPr lang="en-US"/>
          </a:p>
        </p:txBody>
      </p:sp>
      <p:pic>
        <p:nvPicPr>
          <p:cNvPr id="6" name="Picture 5"/>
          <p:cNvPicPr>
            <a:picLocks noChangeAspect="1"/>
          </p:cNvPicPr>
          <p:nvPr/>
        </p:nvPicPr>
        <p:blipFill>
          <a:blip r:embed="rId3"/>
          <a:stretch>
            <a:fillRect/>
          </a:stretch>
        </p:blipFill>
        <p:spPr>
          <a:xfrm>
            <a:off x="6882471" y="6015339"/>
            <a:ext cx="2004890" cy="402897"/>
          </a:xfrm>
          <a:prstGeom prst="rect">
            <a:avLst/>
          </a:prstGeom>
        </p:spPr>
      </p:pic>
    </p:spTree>
    <p:extLst>
      <p:ext uri="{BB962C8B-B14F-4D97-AF65-F5344CB8AC3E}">
        <p14:creationId xmlns:p14="http://schemas.microsoft.com/office/powerpoint/2010/main" val="20975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333376" y="225158"/>
            <a:ext cx="8177638" cy="523220"/>
          </a:xfrm>
          <a:prstGeom prst="rect">
            <a:avLst/>
          </a:prstGeom>
          <a:noFill/>
          <a:ln w="9525">
            <a:noFill/>
            <a:miter lim="800000"/>
            <a:headEnd/>
            <a:tailEnd/>
          </a:ln>
        </p:spPr>
        <p:txBody>
          <a:bodyPr wrap="square">
            <a:spAutoFit/>
          </a:bodyPr>
          <a:lstStyle/>
          <a:p>
            <a:r>
              <a:rPr lang="en-GB" sz="2800" b="1" dirty="0">
                <a:solidFill>
                  <a:schemeClr val="tx1">
                    <a:lumMod val="50000"/>
                    <a:lumOff val="50000"/>
                  </a:schemeClr>
                </a:solidFill>
                <a:latin typeface="Arial"/>
                <a:cs typeface="Arial"/>
              </a:rPr>
              <a:t>CEO’s Message</a:t>
            </a:r>
            <a:endParaRPr lang="en-US" sz="2800" b="1" dirty="0">
              <a:solidFill>
                <a:schemeClr val="tx1">
                  <a:lumMod val="50000"/>
                  <a:lumOff val="50000"/>
                </a:schemeClr>
              </a:solidFill>
              <a:latin typeface="Arial"/>
              <a:cs typeface="Arial"/>
            </a:endParaRPr>
          </a:p>
        </p:txBody>
      </p:sp>
      <p:sp>
        <p:nvSpPr>
          <p:cNvPr id="6" name="TextBox 13"/>
          <p:cNvSpPr txBox="1">
            <a:spLocks noChangeArrowheads="1"/>
          </p:cNvSpPr>
          <p:nvPr/>
        </p:nvSpPr>
        <p:spPr bwMode="auto">
          <a:xfrm>
            <a:off x="468144" y="1155257"/>
            <a:ext cx="4171950" cy="5262979"/>
          </a:xfrm>
          <a:prstGeom prst="rect">
            <a:avLst/>
          </a:prstGeom>
          <a:noFill/>
          <a:ln w="9525">
            <a:noFill/>
            <a:miter lim="800000"/>
            <a:headEnd/>
            <a:tailEnd/>
          </a:ln>
        </p:spPr>
        <p:txBody>
          <a:bodyPr wrap="square">
            <a:spAutoFit/>
          </a:bodyPr>
          <a:lstStyle/>
          <a:p>
            <a:pPr algn="just">
              <a:lnSpc>
                <a:spcPct val="120000"/>
              </a:lnSpc>
              <a:buClr>
                <a:srgbClr val="FFC326"/>
              </a:buClr>
            </a:pPr>
            <a:r>
              <a:rPr lang="en-GB" sz="1400" dirty="0">
                <a:solidFill>
                  <a:schemeClr val="tx1">
                    <a:lumMod val="50000"/>
                    <a:lumOff val="50000"/>
                  </a:schemeClr>
                </a:solidFill>
                <a:latin typeface="Arial" pitchFamily="34" charset="0"/>
                <a:cs typeface="Arial" pitchFamily="34" charset="0"/>
              </a:rPr>
              <a:t>This Bank needs to live up to the reputation that we are creating with </a:t>
            </a:r>
            <a:r>
              <a:rPr lang="en-GB" sz="1400" b="1" dirty="0">
                <a:solidFill>
                  <a:schemeClr val="tx2"/>
                </a:solidFill>
                <a:latin typeface="Arial" pitchFamily="34" charset="0"/>
                <a:cs typeface="Arial" pitchFamily="34" charset="0"/>
              </a:rPr>
              <a:t>humanity, transparency and professionalism</a:t>
            </a:r>
            <a:r>
              <a:rPr lang="en-GB" sz="1400" dirty="0">
                <a:solidFill>
                  <a:schemeClr val="tx2"/>
                </a:solidFill>
                <a:latin typeface="Arial" pitchFamily="34" charset="0"/>
                <a:cs typeface="Arial" pitchFamily="34" charset="0"/>
              </a:rPr>
              <a:t> </a:t>
            </a:r>
            <a:r>
              <a:rPr lang="en-GB" sz="1400" dirty="0">
                <a:solidFill>
                  <a:schemeClr val="tx1">
                    <a:lumMod val="50000"/>
                    <a:lumOff val="50000"/>
                  </a:schemeClr>
                </a:solidFill>
                <a:latin typeface="Arial" pitchFamily="34" charset="0"/>
                <a:cs typeface="Arial" pitchFamily="34" charset="0"/>
              </a:rPr>
              <a:t>in the face of constantly changing regulatory framework and economic environment. That's why we need to change our mind set. </a:t>
            </a:r>
            <a:endParaRPr lang="el-GR" sz="1400" dirty="0">
              <a:solidFill>
                <a:schemeClr val="tx1">
                  <a:lumMod val="50000"/>
                  <a:lumOff val="50000"/>
                </a:schemeClr>
              </a:solidFill>
              <a:latin typeface="Arial" pitchFamily="34" charset="0"/>
              <a:cs typeface="Arial" pitchFamily="34" charset="0"/>
            </a:endParaRPr>
          </a:p>
          <a:p>
            <a:pPr algn="just">
              <a:lnSpc>
                <a:spcPct val="120000"/>
              </a:lnSpc>
              <a:buClr>
                <a:srgbClr val="FFC326"/>
              </a:buClr>
            </a:pPr>
            <a:endParaRPr lang="el-GR" sz="1400" dirty="0">
              <a:solidFill>
                <a:schemeClr val="tx1">
                  <a:lumMod val="50000"/>
                  <a:lumOff val="50000"/>
                </a:schemeClr>
              </a:solidFill>
              <a:latin typeface="Arial" pitchFamily="34" charset="0"/>
              <a:cs typeface="Arial" pitchFamily="34" charset="0"/>
            </a:endParaRPr>
          </a:p>
          <a:p>
            <a:pPr algn="just">
              <a:lnSpc>
                <a:spcPct val="120000"/>
              </a:lnSpc>
              <a:buClr>
                <a:srgbClr val="FFC326"/>
              </a:buClr>
            </a:pPr>
            <a:r>
              <a:rPr lang="en-GB" sz="1400" dirty="0">
                <a:solidFill>
                  <a:schemeClr val="tx1">
                    <a:lumMod val="50000"/>
                    <a:lumOff val="50000"/>
                  </a:schemeClr>
                </a:solidFill>
                <a:latin typeface="Arial" pitchFamily="34" charset="0"/>
                <a:cs typeface="Arial" pitchFamily="34" charset="0"/>
              </a:rPr>
              <a:t>Get a winning mind-set</a:t>
            </a:r>
            <a:r>
              <a:rPr lang="el-GR" sz="1400" dirty="0">
                <a:solidFill>
                  <a:schemeClr val="tx1">
                    <a:lumMod val="50000"/>
                    <a:lumOff val="50000"/>
                  </a:schemeClr>
                </a:solidFill>
                <a:latin typeface="Arial" pitchFamily="34" charset="0"/>
                <a:cs typeface="Arial" pitchFamily="34" charset="0"/>
              </a:rPr>
              <a:t>:</a:t>
            </a:r>
            <a:endParaRPr lang="en-GB" sz="1400" dirty="0">
              <a:solidFill>
                <a:schemeClr val="tx1">
                  <a:lumMod val="50000"/>
                  <a:lumOff val="50000"/>
                </a:schemeClr>
              </a:solidFill>
              <a:latin typeface="Arial" pitchFamily="34" charset="0"/>
              <a:cs typeface="Arial" pitchFamily="34" charset="0"/>
            </a:endParaRPr>
          </a:p>
          <a:p>
            <a:pPr marL="285750" indent="-285750">
              <a:lnSpc>
                <a:spcPct val="120000"/>
              </a:lnSpc>
              <a:buClr>
                <a:srgbClr val="FFC326"/>
              </a:buClr>
              <a:buFont typeface="Arial" pitchFamily="34" charset="0"/>
              <a:buChar char="•"/>
            </a:pPr>
            <a:r>
              <a:rPr lang="en-GB" sz="1400" dirty="0">
                <a:solidFill>
                  <a:schemeClr val="tx1">
                    <a:lumMod val="50000"/>
                    <a:lumOff val="50000"/>
                  </a:schemeClr>
                </a:solidFill>
                <a:latin typeface="Arial" pitchFamily="34" charset="0"/>
                <a:cs typeface="Arial" pitchFamily="34" charset="0"/>
              </a:rPr>
              <a:t>Embrace high standards that enable us to compete with world class organisations, </a:t>
            </a:r>
          </a:p>
          <a:p>
            <a:pPr marL="285750" indent="-285750">
              <a:lnSpc>
                <a:spcPct val="120000"/>
              </a:lnSpc>
              <a:buClr>
                <a:srgbClr val="FFC326"/>
              </a:buClr>
              <a:buFont typeface="Wingdings" charset="2"/>
              <a:buChar char="§"/>
            </a:pPr>
            <a:r>
              <a:rPr lang="en-GB" sz="1600" dirty="0">
                <a:solidFill>
                  <a:schemeClr val="tx1">
                    <a:lumMod val="50000"/>
                    <a:lumOff val="50000"/>
                  </a:schemeClr>
                </a:solidFill>
                <a:latin typeface="Arial" pitchFamily="34" charset="0"/>
                <a:cs typeface="Arial" pitchFamily="34" charset="0"/>
              </a:rPr>
              <a:t>winning mind-set starts with you as </a:t>
            </a:r>
            <a:r>
              <a:rPr lang="en-GB" sz="1600" b="1" u="sng" dirty="0">
                <a:solidFill>
                  <a:schemeClr val="tx2"/>
                </a:solidFill>
                <a:latin typeface="Arial" pitchFamily="34" charset="0"/>
                <a:cs typeface="Arial" pitchFamily="34" charset="0"/>
              </a:rPr>
              <a:t>A</a:t>
            </a:r>
            <a:r>
              <a:rPr lang="en-GB" b="1" u="sng" dirty="0">
                <a:solidFill>
                  <a:schemeClr val="tx2"/>
                </a:solidFill>
                <a:latin typeface="Arial" pitchFamily="34" charset="0"/>
                <a:cs typeface="Arial" pitchFamily="34" charset="0"/>
              </a:rPr>
              <a:t>mbassadors </a:t>
            </a:r>
          </a:p>
          <a:p>
            <a:pPr marL="285750" indent="-285750">
              <a:lnSpc>
                <a:spcPct val="120000"/>
              </a:lnSpc>
              <a:buClr>
                <a:srgbClr val="FFC326"/>
              </a:buClr>
              <a:buFont typeface="Wingdings" charset="2"/>
              <a:buChar char="§"/>
            </a:pPr>
            <a:endParaRPr lang="en-GB" b="1" u="sng" dirty="0">
              <a:solidFill>
                <a:schemeClr val="tx2"/>
              </a:solidFill>
              <a:latin typeface="Arial" pitchFamily="34" charset="0"/>
              <a:cs typeface="Arial" pitchFamily="34" charset="0"/>
            </a:endParaRPr>
          </a:p>
          <a:p>
            <a:pPr>
              <a:lnSpc>
                <a:spcPct val="120000"/>
              </a:lnSpc>
              <a:buClr>
                <a:srgbClr val="FFC326"/>
              </a:buClr>
            </a:pPr>
            <a:r>
              <a:rPr lang="en-GB" b="1" dirty="0">
                <a:solidFill>
                  <a:schemeClr val="tx2"/>
                </a:solidFill>
                <a:latin typeface="Arial" pitchFamily="34" charset="0"/>
                <a:cs typeface="Arial" pitchFamily="34" charset="0"/>
              </a:rPr>
              <a:t>EMBRASE  CHANGE</a:t>
            </a:r>
          </a:p>
          <a:p>
            <a:pPr marL="285750" indent="-285750">
              <a:lnSpc>
                <a:spcPct val="120000"/>
              </a:lnSpc>
              <a:buClr>
                <a:srgbClr val="FFC326"/>
              </a:buClr>
              <a:buFont typeface="Arial" panose="020B0604020202020204" pitchFamily="34" charset="0"/>
              <a:buChar char="•"/>
            </a:pPr>
            <a:r>
              <a:rPr lang="en-GB" b="1" dirty="0">
                <a:solidFill>
                  <a:schemeClr val="tx2"/>
                </a:solidFill>
                <a:latin typeface="Arial" pitchFamily="34" charset="0"/>
                <a:cs typeface="Arial" pitchFamily="34" charset="0"/>
              </a:rPr>
              <a:t>Transparency </a:t>
            </a:r>
          </a:p>
          <a:p>
            <a:pPr marL="285750" indent="-285750">
              <a:lnSpc>
                <a:spcPct val="120000"/>
              </a:lnSpc>
              <a:buClr>
                <a:srgbClr val="FFC326"/>
              </a:buClr>
              <a:buFont typeface="Arial" panose="020B0604020202020204" pitchFamily="34" charset="0"/>
              <a:buChar char="•"/>
            </a:pPr>
            <a:r>
              <a:rPr lang="en-GB" b="1" dirty="0">
                <a:solidFill>
                  <a:schemeClr val="tx2"/>
                </a:solidFill>
                <a:latin typeface="Arial" pitchFamily="34" charset="0"/>
                <a:cs typeface="Arial" pitchFamily="34" charset="0"/>
              </a:rPr>
              <a:t>Integrity </a:t>
            </a:r>
          </a:p>
          <a:p>
            <a:pPr marL="285750" indent="-285750">
              <a:lnSpc>
                <a:spcPct val="120000"/>
              </a:lnSpc>
              <a:buClr>
                <a:srgbClr val="FFC326"/>
              </a:buClr>
              <a:buFont typeface="Arial" panose="020B0604020202020204" pitchFamily="34" charset="0"/>
              <a:buChar char="•"/>
            </a:pPr>
            <a:r>
              <a:rPr lang="en-GB" b="1" dirty="0">
                <a:solidFill>
                  <a:schemeClr val="tx2"/>
                </a:solidFill>
                <a:latin typeface="Arial" pitchFamily="34" charset="0"/>
                <a:cs typeface="Arial" pitchFamily="34" charset="0"/>
              </a:rPr>
              <a:t>Professionalism</a:t>
            </a:r>
          </a:p>
          <a:p>
            <a:pPr marL="285750" indent="-285750">
              <a:lnSpc>
                <a:spcPct val="120000"/>
              </a:lnSpc>
              <a:buClr>
                <a:srgbClr val="FFC326"/>
              </a:buClr>
              <a:buFont typeface="Wingdings" charset="2"/>
              <a:buChar char="§"/>
            </a:pPr>
            <a:endParaRPr lang="en-GB" sz="1600" dirty="0">
              <a:solidFill>
                <a:schemeClr val="tx1">
                  <a:lumMod val="50000"/>
                  <a:lumOff val="50000"/>
                </a:schemeClr>
              </a:solidFill>
              <a:latin typeface="Arial" pitchFamily="34" charset="0"/>
              <a:cs typeface="Arial" pitchFamily="34" charset="0"/>
            </a:endParaRPr>
          </a:p>
        </p:txBody>
      </p:sp>
      <p:pic>
        <p:nvPicPr>
          <p:cNvPr id="9" name="Picture 8"/>
          <p:cNvPicPr>
            <a:picLocks noChangeAspect="1"/>
          </p:cNvPicPr>
          <p:nvPr/>
        </p:nvPicPr>
        <p:blipFill>
          <a:blip r:embed="rId2"/>
          <a:stretch>
            <a:fillRect/>
          </a:stretch>
        </p:blipFill>
        <p:spPr>
          <a:xfrm>
            <a:off x="6882471" y="6015339"/>
            <a:ext cx="2004890" cy="4028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366" y="1457325"/>
            <a:ext cx="3759163" cy="316229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116" y="1407237"/>
            <a:ext cx="3903662" cy="3903662"/>
          </a:xfrm>
          <a:prstGeom prst="rect">
            <a:avLst/>
          </a:prstGeom>
        </p:spPr>
      </p:pic>
      <p:sp>
        <p:nvSpPr>
          <p:cNvPr id="2" name="Slide Number Placeholder 1"/>
          <p:cNvSpPr>
            <a:spLocks noGrp="1"/>
          </p:cNvSpPr>
          <p:nvPr>
            <p:ph type="sldNum" sz="quarter" idx="12"/>
          </p:nvPr>
        </p:nvSpPr>
        <p:spPr/>
        <p:txBody>
          <a:bodyPr/>
          <a:lstStyle/>
          <a:p>
            <a:fld id="{D9D9F342-BED9-C847-91F1-A444BC2C1C04}" type="slidenum">
              <a:rPr lang="en-US" smtClean="0"/>
              <a:pPr/>
              <a:t>13</a:t>
            </a:fld>
            <a:endParaRPr lang="en-US"/>
          </a:p>
        </p:txBody>
      </p:sp>
    </p:spTree>
    <p:extLst>
      <p:ext uri="{BB962C8B-B14F-4D97-AF65-F5344CB8AC3E}">
        <p14:creationId xmlns:p14="http://schemas.microsoft.com/office/powerpoint/2010/main" val="216443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392141"/>
          </a:xfrm>
        </p:spPr>
        <p:txBody>
          <a:bodyPr>
            <a:normAutofit fontScale="77500" lnSpcReduction="20000"/>
          </a:bodyPr>
          <a:lstStyle/>
          <a:p>
            <a:endParaRPr lang="en-GB" altLang="en-US" sz="1400" dirty="0">
              <a:solidFill>
                <a:schemeClr val="tx1">
                  <a:lumMod val="50000"/>
                  <a:lumOff val="50000"/>
                </a:schemeClr>
              </a:solidFill>
              <a:latin typeface="Arial" pitchFamily="34" charset="0"/>
              <a:cs typeface="Arial" pitchFamily="34" charset="0"/>
            </a:endParaRPr>
          </a:p>
          <a:p>
            <a:pPr algn="just"/>
            <a:r>
              <a:rPr lang="en-GB" sz="2600" dirty="0">
                <a:latin typeface="Arial" panose="020B0604020202020204" pitchFamily="34" charset="0"/>
                <a:cs typeface="Arial" panose="020B0604020202020204" pitchFamily="34" charset="0"/>
              </a:rPr>
              <a:t>Proportionate and Risk Based approach. Assess the bribery and corruption risks periodically and refresh this assessment.</a:t>
            </a:r>
          </a:p>
          <a:p>
            <a:r>
              <a:rPr lang="en-GB" sz="2600" dirty="0">
                <a:latin typeface="Arial" panose="020B0604020202020204" pitchFamily="34" charset="0"/>
                <a:cs typeface="Arial" panose="020B0604020202020204" pitchFamily="34" charset="0"/>
              </a:rPr>
              <a:t>Identify Red Flags</a:t>
            </a:r>
            <a:r>
              <a:rPr lang="en-US" sz="2600" dirty="0">
                <a:latin typeface="Arial" panose="020B0604020202020204" pitchFamily="34" charset="0"/>
                <a:cs typeface="Arial" panose="020B0604020202020204" pitchFamily="34" charset="0"/>
              </a:rPr>
              <a:t> such</a:t>
            </a:r>
            <a:r>
              <a:rPr lang="el-GR" sz="2600" dirty="0">
                <a:latin typeface="Arial" panose="020B0604020202020204" pitchFamily="34" charset="0"/>
                <a:cs typeface="Arial" panose="020B0604020202020204" pitchFamily="34" charset="0"/>
              </a:rPr>
              <a:t>:</a:t>
            </a:r>
          </a:p>
          <a:p>
            <a:pPr lvl="1"/>
            <a:r>
              <a:rPr lang="en-GB" sz="2600" dirty="0">
                <a:latin typeface="Arial" panose="020B0604020202020204" pitchFamily="34" charset="0"/>
                <a:cs typeface="Arial" panose="020B0604020202020204" pitchFamily="34" charset="0"/>
              </a:rPr>
              <a:t>operations in countries with a high propensity for corruption</a:t>
            </a:r>
            <a:endParaRPr lang="el-GR"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the extent of business conducted with government and other public officials</a:t>
            </a:r>
            <a:endParaRPr lang="el-GR"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the volume and nature of business conducted through sales agents and other third parties</a:t>
            </a:r>
            <a:endParaRPr lang="el-GR"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sales processes where business entertainment is a significant element of winning business</a:t>
            </a:r>
            <a:endParaRPr lang="el-GR"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the reputation of key vendors </a:t>
            </a:r>
          </a:p>
          <a:p>
            <a:pPr lvl="1"/>
            <a:r>
              <a:rPr lang="en-GB" sz="2600" dirty="0">
                <a:latin typeface="Arial" panose="020B0604020202020204" pitchFamily="34" charset="0"/>
                <a:cs typeface="Arial" panose="020B0604020202020204" pitchFamily="34" charset="0"/>
              </a:rPr>
              <a:t>excessive expenses </a:t>
            </a:r>
          </a:p>
          <a:p>
            <a:r>
              <a:rPr lang="en-GB" sz="2600" dirty="0">
                <a:latin typeface="Arial" panose="020B0604020202020204" pitchFamily="34" charset="0"/>
                <a:cs typeface="Arial" panose="020B0604020202020204" pitchFamily="34" charset="0"/>
              </a:rPr>
              <a:t>Enhance controls and monitor</a:t>
            </a:r>
          </a:p>
          <a:p>
            <a:pPr>
              <a:buClr>
                <a:srgbClr val="FFC000"/>
              </a:buClr>
              <a:buFont typeface="Wingdings" panose="05000000000000000000" pitchFamily="2" charset="2"/>
              <a:buChar char="ü"/>
            </a:pPr>
            <a:endParaRPr lang="en-GB" altLang="en-US" sz="3100" b="1" dirty="0">
              <a:solidFill>
                <a:schemeClr val="tx1">
                  <a:lumMod val="50000"/>
                  <a:lumOff val="50000"/>
                </a:schemeClr>
              </a:solidFill>
              <a:latin typeface="Arial" pitchFamily="34" charset="0"/>
              <a:cs typeface="Arial" pitchFamily="34" charset="0"/>
            </a:endParaRPr>
          </a:p>
        </p:txBody>
      </p:sp>
      <p:sp>
        <p:nvSpPr>
          <p:cNvPr id="7" name="TextBox 13"/>
          <p:cNvSpPr txBox="1">
            <a:spLocks noChangeArrowheads="1"/>
          </p:cNvSpPr>
          <p:nvPr/>
        </p:nvSpPr>
        <p:spPr bwMode="auto">
          <a:xfrm>
            <a:off x="656431" y="444367"/>
            <a:ext cx="7831137" cy="954107"/>
          </a:xfrm>
          <a:prstGeom prst="rect">
            <a:avLst/>
          </a:prstGeom>
          <a:noFill/>
          <a:ln w="9525">
            <a:noFill/>
            <a:miter lim="800000"/>
            <a:headEnd/>
            <a:tailEnd/>
          </a:ln>
        </p:spPr>
        <p:txBody>
          <a:bodyPr>
            <a:spAutoFit/>
          </a:bodyPr>
          <a:lstStyle/>
          <a:p>
            <a:pPr>
              <a:buClr>
                <a:srgbClr val="FFC000"/>
              </a:buClr>
            </a:pPr>
            <a:r>
              <a:rPr lang="en-GB" altLang="en-US" sz="2800" b="1" u="sng" dirty="0">
                <a:solidFill>
                  <a:schemeClr val="tx1">
                    <a:lumMod val="50000"/>
                    <a:lumOff val="50000"/>
                  </a:schemeClr>
                </a:solidFill>
                <a:latin typeface="Arial" pitchFamily="34" charset="0"/>
                <a:cs typeface="Arial" pitchFamily="34" charset="0"/>
              </a:rPr>
              <a:t>Pillar </a:t>
            </a:r>
            <a:r>
              <a:rPr lang="el-GR" altLang="en-US" sz="2800" b="1" u="sng" dirty="0">
                <a:solidFill>
                  <a:schemeClr val="tx1">
                    <a:lumMod val="50000"/>
                    <a:lumOff val="50000"/>
                  </a:schemeClr>
                </a:solidFill>
                <a:latin typeface="Arial" pitchFamily="34" charset="0"/>
                <a:cs typeface="Arial" pitchFamily="34" charset="0"/>
              </a:rPr>
              <a:t>4: </a:t>
            </a:r>
            <a:r>
              <a:rPr lang="en-GB" altLang="en-US" sz="2800" b="1" u="sng" dirty="0">
                <a:solidFill>
                  <a:schemeClr val="tx1">
                    <a:lumMod val="50000"/>
                    <a:lumOff val="50000"/>
                  </a:schemeClr>
                </a:solidFill>
                <a:latin typeface="Arial" pitchFamily="34" charset="0"/>
                <a:cs typeface="Arial" pitchFamily="34" charset="0"/>
              </a:rPr>
              <a:t>Bribery Risk Assessment (section 4.5 of ISO 37001)</a:t>
            </a:r>
            <a:endParaRPr lang="en-GB" altLang="en-US" sz="2800" b="1" dirty="0">
              <a:solidFill>
                <a:schemeClr val="tx1">
                  <a:lumMod val="50000"/>
                  <a:lumOff val="50000"/>
                </a:schemeClr>
              </a:solidFill>
              <a:latin typeface="Arial" pitchFamily="34" charset="0"/>
              <a:cs typeface="Arial" pitchFamily="34" charset="0"/>
            </a:endParaRPr>
          </a:p>
        </p:txBody>
      </p:sp>
      <p:pic>
        <p:nvPicPr>
          <p:cNvPr id="4" name="Picture 3"/>
          <p:cNvPicPr>
            <a:picLocks noChangeAspect="1"/>
          </p:cNvPicPr>
          <p:nvPr/>
        </p:nvPicPr>
        <p:blipFill>
          <a:blip r:embed="rId2" cstate="print"/>
          <a:stretch>
            <a:fillRect/>
          </a:stretch>
        </p:blipFill>
        <p:spPr>
          <a:xfrm>
            <a:off x="6882471" y="6015339"/>
            <a:ext cx="2004890" cy="40289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75" y="4348162"/>
            <a:ext cx="1782975" cy="1433512"/>
          </a:xfrm>
          <a:prstGeom prst="rect">
            <a:avLst/>
          </a:prstGeom>
        </p:spPr>
      </p:pic>
      <p:sp>
        <p:nvSpPr>
          <p:cNvPr id="3" name="Slide Number Placeholder 2"/>
          <p:cNvSpPr>
            <a:spLocks noGrp="1"/>
          </p:cNvSpPr>
          <p:nvPr>
            <p:ph type="sldNum" sz="quarter" idx="12"/>
          </p:nvPr>
        </p:nvSpPr>
        <p:spPr/>
        <p:txBody>
          <a:bodyPr/>
          <a:lstStyle/>
          <a:p>
            <a:fld id="{D9D9F342-BED9-C847-91F1-A444BC2C1C04}" type="slidenum">
              <a:rPr lang="en-US" smtClean="0"/>
              <a:pPr/>
              <a:t>14</a:t>
            </a:fld>
            <a:endParaRPr lang="en-US"/>
          </a:p>
        </p:txBody>
      </p:sp>
    </p:spTree>
    <p:extLst>
      <p:ext uri="{BB962C8B-B14F-4D97-AF65-F5344CB8AC3E}">
        <p14:creationId xmlns:p14="http://schemas.microsoft.com/office/powerpoint/2010/main" val="28877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3"/>
          <p:cNvSpPr txBox="1">
            <a:spLocks noChangeArrowheads="1"/>
          </p:cNvSpPr>
          <p:nvPr/>
        </p:nvSpPr>
        <p:spPr bwMode="auto">
          <a:xfrm>
            <a:off x="656431" y="444367"/>
            <a:ext cx="7831137" cy="5170646"/>
          </a:xfrm>
          <a:prstGeom prst="rect">
            <a:avLst/>
          </a:prstGeom>
          <a:noFill/>
          <a:ln w="9525">
            <a:noFill/>
            <a:miter lim="800000"/>
            <a:headEnd/>
            <a:tailEnd/>
          </a:ln>
        </p:spPr>
        <p:txBody>
          <a:bodyPr>
            <a:spAutoFit/>
          </a:bodyPr>
          <a:lstStyle/>
          <a:p>
            <a:pPr>
              <a:buClr>
                <a:srgbClr val="FFC000"/>
              </a:buClr>
            </a:pPr>
            <a:r>
              <a:rPr lang="en-GB" altLang="en-US" sz="2800" b="1" u="sng" dirty="0">
                <a:solidFill>
                  <a:schemeClr val="tx1">
                    <a:lumMod val="50000"/>
                    <a:lumOff val="50000"/>
                  </a:schemeClr>
                </a:solidFill>
                <a:latin typeface="Arial" pitchFamily="34" charset="0"/>
                <a:cs typeface="Arial" pitchFamily="34" charset="0"/>
              </a:rPr>
              <a:t>Pillar 5</a:t>
            </a:r>
            <a:r>
              <a:rPr lang="el-GR" altLang="en-US" sz="2800" b="1" u="sng" dirty="0">
                <a:solidFill>
                  <a:schemeClr val="tx1">
                    <a:lumMod val="50000"/>
                    <a:lumOff val="50000"/>
                  </a:schemeClr>
                </a:solidFill>
                <a:latin typeface="Arial" pitchFamily="34" charset="0"/>
                <a:cs typeface="Arial" pitchFamily="34" charset="0"/>
              </a:rPr>
              <a:t>:</a:t>
            </a:r>
            <a:r>
              <a:rPr lang="en-GB" altLang="en-US" sz="2800" b="1" u="sng" dirty="0">
                <a:solidFill>
                  <a:schemeClr val="tx1">
                    <a:lumMod val="50000"/>
                    <a:lumOff val="50000"/>
                  </a:schemeClr>
                </a:solidFill>
                <a:latin typeface="Arial" pitchFamily="34" charset="0"/>
                <a:cs typeface="Arial" pitchFamily="34" charset="0"/>
              </a:rPr>
              <a:t> Operations &amp; Due Diligence (section 8 of ISO 37001)</a:t>
            </a:r>
            <a:endParaRPr lang="en-GB" altLang="en-US" sz="2800" b="1" dirty="0">
              <a:solidFill>
                <a:schemeClr val="tx1">
                  <a:lumMod val="50000"/>
                  <a:lumOff val="50000"/>
                </a:schemeClr>
              </a:solidFill>
              <a:latin typeface="Arial" pitchFamily="34" charset="0"/>
              <a:cs typeface="Arial" pitchFamily="34" charset="0"/>
            </a:endParaRPr>
          </a:p>
          <a:p>
            <a:endParaRPr lang="en-US" dirty="0"/>
          </a:p>
          <a:p>
            <a:r>
              <a:rPr lang="en-US" sz="1600" dirty="0">
                <a:latin typeface="Arial" panose="020B0604020202020204" pitchFamily="34" charset="0"/>
                <a:cs typeface="Arial" panose="020B0604020202020204" pitchFamily="34" charset="0"/>
              </a:rPr>
              <a:t>The Group applies due diligence procedures taking a proportionate and risk based approach, in respect of persons who perform or will perform services on its behalf.  The Bank maintains adequate procedures to:</a:t>
            </a: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Carry out due diligence checks before appointing new employees or agents.</a:t>
            </a:r>
          </a:p>
          <a:p>
            <a:pPr marL="342900" indent="-342900">
              <a:buFont typeface="Arial" panose="020B0604020202020204" pitchFamily="34" charset="0"/>
              <a:buChar char="•"/>
            </a:pPr>
            <a:r>
              <a:rPr lang="el-GR" sz="1600" dirty="0">
                <a:latin typeface="Arial" panose="020B0604020202020204" pitchFamily="34" charset="0"/>
                <a:cs typeface="Arial" panose="020B0604020202020204" pitchFamily="34" charset="0"/>
              </a:rPr>
              <a:t>Scrutinise</a:t>
            </a:r>
            <a:r>
              <a:rPr lang="en-GB" sz="1600" dirty="0">
                <a:latin typeface="Arial" panose="020B0604020202020204" pitchFamily="34" charset="0"/>
                <a:cs typeface="Arial" panose="020B0604020202020204" pitchFamily="34" charset="0"/>
              </a:rPr>
              <a:t> expenses claims</a:t>
            </a:r>
            <a:r>
              <a:rPr lang="el-GR"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Ensure that any corporate hospitality given or accepted is proportionate and reasonable.</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Avoid dealing with contractors and suppliers known or reasonably suspected to be paying bribes or being involved in corrupt activities.</a:t>
            </a: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Perform strict due diligence on associated persons/third parties in order to (a) identify the associated person and validate their credentials and background and (b) confirm the suitability of their specific skills and experience for the role they will be performing.</a:t>
            </a: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Ensure that contracts of employment reflect the Group’s policy and make clear that disciplinary proceedings, including proceedings leading to dismissal for gross misconduct, will result if an employee is engaged to bribery or corruption</a:t>
            </a:r>
            <a:endParaRPr lang="en-GB" altLang="en-US" sz="1600" b="1" dirty="0">
              <a:solidFill>
                <a:schemeClr val="tx1">
                  <a:lumMod val="50000"/>
                  <a:lumOff val="50000"/>
                </a:schemeClr>
              </a:solidFill>
              <a:latin typeface="Arial" pitchFamily="34" charset="0"/>
              <a:cs typeface="Arial" pitchFamily="34" charset="0"/>
            </a:endParaRPr>
          </a:p>
        </p:txBody>
      </p:sp>
      <p:pic>
        <p:nvPicPr>
          <p:cNvPr id="4" name="Picture 3"/>
          <p:cNvPicPr>
            <a:picLocks noChangeAspect="1"/>
          </p:cNvPicPr>
          <p:nvPr/>
        </p:nvPicPr>
        <p:blipFill>
          <a:blip r:embed="rId2" cstate="print"/>
          <a:stretch>
            <a:fillRect/>
          </a:stretch>
        </p:blipFill>
        <p:spPr>
          <a:xfrm>
            <a:off x="6882471" y="6015339"/>
            <a:ext cx="2004890" cy="402897"/>
          </a:xfrm>
          <a:prstGeom prst="rect">
            <a:avLst/>
          </a:prstGeom>
        </p:spPr>
      </p:pic>
      <p:sp>
        <p:nvSpPr>
          <p:cNvPr id="2" name="Slide Number Placeholder 1"/>
          <p:cNvSpPr>
            <a:spLocks noGrp="1"/>
          </p:cNvSpPr>
          <p:nvPr>
            <p:ph type="sldNum" sz="quarter" idx="12"/>
          </p:nvPr>
        </p:nvSpPr>
        <p:spPr/>
        <p:txBody>
          <a:bodyPr/>
          <a:lstStyle/>
          <a:p>
            <a:fld id="{D9D9F342-BED9-C847-91F1-A444BC2C1C04}" type="slidenum">
              <a:rPr lang="en-US" smtClean="0"/>
              <a:pPr/>
              <a:t>15</a:t>
            </a:fld>
            <a:endParaRPr lang="en-US"/>
          </a:p>
        </p:txBody>
      </p:sp>
    </p:spTree>
    <p:extLst>
      <p:ext uri="{BB962C8B-B14F-4D97-AF65-F5344CB8AC3E}">
        <p14:creationId xmlns:p14="http://schemas.microsoft.com/office/powerpoint/2010/main" val="2887706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392141"/>
          </a:xfrm>
        </p:spPr>
        <p:txBody>
          <a:bodyPr>
            <a:normAutofit fontScale="62500" lnSpcReduction="20000"/>
          </a:bodyPr>
          <a:lstStyle/>
          <a:p>
            <a:endParaRPr lang="en-GB" altLang="en-US" sz="1400" dirty="0">
              <a:solidFill>
                <a:schemeClr val="tx1">
                  <a:lumMod val="50000"/>
                  <a:lumOff val="50000"/>
                </a:schemeClr>
              </a:solidFill>
              <a:latin typeface="Arial" pitchFamily="34" charset="0"/>
              <a:cs typeface="Arial" pitchFamily="34" charset="0"/>
            </a:endParaRP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Extensive Training (e.g. e-learning)</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Gift Registry</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Gifts, hospitality and corporate sponsorship Procedures and thresholds</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Charitable contributions &amp; donations Procedure</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Political Donations </a:t>
            </a:r>
            <a:endParaRPr lang="el-GR" altLang="en-US" b="1" dirty="0">
              <a:solidFill>
                <a:schemeClr val="tx1">
                  <a:lumMod val="50000"/>
                  <a:lumOff val="50000"/>
                </a:schemeClr>
              </a:solidFill>
              <a:latin typeface="Arial" pitchFamily="34" charset="0"/>
              <a:cs typeface="Arial" pitchFamily="34" charset="0"/>
            </a:endParaRP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Employees Code of Conduct</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Whistleblowing Policy and Procedure</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HR recruitment process</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Group Procurement Policies</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Conflict of Interest Group Policy</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Fraud Management Policy</a:t>
            </a:r>
          </a:p>
          <a:p>
            <a:pPr>
              <a:buClr>
                <a:srgbClr val="FFC000"/>
              </a:buClr>
              <a:buFont typeface="Wingdings" panose="05000000000000000000" pitchFamily="2" charset="2"/>
              <a:buChar char="ü"/>
            </a:pPr>
            <a:r>
              <a:rPr lang="en-GB" altLang="en-US" b="1" dirty="0">
                <a:solidFill>
                  <a:schemeClr val="tx1">
                    <a:lumMod val="50000"/>
                    <a:lumOff val="50000"/>
                  </a:schemeClr>
                </a:solidFill>
                <a:latin typeface="Arial" pitchFamily="34" charset="0"/>
                <a:cs typeface="Arial" pitchFamily="34" charset="0"/>
              </a:rPr>
              <a:t>MiFID II Inducements Policy	</a:t>
            </a:r>
          </a:p>
        </p:txBody>
      </p:sp>
      <p:sp>
        <p:nvSpPr>
          <p:cNvPr id="7" name="TextBox 13"/>
          <p:cNvSpPr txBox="1">
            <a:spLocks noChangeArrowheads="1"/>
          </p:cNvSpPr>
          <p:nvPr/>
        </p:nvSpPr>
        <p:spPr bwMode="auto">
          <a:xfrm>
            <a:off x="656431" y="444367"/>
            <a:ext cx="7831137" cy="954107"/>
          </a:xfrm>
          <a:prstGeom prst="rect">
            <a:avLst/>
          </a:prstGeom>
          <a:noFill/>
          <a:ln w="9525">
            <a:noFill/>
            <a:miter lim="800000"/>
            <a:headEnd/>
            <a:tailEnd/>
          </a:ln>
        </p:spPr>
        <p:txBody>
          <a:bodyPr>
            <a:spAutoFit/>
          </a:bodyPr>
          <a:lstStyle/>
          <a:p>
            <a:pPr>
              <a:buClr>
                <a:srgbClr val="FFC000"/>
              </a:buClr>
            </a:pPr>
            <a:r>
              <a:rPr lang="en-GB" altLang="en-US" sz="2800" b="1" u="sng" dirty="0">
                <a:solidFill>
                  <a:schemeClr val="tx1">
                    <a:lumMod val="50000"/>
                    <a:lumOff val="50000"/>
                  </a:schemeClr>
                </a:solidFill>
                <a:latin typeface="Arial" pitchFamily="34" charset="0"/>
                <a:cs typeface="Arial" pitchFamily="34" charset="0"/>
              </a:rPr>
              <a:t>Pillar </a:t>
            </a:r>
            <a:r>
              <a:rPr lang="el-GR" altLang="en-US" sz="2800" b="1" u="sng" dirty="0">
                <a:solidFill>
                  <a:schemeClr val="tx1">
                    <a:lumMod val="50000"/>
                    <a:lumOff val="50000"/>
                  </a:schemeClr>
                </a:solidFill>
                <a:latin typeface="Arial" pitchFamily="34" charset="0"/>
                <a:cs typeface="Arial" pitchFamily="34" charset="0"/>
              </a:rPr>
              <a:t>6: </a:t>
            </a:r>
            <a:r>
              <a:rPr lang="en-GB" altLang="en-US" sz="2800" b="1" u="sng" dirty="0">
                <a:solidFill>
                  <a:schemeClr val="tx1">
                    <a:lumMod val="50000"/>
                    <a:lumOff val="50000"/>
                  </a:schemeClr>
                </a:solidFill>
                <a:latin typeface="Arial" pitchFamily="34" charset="0"/>
                <a:cs typeface="Arial" pitchFamily="34" charset="0"/>
              </a:rPr>
              <a:t>Support (section 7 of ISO 37001 </a:t>
            </a:r>
            <a:r>
              <a:rPr lang="en-GB" altLang="en-US" sz="2800" b="1" u="sng" dirty="0" err="1">
                <a:solidFill>
                  <a:schemeClr val="tx1">
                    <a:lumMod val="50000"/>
                    <a:lumOff val="50000"/>
                  </a:schemeClr>
                </a:solidFill>
                <a:latin typeface="Arial" pitchFamily="34" charset="0"/>
                <a:cs typeface="Arial" pitchFamily="34" charset="0"/>
              </a:rPr>
              <a:t>etc</a:t>
            </a:r>
            <a:r>
              <a:rPr lang="en-GB" altLang="en-US" sz="2800" b="1" u="sng" dirty="0">
                <a:solidFill>
                  <a:schemeClr val="tx1">
                    <a:lumMod val="50000"/>
                    <a:lumOff val="50000"/>
                  </a:schemeClr>
                </a:solidFill>
                <a:latin typeface="Arial" pitchFamily="34" charset="0"/>
                <a:cs typeface="Arial" pitchFamily="34" charset="0"/>
              </a:rPr>
              <a:t>)- Our procedures and other related policies</a:t>
            </a:r>
            <a:r>
              <a:rPr lang="en-GB" altLang="en-US" sz="2800" b="1" dirty="0">
                <a:solidFill>
                  <a:schemeClr val="tx1">
                    <a:lumMod val="50000"/>
                    <a:lumOff val="50000"/>
                  </a:schemeClr>
                </a:solidFill>
                <a:latin typeface="Arial" pitchFamily="34" charset="0"/>
                <a:cs typeface="Arial" pitchFamily="34" charset="0"/>
              </a:rPr>
              <a:t> </a:t>
            </a:r>
          </a:p>
        </p:txBody>
      </p:sp>
      <p:pic>
        <p:nvPicPr>
          <p:cNvPr id="4" name="Picture 3"/>
          <p:cNvPicPr>
            <a:picLocks noChangeAspect="1"/>
          </p:cNvPicPr>
          <p:nvPr/>
        </p:nvPicPr>
        <p:blipFill>
          <a:blip r:embed="rId2" cstate="print"/>
          <a:stretch>
            <a:fillRect/>
          </a:stretch>
        </p:blipFill>
        <p:spPr>
          <a:xfrm>
            <a:off x="6882471" y="6015339"/>
            <a:ext cx="2004890" cy="402897"/>
          </a:xfrm>
          <a:prstGeom prst="rect">
            <a:avLst/>
          </a:prstGeom>
        </p:spPr>
      </p:pic>
      <p:sp>
        <p:nvSpPr>
          <p:cNvPr id="2" name="Slide Number Placeholder 1"/>
          <p:cNvSpPr>
            <a:spLocks noGrp="1"/>
          </p:cNvSpPr>
          <p:nvPr>
            <p:ph type="sldNum" sz="quarter" idx="12"/>
          </p:nvPr>
        </p:nvSpPr>
        <p:spPr/>
        <p:txBody>
          <a:bodyPr/>
          <a:lstStyle/>
          <a:p>
            <a:fld id="{D9D9F342-BED9-C847-91F1-A444BC2C1C04}" type="slidenum">
              <a:rPr lang="en-US" smtClean="0"/>
              <a:pPr/>
              <a:t>16</a:t>
            </a:fld>
            <a:endParaRPr lang="en-US"/>
          </a:p>
        </p:txBody>
      </p:sp>
    </p:spTree>
    <p:extLst>
      <p:ext uri="{BB962C8B-B14F-4D97-AF65-F5344CB8AC3E}">
        <p14:creationId xmlns:p14="http://schemas.microsoft.com/office/powerpoint/2010/main" val="26718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3498"/>
          </a:xfrm>
        </p:spPr>
        <p:txBody>
          <a:bodyPr>
            <a:normAutofit/>
          </a:bodyPr>
          <a:lstStyle/>
          <a:p>
            <a:r>
              <a:rPr lang="en-GB" sz="2800" b="1" dirty="0">
                <a:solidFill>
                  <a:schemeClr val="tx1">
                    <a:lumMod val="50000"/>
                    <a:lumOff val="50000"/>
                  </a:schemeClr>
                </a:solidFill>
                <a:latin typeface="Arial" panose="020B0604020202020204" pitchFamily="34" charset="0"/>
                <a:cs typeface="Arial" panose="020B0604020202020204" pitchFamily="34" charset="0"/>
              </a:rPr>
              <a:t>Whistleblowing Policy </a:t>
            </a:r>
          </a:p>
        </p:txBody>
      </p:sp>
      <p:pic>
        <p:nvPicPr>
          <p:cNvPr id="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3516412"/>
            <a:ext cx="1962149" cy="196214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0075" y="1138136"/>
            <a:ext cx="6562725" cy="3077766"/>
          </a:xfrm>
          <a:prstGeom prst="rect">
            <a:avLst/>
          </a:prstGeom>
          <a:noFill/>
        </p:spPr>
        <p:txBody>
          <a:bodyPr wrap="square" rtlCol="0">
            <a:spAutoFit/>
          </a:bodyPr>
          <a:lstStyle/>
          <a:p>
            <a:pPr marL="342900" indent="-342900">
              <a:buFont typeface="+mj-lt"/>
              <a:buAutoNum type="arabicPeriod"/>
            </a:pPr>
            <a:r>
              <a:rPr lang="en-GB" sz="2000" dirty="0">
                <a:latin typeface="Arial" panose="020B0604020202020204" pitchFamily="34" charset="0"/>
                <a:cs typeface="Arial" panose="020B0604020202020204" pitchFamily="34" charset="0"/>
              </a:rPr>
              <a:t>Tone at the Top to blow the whistle </a:t>
            </a:r>
          </a:p>
          <a:p>
            <a:pPr marL="342900" indent="-342900">
              <a:buFont typeface="+mj-lt"/>
              <a:buAutoNum type="arabicPeriod"/>
            </a:pPr>
            <a:r>
              <a:rPr lang="en-GB" sz="2000" dirty="0">
                <a:latin typeface="Arial" panose="020B0604020202020204" pitchFamily="34" charset="0"/>
                <a:cs typeface="Arial" panose="020B0604020202020204" pitchFamily="34" charset="0"/>
              </a:rPr>
              <a:t>Principles &amp; implementation Procedures </a:t>
            </a:r>
          </a:p>
          <a:p>
            <a:pPr marL="342900" indent="-342900">
              <a:buFont typeface="+mj-lt"/>
              <a:buAutoNum type="arabicPeriod"/>
            </a:pPr>
            <a:r>
              <a:rPr lang="en-GB" sz="2000" dirty="0">
                <a:latin typeface="Arial" panose="020B0604020202020204" pitchFamily="34" charset="0"/>
                <a:cs typeface="Arial" panose="020B0604020202020204" pitchFamily="34" charset="0"/>
              </a:rPr>
              <a:t>Protection</a:t>
            </a:r>
          </a:p>
          <a:p>
            <a:pPr marL="342900" lvl="0" indent="-342900">
              <a:buFont typeface="+mj-lt"/>
              <a:buAutoNum type="arabicPeriod"/>
            </a:pPr>
            <a:r>
              <a:rPr lang="en-US" sz="2000" dirty="0">
                <a:latin typeface="Arial" panose="020B0604020202020204" pitchFamily="34" charset="0"/>
                <a:cs typeface="Arial" panose="020B0604020202020204" pitchFamily="34" charset="0"/>
              </a:rPr>
              <a:t>Additionally the Whistleblowing Champion </a:t>
            </a:r>
            <a:r>
              <a:rPr lang="en-GB" sz="2000" dirty="0">
                <a:latin typeface="Arial" panose="020B0604020202020204" pitchFamily="34" charset="0"/>
                <a:cs typeface="Arial" panose="020B0604020202020204" pitchFamily="34" charset="0"/>
              </a:rPr>
              <a:t>ensures and oversees the integrity, independence and effectiveness of the group’s policies and procedures on whistleblowing.</a:t>
            </a:r>
          </a:p>
          <a:p>
            <a:r>
              <a:rPr lang="en-US" dirty="0"/>
              <a:t> </a:t>
            </a:r>
            <a:endParaRPr lang="en-GB" dirty="0"/>
          </a:p>
          <a:p>
            <a:pPr marL="342900" indent="-342900">
              <a:buFont typeface="+mj-lt"/>
              <a:buAutoNum type="arabicPeriod"/>
            </a:pPr>
            <a:endParaRPr lang="en-GB" dirty="0"/>
          </a:p>
          <a:p>
            <a:endParaRPr lang="en-GB" dirty="0"/>
          </a:p>
        </p:txBody>
      </p:sp>
      <p:pic>
        <p:nvPicPr>
          <p:cNvPr id="8" name="Picture 10" descr="http://beved.hu/wp-content/uploads/2015/02/stock-photo-whistleblower-14425747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662" y="3364012"/>
            <a:ext cx="270099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9D9F342-BED9-C847-91F1-A444BC2C1C04}" type="slidenum">
              <a:rPr lang="en-US" smtClean="0"/>
              <a:pPr/>
              <a:t>17</a:t>
            </a:fld>
            <a:endParaRPr lang="en-US"/>
          </a:p>
        </p:txBody>
      </p:sp>
      <p:pic>
        <p:nvPicPr>
          <p:cNvPr id="9" name="Picture 8"/>
          <p:cNvPicPr>
            <a:picLocks noChangeAspect="1"/>
          </p:cNvPicPr>
          <p:nvPr/>
        </p:nvPicPr>
        <p:blipFill>
          <a:blip r:embed="rId5"/>
          <a:stretch>
            <a:fillRect/>
          </a:stretch>
        </p:blipFill>
        <p:spPr>
          <a:xfrm>
            <a:off x="6882471" y="6015339"/>
            <a:ext cx="2004890" cy="402897"/>
          </a:xfrm>
          <a:prstGeom prst="rect">
            <a:avLst/>
          </a:prstGeom>
        </p:spPr>
      </p:pic>
    </p:spTree>
    <p:extLst>
      <p:ext uri="{BB962C8B-B14F-4D97-AF65-F5344CB8AC3E}">
        <p14:creationId xmlns:p14="http://schemas.microsoft.com/office/powerpoint/2010/main" val="277562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457201" y="263258"/>
            <a:ext cx="8177638" cy="523220"/>
          </a:xfrm>
          <a:prstGeom prst="rect">
            <a:avLst/>
          </a:prstGeom>
          <a:noFill/>
          <a:ln w="9525">
            <a:noFill/>
            <a:miter lim="800000"/>
            <a:headEnd/>
            <a:tailEnd/>
          </a:ln>
        </p:spPr>
        <p:txBody>
          <a:bodyPr wrap="square">
            <a:spAutoFit/>
          </a:bodyPr>
          <a:lstStyle/>
          <a:p>
            <a:r>
              <a:rPr lang="en-GB" sz="2800" b="1" dirty="0">
                <a:solidFill>
                  <a:schemeClr val="tx1">
                    <a:lumMod val="50000"/>
                    <a:lumOff val="50000"/>
                  </a:schemeClr>
                </a:solidFill>
                <a:latin typeface="Arial"/>
                <a:cs typeface="Arial"/>
              </a:rPr>
              <a:t>CEO’s Message to  ‘speak up’</a:t>
            </a:r>
            <a:endParaRPr lang="en-US" sz="2800" b="1" dirty="0">
              <a:solidFill>
                <a:schemeClr val="tx1">
                  <a:lumMod val="50000"/>
                  <a:lumOff val="50000"/>
                </a:schemeClr>
              </a:solidFill>
              <a:latin typeface="Arial"/>
              <a:cs typeface="Arial"/>
            </a:endParaRPr>
          </a:p>
        </p:txBody>
      </p:sp>
      <p:pic>
        <p:nvPicPr>
          <p:cNvPr id="9" name="Picture 8"/>
          <p:cNvPicPr>
            <a:picLocks noChangeAspect="1"/>
          </p:cNvPicPr>
          <p:nvPr/>
        </p:nvPicPr>
        <p:blipFill>
          <a:blip r:embed="rId2"/>
          <a:stretch>
            <a:fillRect/>
          </a:stretch>
        </p:blipFill>
        <p:spPr>
          <a:xfrm>
            <a:off x="6882471" y="6015339"/>
            <a:ext cx="2004890" cy="4028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915" y="486768"/>
            <a:ext cx="1002445" cy="956150"/>
          </a:xfrm>
          <a:prstGeom prst="rect">
            <a:avLst/>
          </a:prstGeom>
        </p:spPr>
      </p:pic>
      <p:sp>
        <p:nvSpPr>
          <p:cNvPr id="2" name="Rectangle 1"/>
          <p:cNvSpPr/>
          <p:nvPr/>
        </p:nvSpPr>
        <p:spPr>
          <a:xfrm>
            <a:off x="666637" y="1009650"/>
            <a:ext cx="7467713" cy="553997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Our CEO to his message to all staff stated the following:</a:t>
            </a:r>
            <a:endParaRPr lang="en-GB"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"Integrity and accountability are core values for us at Bank of Cyprus and are fundamental to the success of our Group. Each of us has an ethical obligation to raise issues of concern that adversely affect or potentially affect our stakeholders, our business or our reputation in general. With this in mind, we encourage you to speak up when you do not feel comfortable to use other normal channels and use the whistleblowing procedure to report suspected violations and raise concerns about practices or conduct that is contrary to our values and principles. </a:t>
            </a:r>
            <a:endParaRPr lang="en-GB"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Be assured that anything you report will be dealt with in an independent and confidential manner and any retaliation, harassment or intimidation against any employee who raises concerns in good faith will not be tolerated by the management of the Bank. Should employees experience any form of retaliation as a result of using the whistleblowing channel, I can provide you with my personal assurance that the appropriate measures will be taken.</a:t>
            </a:r>
            <a:endParaRPr lang="en-GB"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We rely on you to uphold our core values of ethics and conduct our business honestly, fairly and with integrity. </a:t>
            </a:r>
            <a:r>
              <a:rPr lang="en-US" sz="1600" b="1" i="1" dirty="0">
                <a:latin typeface="Arial" panose="020B0604020202020204" pitchFamily="34" charset="0"/>
                <a:cs typeface="Arial" panose="020B0604020202020204" pitchFamily="34" charset="0"/>
              </a:rPr>
              <a:t>So please Speak Up on matters that you believe need your voice."</a:t>
            </a:r>
            <a:endParaRPr lang="en-GB" sz="1600" b="1" dirty="0">
              <a:latin typeface="Arial" panose="020B0604020202020204" pitchFamily="34" charset="0"/>
              <a:cs typeface="Arial" panose="020B0604020202020204" pitchFamily="34" charset="0"/>
            </a:endParaRPr>
          </a:p>
          <a:p>
            <a:r>
              <a:rPr lang="en-US" dirty="0"/>
              <a:t> </a:t>
            </a:r>
            <a:endParaRPr lang="en-GB" dirty="0"/>
          </a:p>
        </p:txBody>
      </p:sp>
      <p:sp>
        <p:nvSpPr>
          <p:cNvPr id="4" name="Slide Number Placeholder 3"/>
          <p:cNvSpPr>
            <a:spLocks noGrp="1"/>
          </p:cNvSpPr>
          <p:nvPr>
            <p:ph type="sldNum" sz="quarter" idx="12"/>
          </p:nvPr>
        </p:nvSpPr>
        <p:spPr/>
        <p:txBody>
          <a:bodyPr/>
          <a:lstStyle/>
          <a:p>
            <a:fld id="{D9D9F342-BED9-C847-91F1-A444BC2C1C04}" type="slidenum">
              <a:rPr lang="en-US" smtClean="0"/>
              <a:pPr/>
              <a:t>18</a:t>
            </a:fld>
            <a:endParaRPr lang="en-US"/>
          </a:p>
        </p:txBody>
      </p:sp>
    </p:spTree>
    <p:extLst>
      <p:ext uri="{BB962C8B-B14F-4D97-AF65-F5344CB8AC3E}">
        <p14:creationId xmlns:p14="http://schemas.microsoft.com/office/powerpoint/2010/main" val="1755507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392141"/>
          </a:xfrm>
        </p:spPr>
        <p:txBody>
          <a:bodyPr>
            <a:normAutofit/>
          </a:bodyPr>
          <a:lstStyle/>
          <a:p>
            <a:endParaRPr lang="en-GB" altLang="en-US" sz="1400" dirty="0">
              <a:solidFill>
                <a:schemeClr val="tx1">
                  <a:lumMod val="50000"/>
                  <a:lumOff val="50000"/>
                </a:schemeClr>
              </a:solidFill>
              <a:latin typeface="Arial" pitchFamily="34" charset="0"/>
              <a:cs typeface="Arial" pitchFamily="34" charset="0"/>
            </a:endParaRPr>
          </a:p>
          <a:p>
            <a:pPr>
              <a:buClr>
                <a:srgbClr val="FFC000"/>
              </a:buClr>
              <a:buFont typeface="Wingdings" panose="05000000000000000000" pitchFamily="2" charset="2"/>
              <a:buChar char="ü"/>
            </a:pPr>
            <a:endParaRPr lang="en-GB" altLang="en-US" sz="2800" b="1" dirty="0">
              <a:solidFill>
                <a:schemeClr val="tx1">
                  <a:lumMod val="50000"/>
                  <a:lumOff val="50000"/>
                </a:schemeClr>
              </a:solidFill>
              <a:latin typeface="Arial" pitchFamily="34" charset="0"/>
              <a:cs typeface="Arial" pitchFamily="34" charset="0"/>
            </a:endParaRPr>
          </a:p>
          <a:p>
            <a:pPr>
              <a:buClr>
                <a:srgbClr val="FFC000"/>
              </a:buClr>
              <a:buFont typeface="Wingdings" panose="05000000000000000000" pitchFamily="2" charset="2"/>
              <a:buChar char="ü"/>
            </a:pPr>
            <a:endParaRPr lang="en-GB" altLang="en-US" sz="2800" b="1" dirty="0">
              <a:solidFill>
                <a:schemeClr val="tx1">
                  <a:lumMod val="50000"/>
                  <a:lumOff val="50000"/>
                </a:schemeClr>
              </a:solidFill>
              <a:latin typeface="Arial" pitchFamily="34" charset="0"/>
              <a:cs typeface="Arial" pitchFamily="34" charset="0"/>
            </a:endParaRPr>
          </a:p>
          <a:p>
            <a:pPr>
              <a:buClr>
                <a:srgbClr val="FFC000"/>
              </a:buClr>
              <a:buFont typeface="Wingdings" panose="05000000000000000000" pitchFamily="2" charset="2"/>
              <a:buChar char="ü"/>
            </a:pPr>
            <a:r>
              <a:rPr lang="en-GB" altLang="en-US" sz="2000" b="1" dirty="0">
                <a:solidFill>
                  <a:schemeClr val="tx1">
                    <a:lumMod val="50000"/>
                    <a:lumOff val="50000"/>
                  </a:schemeClr>
                </a:solidFill>
                <a:latin typeface="Arial" pitchFamily="34" charset="0"/>
                <a:cs typeface="Arial" pitchFamily="34" charset="0"/>
              </a:rPr>
              <a:t>Accountability </a:t>
            </a:r>
          </a:p>
          <a:p>
            <a:pPr>
              <a:buClr>
                <a:srgbClr val="FFC000"/>
              </a:buClr>
              <a:buFont typeface="Wingdings" panose="05000000000000000000" pitchFamily="2" charset="2"/>
              <a:buChar char="ü"/>
            </a:pPr>
            <a:r>
              <a:rPr lang="en-GB" altLang="en-US" sz="2000" b="1" dirty="0">
                <a:solidFill>
                  <a:schemeClr val="tx1">
                    <a:lumMod val="50000"/>
                    <a:lumOff val="50000"/>
                  </a:schemeClr>
                </a:solidFill>
                <a:latin typeface="Arial" pitchFamily="34" charset="0"/>
                <a:cs typeface="Arial" pitchFamily="34" charset="0"/>
              </a:rPr>
              <a:t>Robust controls </a:t>
            </a:r>
          </a:p>
          <a:p>
            <a:pPr>
              <a:buClr>
                <a:srgbClr val="FFC000"/>
              </a:buClr>
              <a:buFont typeface="Wingdings" panose="05000000000000000000" pitchFamily="2" charset="2"/>
              <a:buChar char="ü"/>
            </a:pPr>
            <a:r>
              <a:rPr lang="en-GB" altLang="en-US" sz="2000" b="1" dirty="0">
                <a:solidFill>
                  <a:schemeClr val="tx1">
                    <a:lumMod val="50000"/>
                    <a:lumOff val="50000"/>
                  </a:schemeClr>
                </a:solidFill>
                <a:latin typeface="Arial" pitchFamily="34" charset="0"/>
                <a:cs typeface="Arial" pitchFamily="34" charset="0"/>
              </a:rPr>
              <a:t>On-site visits</a:t>
            </a:r>
          </a:p>
          <a:p>
            <a:pPr>
              <a:buClr>
                <a:srgbClr val="FFC000"/>
              </a:buClr>
              <a:buFont typeface="Wingdings" panose="05000000000000000000" pitchFamily="2" charset="2"/>
              <a:buChar char="ü"/>
            </a:pPr>
            <a:r>
              <a:rPr lang="en-GB" altLang="en-US" sz="2000" b="1" dirty="0">
                <a:solidFill>
                  <a:schemeClr val="tx1">
                    <a:lumMod val="50000"/>
                    <a:lumOff val="50000"/>
                  </a:schemeClr>
                </a:solidFill>
                <a:latin typeface="Arial" pitchFamily="34" charset="0"/>
                <a:cs typeface="Arial" pitchFamily="34" charset="0"/>
              </a:rPr>
              <a:t>On-going reviews</a:t>
            </a:r>
          </a:p>
          <a:p>
            <a:pPr>
              <a:buClr>
                <a:srgbClr val="FFC000"/>
              </a:buClr>
              <a:buFont typeface="Wingdings" panose="05000000000000000000" pitchFamily="2" charset="2"/>
              <a:buChar char="ü"/>
            </a:pPr>
            <a:r>
              <a:rPr lang="en-GB" altLang="en-US" sz="2000" b="1" dirty="0">
                <a:solidFill>
                  <a:schemeClr val="tx1">
                    <a:lumMod val="50000"/>
                    <a:lumOff val="50000"/>
                  </a:schemeClr>
                </a:solidFill>
                <a:latin typeface="Arial" pitchFamily="34" charset="0"/>
                <a:cs typeface="Arial" pitchFamily="34" charset="0"/>
              </a:rPr>
              <a:t>Risk assessments</a:t>
            </a:r>
          </a:p>
          <a:p>
            <a:pPr>
              <a:buClr>
                <a:srgbClr val="FFC000"/>
              </a:buClr>
              <a:buFont typeface="Wingdings" panose="05000000000000000000" pitchFamily="2" charset="2"/>
              <a:buChar char="ü"/>
            </a:pPr>
            <a:r>
              <a:rPr lang="en-GB" altLang="en-US" sz="2000" b="1" dirty="0">
                <a:solidFill>
                  <a:schemeClr val="tx1">
                    <a:lumMod val="50000"/>
                    <a:lumOff val="50000"/>
                  </a:schemeClr>
                </a:solidFill>
                <a:latin typeface="Arial" pitchFamily="34" charset="0"/>
                <a:cs typeface="Arial" pitchFamily="34" charset="0"/>
              </a:rPr>
              <a:t>Management reviews/ Assurances</a:t>
            </a:r>
          </a:p>
          <a:p>
            <a:pPr marL="0" indent="0">
              <a:buClr>
                <a:srgbClr val="FFC000"/>
              </a:buClr>
              <a:buNone/>
            </a:pPr>
            <a:endParaRPr lang="en-GB" altLang="en-US" sz="2800" b="1" dirty="0">
              <a:solidFill>
                <a:schemeClr val="tx1">
                  <a:lumMod val="50000"/>
                  <a:lumOff val="50000"/>
                </a:schemeClr>
              </a:solidFill>
              <a:latin typeface="Arial" pitchFamily="34" charset="0"/>
              <a:cs typeface="Arial" pitchFamily="34" charset="0"/>
            </a:endParaRPr>
          </a:p>
          <a:p>
            <a:pPr marL="0" indent="0">
              <a:buClr>
                <a:srgbClr val="FFC000"/>
              </a:buClr>
              <a:buNone/>
            </a:pPr>
            <a:r>
              <a:rPr lang="en-GB" altLang="en-US" sz="1600" b="1" dirty="0">
                <a:solidFill>
                  <a:schemeClr val="tx1">
                    <a:lumMod val="50000"/>
                    <a:lumOff val="50000"/>
                  </a:schemeClr>
                </a:solidFill>
                <a:latin typeface="Arial" pitchFamily="34" charset="0"/>
                <a:cs typeface="Arial" pitchFamily="34" charset="0"/>
              </a:rPr>
              <a:t>				</a:t>
            </a:r>
          </a:p>
        </p:txBody>
      </p:sp>
      <p:sp>
        <p:nvSpPr>
          <p:cNvPr id="7" name="TextBox 13"/>
          <p:cNvSpPr txBox="1">
            <a:spLocks noChangeArrowheads="1"/>
          </p:cNvSpPr>
          <p:nvPr/>
        </p:nvSpPr>
        <p:spPr bwMode="auto">
          <a:xfrm>
            <a:off x="656430" y="435969"/>
            <a:ext cx="7831137" cy="954107"/>
          </a:xfrm>
          <a:prstGeom prst="rect">
            <a:avLst/>
          </a:prstGeom>
          <a:noFill/>
          <a:ln w="9525">
            <a:noFill/>
            <a:miter lim="800000"/>
            <a:headEnd/>
            <a:tailEnd/>
          </a:ln>
        </p:spPr>
        <p:txBody>
          <a:bodyPr>
            <a:spAutoFit/>
          </a:bodyPr>
          <a:lstStyle/>
          <a:p>
            <a:pPr>
              <a:buClr>
                <a:srgbClr val="FFC000"/>
              </a:buClr>
            </a:pPr>
            <a:r>
              <a:rPr lang="en-GB" altLang="en-US" sz="2800" b="1" dirty="0">
                <a:solidFill>
                  <a:schemeClr val="tx1">
                    <a:lumMod val="50000"/>
                    <a:lumOff val="50000"/>
                  </a:schemeClr>
                </a:solidFill>
                <a:latin typeface="Arial" pitchFamily="34" charset="0"/>
                <a:cs typeface="Arial" pitchFamily="34" charset="0"/>
              </a:rPr>
              <a:t>Pillar 7</a:t>
            </a:r>
            <a:r>
              <a:rPr lang="el-GR" altLang="en-US" sz="2800" b="1" dirty="0">
                <a:solidFill>
                  <a:schemeClr val="tx1">
                    <a:lumMod val="50000"/>
                    <a:lumOff val="50000"/>
                  </a:schemeClr>
                </a:solidFill>
                <a:latin typeface="Arial" pitchFamily="34" charset="0"/>
                <a:cs typeface="Arial" pitchFamily="34" charset="0"/>
              </a:rPr>
              <a:t>: </a:t>
            </a:r>
            <a:r>
              <a:rPr lang="en-GB" altLang="en-US" sz="2800" b="1" dirty="0">
                <a:solidFill>
                  <a:schemeClr val="tx1">
                    <a:lumMod val="50000"/>
                    <a:lumOff val="50000"/>
                  </a:schemeClr>
                </a:solidFill>
                <a:latin typeface="Arial" pitchFamily="34" charset="0"/>
                <a:cs typeface="Arial" pitchFamily="34" charset="0"/>
              </a:rPr>
              <a:t>Performance evaluation (section 9 of ISO 37001)</a:t>
            </a:r>
          </a:p>
        </p:txBody>
      </p:sp>
      <p:pic>
        <p:nvPicPr>
          <p:cNvPr id="4" name="Picture 3"/>
          <p:cNvPicPr>
            <a:picLocks noChangeAspect="1"/>
          </p:cNvPicPr>
          <p:nvPr/>
        </p:nvPicPr>
        <p:blipFill>
          <a:blip r:embed="rId2" cstate="print"/>
          <a:stretch>
            <a:fillRect/>
          </a:stretch>
        </p:blipFill>
        <p:spPr>
          <a:xfrm>
            <a:off x="6882471" y="6015339"/>
            <a:ext cx="2004890" cy="40289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485" y="1619250"/>
            <a:ext cx="444854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D9D9F342-BED9-C847-91F1-A444BC2C1C04}" type="slidenum">
              <a:rPr lang="en-US" smtClean="0"/>
              <a:pPr/>
              <a:t>19</a:t>
            </a:fld>
            <a:endParaRPr lang="en-US"/>
          </a:p>
        </p:txBody>
      </p:sp>
    </p:spTree>
    <p:extLst>
      <p:ext uri="{BB962C8B-B14F-4D97-AF65-F5344CB8AC3E}">
        <p14:creationId xmlns:p14="http://schemas.microsoft.com/office/powerpoint/2010/main" val="35416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679878" y="359840"/>
            <a:ext cx="7831137" cy="1569660"/>
          </a:xfrm>
          <a:prstGeom prst="rect">
            <a:avLst/>
          </a:prstGeom>
          <a:noFill/>
          <a:ln w="9525">
            <a:noFill/>
            <a:miter lim="800000"/>
            <a:headEnd/>
            <a:tailEnd/>
          </a:ln>
        </p:spPr>
        <p:txBody>
          <a:bodyPr>
            <a:spAutoFit/>
          </a:bodyPr>
          <a:lstStyle/>
          <a:p>
            <a:pPr algn="ctr"/>
            <a:r>
              <a:rPr lang="en-US" sz="9600" b="1" dirty="0">
                <a:solidFill>
                  <a:schemeClr val="accent1"/>
                </a:solidFill>
                <a:latin typeface="Arial"/>
                <a:cs typeface="Arial"/>
              </a:rPr>
              <a:t>Culture</a:t>
            </a:r>
          </a:p>
        </p:txBody>
      </p:sp>
      <p:sp>
        <p:nvSpPr>
          <p:cNvPr id="6" name="TextBox 13"/>
          <p:cNvSpPr txBox="1">
            <a:spLocks noChangeArrowheads="1"/>
          </p:cNvSpPr>
          <p:nvPr/>
        </p:nvSpPr>
        <p:spPr bwMode="auto">
          <a:xfrm>
            <a:off x="545124" y="1157996"/>
            <a:ext cx="2592711" cy="368049"/>
          </a:xfrm>
          <a:prstGeom prst="rect">
            <a:avLst/>
          </a:prstGeom>
          <a:noFill/>
          <a:ln w="9525">
            <a:noFill/>
            <a:miter lim="800000"/>
            <a:headEnd/>
            <a:tailEnd/>
          </a:ln>
        </p:spPr>
        <p:txBody>
          <a:bodyPr wrap="square">
            <a:spAutoFit/>
          </a:bodyPr>
          <a:lstStyle/>
          <a:p>
            <a:pPr marL="285750" indent="-285750">
              <a:lnSpc>
                <a:spcPct val="120000"/>
              </a:lnSpc>
              <a:buClr>
                <a:srgbClr val="FFC326"/>
              </a:buClr>
            </a:pPr>
            <a:endParaRPr lang="cs-CZ" sz="1600" dirty="0">
              <a:solidFill>
                <a:schemeClr val="tx1">
                  <a:lumMod val="50000"/>
                  <a:lumOff val="50000"/>
                </a:schemeClr>
              </a:solidFill>
            </a:endParaRPr>
          </a:p>
        </p:txBody>
      </p:sp>
      <p:pic>
        <p:nvPicPr>
          <p:cNvPr id="9" name="Picture 8"/>
          <p:cNvPicPr>
            <a:picLocks noChangeAspect="1"/>
          </p:cNvPicPr>
          <p:nvPr/>
        </p:nvPicPr>
        <p:blipFill>
          <a:blip r:embed="rId3"/>
          <a:stretch>
            <a:fillRect/>
          </a:stretch>
        </p:blipFill>
        <p:spPr>
          <a:xfrm>
            <a:off x="6882471" y="6015339"/>
            <a:ext cx="2004890" cy="402897"/>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823" y="2143016"/>
            <a:ext cx="4466625" cy="2752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fld id="{D9D9F342-BED9-C847-91F1-A444BC2C1C04}" type="slidenum">
              <a:rPr lang="en-US" smtClean="0"/>
              <a:pPr/>
              <a:t>2</a:t>
            </a:fld>
            <a:endParaRPr lang="en-US"/>
          </a:p>
        </p:txBody>
      </p:sp>
    </p:spTree>
    <p:extLst>
      <p:ext uri="{BB962C8B-B14F-4D97-AF65-F5344CB8AC3E}">
        <p14:creationId xmlns:p14="http://schemas.microsoft.com/office/powerpoint/2010/main" val="268026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tx1">
                    <a:lumMod val="50000"/>
                    <a:lumOff val="50000"/>
                  </a:schemeClr>
                </a:solidFill>
                <a:latin typeface="Arial" panose="020B0604020202020204" pitchFamily="34" charset="0"/>
                <a:cs typeface="Arial" panose="020B0604020202020204" pitchFamily="34" charset="0"/>
              </a:rPr>
              <a:t>Beware of the Traps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1200" y="1513681"/>
            <a:ext cx="2038350" cy="1358900"/>
          </a:xfrm>
        </p:spPr>
      </p:pic>
      <p:sp>
        <p:nvSpPr>
          <p:cNvPr id="8" name="TextBox 7"/>
          <p:cNvSpPr txBox="1"/>
          <p:nvPr/>
        </p:nvSpPr>
        <p:spPr>
          <a:xfrm>
            <a:off x="847725" y="1314450"/>
            <a:ext cx="5429250" cy="3502497"/>
          </a:xfrm>
          <a:prstGeom prst="rect">
            <a:avLst/>
          </a:prstGeom>
          <a:noFill/>
        </p:spPr>
        <p:txBody>
          <a:bodyPr wrap="square" rtlCol="0">
            <a:spAutoFit/>
          </a:bodyPr>
          <a:lstStyle/>
          <a:p>
            <a:pPr marL="342900" indent="-342900">
              <a:spcBef>
                <a:spcPct val="20000"/>
              </a:spcBef>
              <a:buClr>
                <a:srgbClr val="FFC000"/>
              </a:buClr>
              <a:buFont typeface="Wingdings" panose="05000000000000000000" pitchFamily="2" charset="2"/>
              <a:buChar char="ü"/>
            </a:pPr>
            <a:r>
              <a:rPr lang="en-GB" sz="2000" b="1" dirty="0">
                <a:solidFill>
                  <a:schemeClr val="tx1">
                    <a:lumMod val="50000"/>
                    <a:lumOff val="50000"/>
                  </a:schemeClr>
                </a:solidFill>
                <a:latin typeface="Arial" pitchFamily="34" charset="0"/>
                <a:cs typeface="Arial" pitchFamily="34" charset="0"/>
              </a:rPr>
              <a:t>Time pressure </a:t>
            </a:r>
          </a:p>
          <a:p>
            <a:pPr marL="342900" indent="-342900">
              <a:spcBef>
                <a:spcPct val="20000"/>
              </a:spcBef>
              <a:buClr>
                <a:srgbClr val="FFC000"/>
              </a:buClr>
              <a:buFont typeface="Wingdings" panose="05000000000000000000" pitchFamily="2" charset="2"/>
              <a:buChar char="ü"/>
            </a:pPr>
            <a:r>
              <a:rPr lang="en-GB" sz="2000" b="1" dirty="0">
                <a:solidFill>
                  <a:schemeClr val="tx1">
                    <a:lumMod val="50000"/>
                    <a:lumOff val="50000"/>
                  </a:schemeClr>
                </a:solidFill>
                <a:latin typeface="Arial" pitchFamily="34" charset="0"/>
                <a:cs typeface="Arial" pitchFamily="34" charset="0"/>
              </a:rPr>
              <a:t>Tyranny of Goals </a:t>
            </a:r>
          </a:p>
          <a:p>
            <a:pPr marL="342900" indent="-342900">
              <a:spcBef>
                <a:spcPct val="20000"/>
              </a:spcBef>
              <a:buClr>
                <a:srgbClr val="FFC000"/>
              </a:buClr>
              <a:buFont typeface="Wingdings" panose="05000000000000000000" pitchFamily="2" charset="2"/>
              <a:buChar char="ü"/>
            </a:pPr>
            <a:r>
              <a:rPr lang="en-GB" sz="2000" b="1" dirty="0">
                <a:solidFill>
                  <a:schemeClr val="tx1">
                    <a:lumMod val="50000"/>
                    <a:lumOff val="50000"/>
                  </a:schemeClr>
                </a:solidFill>
                <a:latin typeface="Arial" pitchFamily="34" charset="0"/>
                <a:cs typeface="Arial" pitchFamily="34" charset="0"/>
              </a:rPr>
              <a:t>Obedience to Authority </a:t>
            </a:r>
          </a:p>
          <a:p>
            <a:pPr marL="342900" indent="-342900">
              <a:spcBef>
                <a:spcPct val="20000"/>
              </a:spcBef>
              <a:buClr>
                <a:srgbClr val="FFC000"/>
              </a:buClr>
              <a:buFont typeface="Wingdings" panose="05000000000000000000" pitchFamily="2" charset="2"/>
              <a:buChar char="ü"/>
            </a:pPr>
            <a:r>
              <a:rPr lang="en-GB" sz="2000" b="1" dirty="0">
                <a:solidFill>
                  <a:schemeClr val="tx1">
                    <a:lumMod val="50000"/>
                    <a:lumOff val="50000"/>
                  </a:schemeClr>
                </a:solidFill>
                <a:latin typeface="Arial" pitchFamily="34" charset="0"/>
                <a:cs typeface="Arial" pitchFamily="34" charset="0"/>
              </a:rPr>
              <a:t>Small steps </a:t>
            </a:r>
          </a:p>
          <a:p>
            <a:pPr marL="342900" indent="-342900">
              <a:spcBef>
                <a:spcPct val="20000"/>
              </a:spcBef>
              <a:buClr>
                <a:srgbClr val="FFC000"/>
              </a:buClr>
              <a:buFont typeface="Wingdings" panose="05000000000000000000" pitchFamily="2" charset="2"/>
              <a:buChar char="ü"/>
            </a:pPr>
            <a:r>
              <a:rPr lang="en-GB" sz="2000" b="1" dirty="0">
                <a:solidFill>
                  <a:schemeClr val="tx1">
                    <a:lumMod val="50000"/>
                    <a:lumOff val="50000"/>
                  </a:schemeClr>
                </a:solidFill>
                <a:latin typeface="Arial" pitchFamily="34" charset="0"/>
                <a:cs typeface="Arial" pitchFamily="34" charset="0"/>
              </a:rPr>
              <a:t>Lost in the Group </a:t>
            </a:r>
          </a:p>
          <a:p>
            <a:pPr marL="342900" indent="-342900">
              <a:spcBef>
                <a:spcPct val="20000"/>
              </a:spcBef>
              <a:buClr>
                <a:srgbClr val="FFC000"/>
              </a:buClr>
              <a:buFont typeface="Wingdings" panose="05000000000000000000" pitchFamily="2" charset="2"/>
              <a:buChar char="ü"/>
            </a:pPr>
            <a:r>
              <a:rPr lang="en-GB" sz="2000" b="1" dirty="0">
                <a:solidFill>
                  <a:schemeClr val="tx1">
                    <a:lumMod val="50000"/>
                    <a:lumOff val="50000"/>
                  </a:schemeClr>
                </a:solidFill>
                <a:latin typeface="Arial" pitchFamily="34" charset="0"/>
                <a:cs typeface="Arial" pitchFamily="34" charset="0"/>
              </a:rPr>
              <a:t>Power </a:t>
            </a:r>
          </a:p>
          <a:p>
            <a:pPr marL="342900" indent="-342900">
              <a:spcBef>
                <a:spcPct val="20000"/>
              </a:spcBef>
              <a:buClr>
                <a:srgbClr val="FFC000"/>
              </a:buClr>
              <a:buFont typeface="Wingdings" panose="05000000000000000000" pitchFamily="2" charset="2"/>
              <a:buChar char="ü"/>
            </a:pPr>
            <a:r>
              <a:rPr lang="en-GB" sz="2000" b="1" dirty="0">
                <a:solidFill>
                  <a:schemeClr val="tx1">
                    <a:lumMod val="50000"/>
                    <a:lumOff val="50000"/>
                  </a:schemeClr>
                </a:solidFill>
                <a:latin typeface="Arial" pitchFamily="34" charset="0"/>
                <a:cs typeface="Arial" pitchFamily="34" charset="0"/>
              </a:rPr>
              <a:t>Renaming </a:t>
            </a:r>
          </a:p>
          <a:p>
            <a:pPr marL="342900" indent="-342900">
              <a:spcBef>
                <a:spcPct val="20000"/>
              </a:spcBef>
              <a:buClr>
                <a:srgbClr val="FFC000"/>
              </a:buClr>
              <a:buFont typeface="Wingdings" panose="05000000000000000000" pitchFamily="2" charset="2"/>
              <a:buChar char="ü"/>
            </a:pPr>
            <a:r>
              <a:rPr lang="en-GB" sz="2000" b="1" dirty="0">
                <a:solidFill>
                  <a:schemeClr val="tx1">
                    <a:lumMod val="50000"/>
                    <a:lumOff val="50000"/>
                  </a:schemeClr>
                </a:solidFill>
                <a:latin typeface="Arial" pitchFamily="34" charset="0"/>
                <a:cs typeface="Arial" pitchFamily="34" charset="0"/>
              </a:rPr>
              <a:t>Underestimate </a:t>
            </a:r>
          </a:p>
          <a:p>
            <a:pPr marL="342900" indent="-342900">
              <a:spcBef>
                <a:spcPct val="20000"/>
              </a:spcBef>
              <a:buClr>
                <a:srgbClr val="FFC000"/>
              </a:buClr>
              <a:buFont typeface="Wingdings" panose="05000000000000000000" pitchFamily="2" charset="2"/>
              <a:buChar char="ü"/>
            </a:pPr>
            <a:r>
              <a:rPr lang="en-GB" sz="2000" b="1" dirty="0">
                <a:solidFill>
                  <a:schemeClr val="tx1">
                    <a:lumMod val="50000"/>
                    <a:lumOff val="50000"/>
                  </a:schemeClr>
                </a:solidFill>
                <a:latin typeface="Arial" pitchFamily="34" charset="0"/>
                <a:cs typeface="Arial" pitchFamily="34" charset="0"/>
              </a:rPr>
              <a:t>We Won’t Get caught</a:t>
            </a:r>
            <a:r>
              <a:rPr lang="en-GB" sz="2800" b="1" dirty="0">
                <a:solidFill>
                  <a:schemeClr val="tx1">
                    <a:lumMod val="50000"/>
                    <a:lumOff val="50000"/>
                  </a:schemeClr>
                </a:solidFill>
                <a:latin typeface="Arial" pitchFamily="34" charset="0"/>
                <a:cs typeface="Arial" pitchFamily="34" charset="0"/>
              </a:rPr>
              <a:t> </a:t>
            </a:r>
          </a:p>
        </p:txBody>
      </p:sp>
      <p:sp>
        <p:nvSpPr>
          <p:cNvPr id="3" name="Slide Number Placeholder 2"/>
          <p:cNvSpPr>
            <a:spLocks noGrp="1"/>
          </p:cNvSpPr>
          <p:nvPr>
            <p:ph type="sldNum" sz="quarter" idx="12"/>
          </p:nvPr>
        </p:nvSpPr>
        <p:spPr/>
        <p:txBody>
          <a:bodyPr/>
          <a:lstStyle/>
          <a:p>
            <a:fld id="{D9D9F342-BED9-C847-91F1-A444BC2C1C04}" type="slidenum">
              <a:rPr lang="en-US" smtClean="0"/>
              <a:pPr/>
              <a:t>20</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660" y="3377459"/>
            <a:ext cx="2156460" cy="1356360"/>
          </a:xfrm>
          <a:prstGeom prst="rect">
            <a:avLst/>
          </a:prstGeom>
        </p:spPr>
      </p:pic>
      <p:pic>
        <p:nvPicPr>
          <p:cNvPr id="7" name="Picture 6"/>
          <p:cNvPicPr>
            <a:picLocks noChangeAspect="1"/>
          </p:cNvPicPr>
          <p:nvPr/>
        </p:nvPicPr>
        <p:blipFill>
          <a:blip r:embed="rId4"/>
          <a:stretch>
            <a:fillRect/>
          </a:stretch>
        </p:blipFill>
        <p:spPr>
          <a:xfrm>
            <a:off x="6882471" y="6015339"/>
            <a:ext cx="2004890" cy="402897"/>
          </a:xfrm>
          <a:prstGeom prst="rect">
            <a:avLst/>
          </a:prstGeom>
        </p:spPr>
      </p:pic>
    </p:spTree>
    <p:extLst>
      <p:ext uri="{BB962C8B-B14F-4D97-AF65-F5344CB8AC3E}">
        <p14:creationId xmlns:p14="http://schemas.microsoft.com/office/powerpoint/2010/main" val="40915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679878" y="504218"/>
            <a:ext cx="7831137" cy="523220"/>
          </a:xfrm>
          <a:prstGeom prst="rect">
            <a:avLst/>
          </a:prstGeom>
          <a:noFill/>
          <a:ln w="9525">
            <a:noFill/>
            <a:miter lim="800000"/>
            <a:headEnd/>
            <a:tailEnd/>
          </a:ln>
        </p:spPr>
        <p:txBody>
          <a:bodyPr>
            <a:spAutoFit/>
          </a:bodyPr>
          <a:lstStyle/>
          <a:p>
            <a:r>
              <a:rPr lang="en-GB" sz="2800" b="1" dirty="0">
                <a:solidFill>
                  <a:schemeClr val="tx1">
                    <a:lumMod val="50000"/>
                    <a:lumOff val="50000"/>
                  </a:schemeClr>
                </a:solidFill>
                <a:latin typeface="Arial"/>
                <a:cs typeface="Arial"/>
              </a:rPr>
              <a:t>Final Trigger Points </a:t>
            </a:r>
          </a:p>
        </p:txBody>
      </p:sp>
      <p:sp>
        <p:nvSpPr>
          <p:cNvPr id="6" name="TextBox 13"/>
          <p:cNvSpPr txBox="1">
            <a:spLocks noChangeArrowheads="1"/>
          </p:cNvSpPr>
          <p:nvPr/>
        </p:nvSpPr>
        <p:spPr bwMode="auto">
          <a:xfrm>
            <a:off x="679878" y="1190625"/>
            <a:ext cx="7831135" cy="4672048"/>
          </a:xfrm>
          <a:prstGeom prst="rect">
            <a:avLst/>
          </a:prstGeom>
          <a:noFill/>
          <a:ln w="9525">
            <a:noFill/>
            <a:miter lim="800000"/>
            <a:headEnd/>
            <a:tailEnd/>
          </a:ln>
        </p:spPr>
        <p:txBody>
          <a:bodyPr wrap="square">
            <a:spAutoFit/>
          </a:bodyPr>
          <a:lstStyle/>
          <a:p>
            <a:pPr marL="285750" indent="-285750">
              <a:lnSpc>
                <a:spcPct val="120000"/>
              </a:lnSpc>
              <a:buClr>
                <a:srgbClr val="FFC326"/>
              </a:buClr>
              <a:buFont typeface="Wingdings" charset="2"/>
              <a:buChar char="§"/>
            </a:pPr>
            <a:endParaRPr lang="en-GB" sz="2400" dirty="0">
              <a:solidFill>
                <a:schemeClr val="tx1">
                  <a:lumMod val="50000"/>
                  <a:lumOff val="50000"/>
                </a:schemeClr>
              </a:solidFill>
              <a:latin typeface="Arial Black" charset="0"/>
              <a:cs typeface="Arial" charset="0"/>
            </a:endParaRPr>
          </a:p>
          <a:p>
            <a:pPr marL="285750" indent="-285750">
              <a:lnSpc>
                <a:spcPct val="120000"/>
              </a:lnSpc>
              <a:buClr>
                <a:srgbClr val="FFC326"/>
              </a:buClr>
              <a:buFont typeface="Wingdings" charset="2"/>
              <a:buChar char="§"/>
            </a:pPr>
            <a:r>
              <a:rPr lang="en-GB" sz="2000" b="1" dirty="0">
                <a:solidFill>
                  <a:schemeClr val="tx1">
                    <a:lumMod val="50000"/>
                    <a:lumOff val="50000"/>
                  </a:schemeClr>
                </a:solidFill>
                <a:latin typeface="Arial" panose="020B0604020202020204" pitchFamily="34" charset="0"/>
                <a:cs typeface="Arial" panose="020B0604020202020204" pitchFamily="34" charset="0"/>
              </a:rPr>
              <a:t>Follow the Letter and the Spirit of Rules e.g. ISO 37001</a:t>
            </a:r>
          </a:p>
          <a:p>
            <a:pPr marL="285750" indent="-285750">
              <a:lnSpc>
                <a:spcPct val="120000"/>
              </a:lnSpc>
              <a:buClr>
                <a:srgbClr val="FFC326"/>
              </a:buClr>
              <a:buFont typeface="Wingdings" charset="2"/>
              <a:buChar char="§"/>
            </a:pPr>
            <a:r>
              <a:rPr lang="en-GB" sz="2000" b="1" dirty="0">
                <a:solidFill>
                  <a:srgbClr val="C00000"/>
                </a:solidFill>
                <a:latin typeface="Arial" panose="020B0604020202020204" pitchFamily="34" charset="0"/>
                <a:cs typeface="Arial" panose="020B0604020202020204" pitchFamily="34" charset="0"/>
              </a:rPr>
              <a:t>Tone at the Top </a:t>
            </a:r>
          </a:p>
          <a:p>
            <a:pPr marL="285750" indent="-285750">
              <a:lnSpc>
                <a:spcPct val="120000"/>
              </a:lnSpc>
              <a:buClr>
                <a:srgbClr val="FFC326"/>
              </a:buClr>
              <a:buFont typeface="Wingdings" charset="2"/>
              <a:buChar char="§"/>
            </a:pPr>
            <a:r>
              <a:rPr lang="en-GB" sz="2000" b="1" dirty="0">
                <a:solidFill>
                  <a:schemeClr val="tx1">
                    <a:lumMod val="50000"/>
                    <a:lumOff val="50000"/>
                  </a:schemeClr>
                </a:solidFill>
                <a:latin typeface="Arial" panose="020B0604020202020204" pitchFamily="34" charset="0"/>
                <a:cs typeface="Arial" panose="020B0604020202020204" pitchFamily="34" charset="0"/>
              </a:rPr>
              <a:t>Encourage ‘speak up processes’</a:t>
            </a:r>
          </a:p>
          <a:p>
            <a:pPr marL="285750" indent="-285750">
              <a:lnSpc>
                <a:spcPct val="120000"/>
              </a:lnSpc>
              <a:buClr>
                <a:srgbClr val="FFC326"/>
              </a:buClr>
              <a:buFont typeface="Wingdings" charset="2"/>
              <a:buChar char="§"/>
            </a:pPr>
            <a:r>
              <a:rPr lang="en-GB" sz="2000" b="1" dirty="0">
                <a:solidFill>
                  <a:srgbClr val="C00000"/>
                </a:solidFill>
                <a:latin typeface="Arial" panose="020B0604020202020204" pitchFamily="34" charset="0"/>
                <a:cs typeface="Arial" panose="020B0604020202020204" pitchFamily="34" charset="0"/>
              </a:rPr>
              <a:t>Invest in Culture </a:t>
            </a:r>
          </a:p>
          <a:p>
            <a:pPr marL="285750" indent="-285750">
              <a:lnSpc>
                <a:spcPct val="120000"/>
              </a:lnSpc>
              <a:buClr>
                <a:srgbClr val="FFC326"/>
              </a:buClr>
              <a:buFont typeface="Wingdings" charset="2"/>
              <a:buChar char="§"/>
            </a:pPr>
            <a:r>
              <a:rPr lang="en-GB" sz="2000" b="1" dirty="0">
                <a:solidFill>
                  <a:schemeClr val="tx1">
                    <a:lumMod val="50000"/>
                    <a:lumOff val="50000"/>
                  </a:schemeClr>
                </a:solidFill>
                <a:latin typeface="Arial" panose="020B0604020202020204" pitchFamily="34" charset="0"/>
                <a:cs typeface="Arial" panose="020B0604020202020204" pitchFamily="34" charset="0"/>
              </a:rPr>
              <a:t>Embed anti-bribery principles as to Business as usual Procedures </a:t>
            </a:r>
          </a:p>
          <a:p>
            <a:pPr marL="285750" indent="-285750">
              <a:lnSpc>
                <a:spcPct val="120000"/>
              </a:lnSpc>
              <a:buClr>
                <a:srgbClr val="FFC326"/>
              </a:buClr>
              <a:buFont typeface="Wingdings" charset="2"/>
              <a:buChar char="§"/>
            </a:pPr>
            <a:r>
              <a:rPr lang="en-GB" sz="2000" b="1" dirty="0">
                <a:solidFill>
                  <a:schemeClr val="tx1">
                    <a:lumMod val="50000"/>
                    <a:lumOff val="50000"/>
                  </a:schemeClr>
                </a:solidFill>
                <a:latin typeface="Arial" panose="020B0604020202020204" pitchFamily="34" charset="0"/>
                <a:cs typeface="Arial" panose="020B0604020202020204" pitchFamily="34" charset="0"/>
              </a:rPr>
              <a:t>Beware and manage the traps …</a:t>
            </a:r>
          </a:p>
          <a:p>
            <a:pPr marL="285750" indent="-285750">
              <a:lnSpc>
                <a:spcPct val="120000"/>
              </a:lnSpc>
              <a:buClr>
                <a:srgbClr val="FFC326"/>
              </a:buClr>
              <a:buFont typeface="Wingdings" charset="2"/>
              <a:buChar char="§"/>
            </a:pPr>
            <a:r>
              <a:rPr lang="en-GB" sz="2000" b="1" dirty="0">
                <a:solidFill>
                  <a:schemeClr val="tx1">
                    <a:lumMod val="50000"/>
                    <a:lumOff val="50000"/>
                  </a:schemeClr>
                </a:solidFill>
                <a:latin typeface="Arial" panose="020B0604020202020204" pitchFamily="34" charset="0"/>
                <a:cs typeface="Arial" panose="020B0604020202020204" pitchFamily="34" charset="0"/>
              </a:rPr>
              <a:t>Do Not Forget -You are an Ambassador </a:t>
            </a:r>
          </a:p>
          <a:p>
            <a:pPr marL="285750" indent="-285750">
              <a:lnSpc>
                <a:spcPct val="120000"/>
              </a:lnSpc>
              <a:buClr>
                <a:srgbClr val="FFC326"/>
              </a:buClr>
              <a:buFont typeface="Wingdings" charset="2"/>
              <a:buChar char="§"/>
            </a:pPr>
            <a:endParaRPr lang="en-GB" sz="2400" dirty="0">
              <a:solidFill>
                <a:schemeClr val="tx1">
                  <a:lumMod val="50000"/>
                  <a:lumOff val="50000"/>
                </a:schemeClr>
              </a:solidFill>
              <a:latin typeface="Arial Black" charset="0"/>
              <a:cs typeface="Arial" charset="0"/>
            </a:endParaRPr>
          </a:p>
          <a:p>
            <a:pPr marL="285750" indent="-285750">
              <a:lnSpc>
                <a:spcPct val="120000"/>
              </a:lnSpc>
              <a:buClr>
                <a:srgbClr val="FFC326"/>
              </a:buClr>
              <a:buFont typeface="Wingdings" charset="2"/>
              <a:buChar char="§"/>
            </a:pPr>
            <a:endParaRPr lang="en-GB" sz="2400" dirty="0">
              <a:solidFill>
                <a:schemeClr val="tx1">
                  <a:lumMod val="50000"/>
                  <a:lumOff val="50000"/>
                </a:schemeClr>
              </a:solidFill>
              <a:latin typeface="Arial Black" charset="0"/>
              <a:cs typeface="Arial" charset="0"/>
            </a:endParaRPr>
          </a:p>
          <a:p>
            <a:pPr marL="285750" indent="-285750">
              <a:lnSpc>
                <a:spcPct val="120000"/>
              </a:lnSpc>
              <a:buClr>
                <a:srgbClr val="FFC326"/>
              </a:buClr>
              <a:buFont typeface="Wingdings" charset="2"/>
              <a:buChar char="§"/>
            </a:pPr>
            <a:endParaRPr lang="cs-CZ" sz="1600" dirty="0">
              <a:solidFill>
                <a:schemeClr val="tx1">
                  <a:lumMod val="50000"/>
                  <a:lumOff val="50000"/>
                </a:schemeClr>
              </a:solidFill>
            </a:endParaRPr>
          </a:p>
        </p:txBody>
      </p:sp>
      <p:pic>
        <p:nvPicPr>
          <p:cNvPr id="9" name="Picture 8"/>
          <p:cNvPicPr>
            <a:picLocks noChangeAspect="1"/>
          </p:cNvPicPr>
          <p:nvPr/>
        </p:nvPicPr>
        <p:blipFill>
          <a:blip r:embed="rId2"/>
          <a:stretch>
            <a:fillRect/>
          </a:stretch>
        </p:blipFill>
        <p:spPr>
          <a:xfrm>
            <a:off x="6882471" y="6015339"/>
            <a:ext cx="2004890" cy="402897"/>
          </a:xfrm>
          <a:prstGeom prst="rect">
            <a:avLst/>
          </a:prstGeom>
        </p:spPr>
      </p:pic>
      <p:sp>
        <p:nvSpPr>
          <p:cNvPr id="2" name="Slide Number Placeholder 1"/>
          <p:cNvSpPr>
            <a:spLocks noGrp="1"/>
          </p:cNvSpPr>
          <p:nvPr>
            <p:ph type="sldNum" sz="quarter" idx="12"/>
          </p:nvPr>
        </p:nvSpPr>
        <p:spPr/>
        <p:txBody>
          <a:bodyPr/>
          <a:lstStyle/>
          <a:p>
            <a:fld id="{D9D9F342-BED9-C847-91F1-A444BC2C1C04}" type="slidenum">
              <a:rPr lang="en-US" smtClean="0"/>
              <a:pPr/>
              <a:t>21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107" y="4889500"/>
            <a:ext cx="3114675" cy="1466850"/>
          </a:xfrm>
          <a:prstGeom prst="rect">
            <a:avLst/>
          </a:prstGeom>
        </p:spPr>
      </p:pic>
    </p:spTree>
    <p:extLst>
      <p:ext uri="{BB962C8B-B14F-4D97-AF65-F5344CB8AC3E}">
        <p14:creationId xmlns:p14="http://schemas.microsoft.com/office/powerpoint/2010/main" val="39565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2"/>
            <a:ext cx="8229600" cy="2306637"/>
          </a:xfrm>
        </p:spPr>
        <p:txBody>
          <a:bodyPr>
            <a:normAutofit fontScale="90000"/>
          </a:bodyPr>
          <a:lstStyle/>
          <a:p>
            <a:r>
              <a:rPr lang="en-GB" sz="3600" b="1" dirty="0">
                <a:solidFill>
                  <a:schemeClr val="tx1">
                    <a:lumMod val="50000"/>
                    <a:lumOff val="50000"/>
                  </a:schemeClr>
                </a:solidFill>
                <a:latin typeface="Arial"/>
                <a:ea typeface="+mn-ea"/>
                <a:cs typeface="Arial"/>
              </a:rPr>
              <a:t>In Bank of Cyprus </a:t>
            </a:r>
            <a:br>
              <a:rPr lang="en-GB" sz="3600" b="1" dirty="0">
                <a:solidFill>
                  <a:schemeClr val="tx1">
                    <a:lumMod val="50000"/>
                    <a:lumOff val="50000"/>
                  </a:schemeClr>
                </a:solidFill>
                <a:latin typeface="Arial"/>
                <a:ea typeface="+mn-ea"/>
                <a:cs typeface="Arial"/>
              </a:rPr>
            </a:br>
            <a:r>
              <a:rPr lang="en-GB" sz="3600" b="1" dirty="0">
                <a:solidFill>
                  <a:schemeClr val="tx1">
                    <a:lumMod val="50000"/>
                    <a:lumOff val="50000"/>
                  </a:schemeClr>
                </a:solidFill>
                <a:latin typeface="Arial"/>
                <a:ea typeface="+mn-ea"/>
                <a:cs typeface="Arial"/>
              </a:rPr>
              <a:t>Anti-bribery is a culture and not just a requirement. </a:t>
            </a:r>
            <a:br>
              <a:rPr lang="en-GB" sz="3600" b="1" dirty="0">
                <a:solidFill>
                  <a:schemeClr val="tx1">
                    <a:lumMod val="50000"/>
                    <a:lumOff val="50000"/>
                  </a:schemeClr>
                </a:solidFill>
                <a:latin typeface="Arial"/>
                <a:ea typeface="+mn-ea"/>
                <a:cs typeface="Arial"/>
              </a:rPr>
            </a:br>
            <a:br>
              <a:rPr lang="en-GB" sz="3600" b="1" dirty="0">
                <a:solidFill>
                  <a:schemeClr val="tx1">
                    <a:lumMod val="50000"/>
                    <a:lumOff val="50000"/>
                  </a:schemeClr>
                </a:solidFill>
                <a:latin typeface="Arial"/>
                <a:ea typeface="+mn-ea"/>
                <a:cs typeface="Arial"/>
              </a:rPr>
            </a:br>
            <a:r>
              <a:rPr lang="en-GB" sz="3600" b="1" dirty="0">
                <a:solidFill>
                  <a:schemeClr val="tx1">
                    <a:lumMod val="50000"/>
                    <a:lumOff val="50000"/>
                  </a:schemeClr>
                </a:solidFill>
                <a:latin typeface="Arial"/>
                <a:ea typeface="+mn-ea"/>
                <a:cs typeface="Arial"/>
              </a:rPr>
              <a:t>We all work and care for our brand!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7987" y="3590925"/>
            <a:ext cx="2966175" cy="2529681"/>
          </a:xfrm>
        </p:spPr>
      </p:pic>
      <p:pic>
        <p:nvPicPr>
          <p:cNvPr id="8" name="Picture 7"/>
          <p:cNvPicPr>
            <a:picLocks noChangeAspect="1"/>
          </p:cNvPicPr>
          <p:nvPr/>
        </p:nvPicPr>
        <p:blipFill>
          <a:blip r:embed="rId3" cstate="print"/>
          <a:stretch>
            <a:fillRect/>
          </a:stretch>
        </p:blipFill>
        <p:spPr>
          <a:xfrm>
            <a:off x="6882471" y="6015339"/>
            <a:ext cx="2004890" cy="402897"/>
          </a:xfrm>
          <a:prstGeom prst="rect">
            <a:avLst/>
          </a:prstGeom>
        </p:spPr>
      </p:pic>
      <p:sp>
        <p:nvSpPr>
          <p:cNvPr id="3" name="Slide Number Placeholder 2"/>
          <p:cNvSpPr>
            <a:spLocks noGrp="1"/>
          </p:cNvSpPr>
          <p:nvPr>
            <p:ph type="sldNum" sz="quarter" idx="12"/>
          </p:nvPr>
        </p:nvSpPr>
        <p:spPr/>
        <p:txBody>
          <a:bodyPr/>
          <a:lstStyle/>
          <a:p>
            <a:fld id="{D9D9F342-BED9-C847-91F1-A444BC2C1C04}" type="slidenum">
              <a:rPr lang="en-US" smtClean="0"/>
              <a:pPr/>
              <a:t>22</a:t>
            </a:fld>
            <a:endParaRPr lang="en-US"/>
          </a:p>
        </p:txBody>
      </p:sp>
    </p:spTree>
    <p:extLst>
      <p:ext uri="{BB962C8B-B14F-4D97-AF65-F5344CB8AC3E}">
        <p14:creationId xmlns:p14="http://schemas.microsoft.com/office/powerpoint/2010/main" val="365777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869810" y="1133475"/>
            <a:ext cx="7501444" cy="4708981"/>
          </a:xfrm>
          <a:prstGeom prst="rect">
            <a:avLst/>
          </a:prstGeom>
          <a:noFill/>
          <a:ln w="9525">
            <a:noFill/>
            <a:miter lim="800000"/>
            <a:headEnd/>
            <a:tailEnd/>
          </a:ln>
        </p:spPr>
        <p:txBody>
          <a:bodyPr wrap="square">
            <a:spAutoFit/>
          </a:bodyPr>
          <a:lstStyle/>
          <a:p>
            <a:r>
              <a:rPr lang="en-GB" sz="2000" b="1" dirty="0">
                <a:solidFill>
                  <a:schemeClr val="tx1">
                    <a:lumMod val="50000"/>
                    <a:lumOff val="50000"/>
                  </a:schemeClr>
                </a:solidFill>
                <a:latin typeface="Arial"/>
                <a:cs typeface="Arial"/>
              </a:rPr>
              <a:t>Implementation of </a:t>
            </a:r>
          </a:p>
          <a:p>
            <a:r>
              <a:rPr lang="el-GR" sz="2000" b="1" dirty="0">
                <a:solidFill>
                  <a:schemeClr val="tx1">
                    <a:lumMod val="50000"/>
                    <a:lumOff val="50000"/>
                  </a:schemeClr>
                </a:solidFill>
                <a:latin typeface="Arial"/>
                <a:cs typeface="Arial"/>
              </a:rPr>
              <a:t>ISO 37001</a:t>
            </a:r>
            <a:r>
              <a:rPr lang="en-GB" sz="2000" b="1" dirty="0">
                <a:solidFill>
                  <a:schemeClr val="tx1">
                    <a:lumMod val="50000"/>
                    <a:lumOff val="50000"/>
                  </a:schemeClr>
                </a:solidFill>
                <a:latin typeface="Arial"/>
                <a:cs typeface="Arial"/>
              </a:rPr>
              <a:t> Anti-Bribery Management System Standard</a:t>
            </a:r>
          </a:p>
          <a:p>
            <a:r>
              <a:rPr lang="en-GB" sz="2000" b="1" dirty="0">
                <a:solidFill>
                  <a:schemeClr val="tx1">
                    <a:lumMod val="50000"/>
                    <a:lumOff val="50000"/>
                  </a:schemeClr>
                </a:solidFill>
                <a:latin typeface="Arial"/>
                <a:cs typeface="Arial"/>
              </a:rPr>
              <a:t>at Bank of Cyprus </a:t>
            </a:r>
          </a:p>
          <a:p>
            <a:endParaRPr lang="en-GB" sz="2000" b="1" dirty="0">
              <a:solidFill>
                <a:schemeClr val="tx1">
                  <a:lumMod val="50000"/>
                  <a:lumOff val="50000"/>
                </a:schemeClr>
              </a:solidFill>
              <a:latin typeface="Arial"/>
              <a:cs typeface="Arial"/>
            </a:endParaRPr>
          </a:p>
          <a:p>
            <a:endParaRPr lang="en-GB" sz="2000" b="1" dirty="0">
              <a:solidFill>
                <a:schemeClr val="tx1">
                  <a:lumMod val="50000"/>
                  <a:lumOff val="50000"/>
                </a:schemeClr>
              </a:solidFill>
              <a:latin typeface="Arial"/>
              <a:cs typeface="Arial"/>
            </a:endParaRPr>
          </a:p>
          <a:p>
            <a:pPr algn="ctr"/>
            <a:r>
              <a:rPr lang="en-GB" sz="2000" b="1" dirty="0">
                <a:solidFill>
                  <a:schemeClr val="tx1">
                    <a:lumMod val="50000"/>
                    <a:lumOff val="50000"/>
                  </a:schemeClr>
                </a:solidFill>
                <a:latin typeface="Arial"/>
                <a:cs typeface="Arial"/>
              </a:rPr>
              <a:t>THANK YOU </a:t>
            </a:r>
          </a:p>
          <a:p>
            <a:endParaRPr lang="en-GB" sz="2000" b="1" dirty="0">
              <a:solidFill>
                <a:schemeClr val="tx1">
                  <a:lumMod val="50000"/>
                  <a:lumOff val="50000"/>
                </a:schemeClr>
              </a:solidFill>
              <a:latin typeface="Arial"/>
              <a:cs typeface="Arial"/>
            </a:endParaRPr>
          </a:p>
          <a:p>
            <a:endParaRPr lang="en-GB" sz="2000" b="1" dirty="0">
              <a:solidFill>
                <a:schemeClr val="tx1">
                  <a:lumMod val="50000"/>
                  <a:lumOff val="50000"/>
                </a:schemeClr>
              </a:solidFill>
              <a:latin typeface="Arial"/>
              <a:cs typeface="Arial"/>
            </a:endParaRPr>
          </a:p>
          <a:p>
            <a:r>
              <a:rPr lang="en-GB" sz="2000" b="1" dirty="0">
                <a:solidFill>
                  <a:schemeClr val="tx1">
                    <a:lumMod val="50000"/>
                    <a:lumOff val="50000"/>
                  </a:schemeClr>
                </a:solidFill>
                <a:latin typeface="Arial"/>
                <a:cs typeface="Arial"/>
              </a:rPr>
              <a:t>Kalia Larkou – Manager </a:t>
            </a:r>
          </a:p>
          <a:p>
            <a:r>
              <a:rPr lang="en-GB" sz="2000" b="1" dirty="0">
                <a:solidFill>
                  <a:schemeClr val="tx1">
                    <a:lumMod val="50000"/>
                    <a:lumOff val="50000"/>
                  </a:schemeClr>
                </a:solidFill>
                <a:latin typeface="Arial"/>
                <a:cs typeface="Arial"/>
              </a:rPr>
              <a:t>Regulatory &amp; Ethics Compliance Department</a:t>
            </a:r>
          </a:p>
          <a:p>
            <a:endParaRPr lang="en-GB" sz="2000" b="1" dirty="0">
              <a:solidFill>
                <a:schemeClr val="tx1">
                  <a:lumMod val="50000"/>
                  <a:lumOff val="50000"/>
                </a:schemeClr>
              </a:solidFill>
              <a:latin typeface="Arial"/>
              <a:cs typeface="Arial"/>
            </a:endParaRPr>
          </a:p>
          <a:p>
            <a:endParaRPr lang="en-GB" sz="2000" b="1" dirty="0">
              <a:solidFill>
                <a:srgbClr val="0E5A71"/>
              </a:solidFill>
              <a:latin typeface="Arial"/>
              <a:cs typeface="Arial"/>
            </a:endParaRPr>
          </a:p>
          <a:p>
            <a:endParaRPr lang="en-GB" sz="2000" b="1" dirty="0">
              <a:solidFill>
                <a:srgbClr val="0E5A71"/>
              </a:solidFill>
              <a:latin typeface="Arial"/>
              <a:cs typeface="Arial"/>
            </a:endParaRPr>
          </a:p>
          <a:p>
            <a:endParaRPr lang="en-GB" sz="2000" b="1" dirty="0">
              <a:solidFill>
                <a:srgbClr val="0E5A71"/>
              </a:solidFill>
              <a:latin typeface="Arial"/>
              <a:cs typeface="Arial"/>
            </a:endParaRPr>
          </a:p>
          <a:p>
            <a:pPr algn="r"/>
            <a:r>
              <a:rPr lang="en-GB" sz="2000" b="1" dirty="0">
                <a:solidFill>
                  <a:srgbClr val="0E5A71"/>
                </a:solidFill>
                <a:latin typeface="Arial"/>
                <a:cs typeface="Arial"/>
              </a:rPr>
              <a:t>14 September 2017 </a:t>
            </a:r>
          </a:p>
        </p:txBody>
      </p:sp>
      <p:pic>
        <p:nvPicPr>
          <p:cNvPr id="10" name="Picture 9"/>
          <p:cNvPicPr>
            <a:picLocks noChangeAspect="1"/>
          </p:cNvPicPr>
          <p:nvPr/>
        </p:nvPicPr>
        <p:blipFill>
          <a:blip r:embed="rId2"/>
          <a:stretch>
            <a:fillRect/>
          </a:stretch>
        </p:blipFill>
        <p:spPr>
          <a:xfrm>
            <a:off x="6810704" y="6142011"/>
            <a:ext cx="2004890" cy="402897"/>
          </a:xfrm>
          <a:prstGeom prst="rect">
            <a:avLst/>
          </a:prstGeom>
        </p:spPr>
      </p:pic>
      <p:pic>
        <p:nvPicPr>
          <p:cNvPr id="11" name="Picture 2" descr="4a21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532" y="5369792"/>
            <a:ext cx="190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1d1a9548-cc38-480c-a4a1-7fa7f6f8dad4@bocre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27" y="4918752"/>
            <a:ext cx="1840687" cy="168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9D9F342-BED9-C847-91F1-A444BC2C1C04}" type="slidenum">
              <a:rPr lang="en-US" smtClean="0"/>
              <a:pPr/>
              <a:t>23</a:t>
            </a:fld>
            <a:endParaRPr lang="en-US"/>
          </a:p>
        </p:txBody>
      </p:sp>
    </p:spTree>
    <p:extLst>
      <p:ext uri="{BB962C8B-B14F-4D97-AF65-F5344CB8AC3E}">
        <p14:creationId xmlns:p14="http://schemas.microsoft.com/office/powerpoint/2010/main" val="404365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935037"/>
          </a:xfrm>
        </p:spPr>
        <p:txBody>
          <a:bodyPr>
            <a:normAutofit/>
          </a:bodyPr>
          <a:lstStyle/>
          <a:p>
            <a:r>
              <a:rPr lang="en-GB" dirty="0">
                <a:solidFill>
                  <a:schemeClr val="tx1">
                    <a:lumMod val="50000"/>
                    <a:lumOff val="50000"/>
                  </a:schemeClr>
                </a:solidFill>
                <a:latin typeface="Arial" pitchFamily="34" charset="0"/>
                <a:cs typeface="Arial" pitchFamily="34" charset="0"/>
              </a:rPr>
              <a:t>Culture…</a:t>
            </a:r>
          </a:p>
        </p:txBody>
      </p:sp>
      <p:sp>
        <p:nvSpPr>
          <p:cNvPr id="5" name="TextBox 4"/>
          <p:cNvSpPr txBox="1"/>
          <p:nvPr/>
        </p:nvSpPr>
        <p:spPr>
          <a:xfrm>
            <a:off x="744467" y="2209126"/>
            <a:ext cx="3066882" cy="1200329"/>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a:p>
            <a:endParaRPr lang="en-GB" dirty="0"/>
          </a:p>
          <a:p>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613" y="919119"/>
            <a:ext cx="4109007" cy="4176756"/>
          </a:xfrm>
        </p:spPr>
      </p:pic>
      <p:sp>
        <p:nvSpPr>
          <p:cNvPr id="7" name="TextBox 6"/>
          <p:cNvSpPr txBox="1"/>
          <p:nvPr/>
        </p:nvSpPr>
        <p:spPr>
          <a:xfrm>
            <a:off x="2375349" y="1725356"/>
            <a:ext cx="1205714" cy="3046988"/>
          </a:xfrm>
          <a:prstGeom prst="rect">
            <a:avLst/>
          </a:prstGeom>
          <a:noFill/>
        </p:spPr>
        <p:txBody>
          <a:bodyPr wrap="square" rtlCol="0">
            <a:spAutoFit/>
          </a:bodyPr>
          <a:lstStyle/>
          <a:p>
            <a:r>
              <a:rPr lang="en-GB" sz="1600" dirty="0"/>
              <a:t>Culture is nothing more than a set of impressions in our mind.</a:t>
            </a:r>
          </a:p>
          <a:p>
            <a:r>
              <a:rPr lang="en-GB" sz="1600" dirty="0"/>
              <a:t>Our mind- set,</a:t>
            </a:r>
          </a:p>
          <a:p>
            <a:r>
              <a:rPr lang="en-GB" sz="1600" dirty="0"/>
              <a:t>professional behaviour,</a:t>
            </a:r>
          </a:p>
          <a:p>
            <a:r>
              <a:rPr lang="en-GB" sz="1600" dirty="0"/>
              <a:t>our values.</a:t>
            </a:r>
          </a:p>
          <a:p>
            <a:pPr marL="285750" indent="-285750">
              <a:buFontTx/>
              <a:buChar char="-"/>
            </a:pPr>
            <a:endParaRPr lang="en-GB" sz="1600" dirty="0"/>
          </a:p>
        </p:txBody>
      </p:sp>
      <p:pic>
        <p:nvPicPr>
          <p:cNvPr id="10" name="Picture 9"/>
          <p:cNvPicPr>
            <a:picLocks noChangeAspect="1"/>
          </p:cNvPicPr>
          <p:nvPr/>
        </p:nvPicPr>
        <p:blipFill>
          <a:blip r:embed="rId3"/>
          <a:stretch>
            <a:fillRect/>
          </a:stretch>
        </p:blipFill>
        <p:spPr>
          <a:xfrm>
            <a:off x="6882471" y="6112600"/>
            <a:ext cx="2004890" cy="402897"/>
          </a:xfrm>
          <a:prstGeom prst="rect">
            <a:avLst/>
          </a:prstGeom>
        </p:spPr>
      </p:pic>
      <p:pic>
        <p:nvPicPr>
          <p:cNvPr id="11"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7459" y="885825"/>
            <a:ext cx="4216819" cy="4219575"/>
          </a:xfrm>
          <a:prstGeom prst="rect">
            <a:avLst/>
          </a:prstGeom>
        </p:spPr>
      </p:pic>
      <p:sp>
        <p:nvSpPr>
          <p:cNvPr id="3" name="Rectangle 2"/>
          <p:cNvSpPr/>
          <p:nvPr/>
        </p:nvSpPr>
        <p:spPr>
          <a:xfrm>
            <a:off x="6115051" y="1895476"/>
            <a:ext cx="1600200" cy="2831544"/>
          </a:xfrm>
          <a:prstGeom prst="rect">
            <a:avLst/>
          </a:prstGeom>
        </p:spPr>
        <p:txBody>
          <a:bodyPr wrap="square">
            <a:spAutoFit/>
          </a:bodyPr>
          <a:lstStyle/>
          <a:p>
            <a:r>
              <a:rPr lang="en-GB" sz="1600" dirty="0" err="1"/>
              <a:t>BoC</a:t>
            </a:r>
            <a:r>
              <a:rPr lang="en-GB" sz="1600" dirty="0"/>
              <a:t> Management, employees and other stakeholders think and behave towards Bribery hazards and anti-corruption measures</a:t>
            </a:r>
            <a:r>
              <a:rPr lang="en-GB" dirty="0"/>
              <a:t>?</a:t>
            </a:r>
          </a:p>
        </p:txBody>
      </p:sp>
      <p:sp>
        <p:nvSpPr>
          <p:cNvPr id="4" name="Slide Number Placeholder 3"/>
          <p:cNvSpPr>
            <a:spLocks noGrp="1"/>
          </p:cNvSpPr>
          <p:nvPr>
            <p:ph type="sldNum" sz="quarter" idx="12"/>
          </p:nvPr>
        </p:nvSpPr>
        <p:spPr/>
        <p:txBody>
          <a:bodyPr/>
          <a:lstStyle/>
          <a:p>
            <a:fld id="{D9D9F342-BED9-C847-91F1-A444BC2C1C04}" type="slidenum">
              <a:rPr lang="en-US" smtClean="0"/>
              <a:pPr/>
              <a:t>3</a:t>
            </a:fld>
            <a:endParaRPr lang="en-US"/>
          </a:p>
        </p:txBody>
      </p:sp>
    </p:spTree>
    <p:extLst>
      <p:ext uri="{BB962C8B-B14F-4D97-AF65-F5344CB8AC3E}">
        <p14:creationId xmlns:p14="http://schemas.microsoft.com/office/powerpoint/2010/main" val="87131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679878" y="504218"/>
            <a:ext cx="7831137" cy="954107"/>
          </a:xfrm>
          <a:prstGeom prst="rect">
            <a:avLst/>
          </a:prstGeom>
          <a:noFill/>
          <a:ln w="9525">
            <a:noFill/>
            <a:miter lim="800000"/>
            <a:headEnd/>
            <a:tailEnd/>
          </a:ln>
        </p:spPr>
        <p:txBody>
          <a:bodyPr>
            <a:spAutoFit/>
          </a:bodyPr>
          <a:lstStyle/>
          <a:p>
            <a:r>
              <a:rPr lang="en-US" sz="2800" b="1" dirty="0">
                <a:solidFill>
                  <a:schemeClr val="tx1">
                    <a:lumMod val="50000"/>
                    <a:lumOff val="50000"/>
                  </a:schemeClr>
                </a:solidFill>
                <a:latin typeface="Arial"/>
                <a:cs typeface="Arial"/>
              </a:rPr>
              <a:t>How do we cultivate the Anti-corruption Culture?</a:t>
            </a:r>
          </a:p>
        </p:txBody>
      </p:sp>
      <p:pic>
        <p:nvPicPr>
          <p:cNvPr id="9" name="Picture 8"/>
          <p:cNvPicPr>
            <a:picLocks noChangeAspect="1"/>
          </p:cNvPicPr>
          <p:nvPr/>
        </p:nvPicPr>
        <p:blipFill>
          <a:blip r:embed="rId3"/>
          <a:stretch>
            <a:fillRect/>
          </a:stretch>
        </p:blipFill>
        <p:spPr>
          <a:xfrm>
            <a:off x="6882471" y="6015339"/>
            <a:ext cx="2004890" cy="4028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737" y="2053470"/>
            <a:ext cx="5724525" cy="3280530"/>
          </a:xfrm>
          <a:prstGeom prst="rect">
            <a:avLst/>
          </a:prstGeom>
        </p:spPr>
      </p:pic>
      <p:sp>
        <p:nvSpPr>
          <p:cNvPr id="3" name="Slide Number Placeholder 2"/>
          <p:cNvSpPr>
            <a:spLocks noGrp="1"/>
          </p:cNvSpPr>
          <p:nvPr>
            <p:ph type="sldNum" sz="quarter" idx="12"/>
          </p:nvPr>
        </p:nvSpPr>
        <p:spPr/>
        <p:txBody>
          <a:bodyPr/>
          <a:lstStyle/>
          <a:p>
            <a:fld id="{D9D9F342-BED9-C847-91F1-A444BC2C1C04}" type="slidenum">
              <a:rPr lang="en-US" smtClean="0"/>
              <a:pPr/>
              <a:t>4</a:t>
            </a:fld>
            <a:endParaRPr lang="en-US"/>
          </a:p>
        </p:txBody>
      </p:sp>
    </p:spTree>
    <p:extLst>
      <p:ext uri="{BB962C8B-B14F-4D97-AF65-F5344CB8AC3E}">
        <p14:creationId xmlns:p14="http://schemas.microsoft.com/office/powerpoint/2010/main" val="206731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679878" y="504218"/>
            <a:ext cx="7831137" cy="954107"/>
          </a:xfrm>
          <a:prstGeom prst="rect">
            <a:avLst/>
          </a:prstGeom>
          <a:noFill/>
          <a:ln w="9525">
            <a:noFill/>
            <a:miter lim="800000"/>
            <a:headEnd/>
            <a:tailEnd/>
          </a:ln>
        </p:spPr>
        <p:txBody>
          <a:bodyPr>
            <a:spAutoFit/>
          </a:bodyPr>
          <a:lstStyle/>
          <a:p>
            <a:r>
              <a:rPr lang="en-US" sz="2800" b="1" dirty="0">
                <a:solidFill>
                  <a:schemeClr val="tx1">
                    <a:lumMod val="50000"/>
                    <a:lumOff val="50000"/>
                  </a:schemeClr>
                </a:solidFill>
                <a:latin typeface="Arial"/>
                <a:cs typeface="Arial"/>
              </a:rPr>
              <a:t>How do we measure Anti-corruption Culture?</a:t>
            </a:r>
          </a:p>
        </p:txBody>
      </p:sp>
      <p:pic>
        <p:nvPicPr>
          <p:cNvPr id="9" name="Picture 8"/>
          <p:cNvPicPr>
            <a:picLocks noChangeAspect="1"/>
          </p:cNvPicPr>
          <p:nvPr/>
        </p:nvPicPr>
        <p:blipFill>
          <a:blip r:embed="rId3"/>
          <a:stretch>
            <a:fillRect/>
          </a:stretch>
        </p:blipFill>
        <p:spPr>
          <a:xfrm>
            <a:off x="6882471" y="6015339"/>
            <a:ext cx="2004890" cy="4028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032" y="1571625"/>
            <a:ext cx="7379936" cy="3688198"/>
          </a:xfrm>
          <a:prstGeom prst="rect">
            <a:avLst/>
          </a:prstGeom>
        </p:spPr>
      </p:pic>
      <p:sp>
        <p:nvSpPr>
          <p:cNvPr id="3" name="Slide Number Placeholder 2"/>
          <p:cNvSpPr>
            <a:spLocks noGrp="1"/>
          </p:cNvSpPr>
          <p:nvPr>
            <p:ph type="sldNum" sz="quarter" idx="12"/>
          </p:nvPr>
        </p:nvSpPr>
        <p:spPr/>
        <p:txBody>
          <a:bodyPr/>
          <a:lstStyle/>
          <a:p>
            <a:fld id="{D9D9F342-BED9-C847-91F1-A444BC2C1C04}" type="slidenum">
              <a:rPr lang="en-US" smtClean="0"/>
              <a:pPr/>
              <a:t>5</a:t>
            </a:fld>
            <a:endParaRPr lang="en-US"/>
          </a:p>
        </p:txBody>
      </p:sp>
    </p:spTree>
    <p:extLst>
      <p:ext uri="{BB962C8B-B14F-4D97-AF65-F5344CB8AC3E}">
        <p14:creationId xmlns:p14="http://schemas.microsoft.com/office/powerpoint/2010/main" val="40713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2235947"/>
          </a:xfrm>
        </p:spPr>
        <p:txBody>
          <a:bodyPr>
            <a:normAutofit/>
          </a:bodyPr>
          <a:lstStyle/>
          <a:p>
            <a:pPr algn="ctr">
              <a:buNone/>
            </a:pPr>
            <a:endParaRPr lang="en-GB" sz="1600" dirty="0">
              <a:latin typeface="Arial" pitchFamily="34" charset="0"/>
              <a:cs typeface="Arial" pitchFamily="34" charset="0"/>
            </a:endParaRPr>
          </a:p>
          <a:p>
            <a:pPr algn="ctr">
              <a:buNone/>
            </a:pPr>
            <a:r>
              <a:rPr lang="en-US" sz="2800" dirty="0">
                <a:latin typeface="Arial" panose="020B0604020202020204" pitchFamily="34" charset="0"/>
                <a:cs typeface="Arial" panose="020B0604020202020204" pitchFamily="34" charset="0"/>
              </a:rPr>
              <a:t>The Board of Directors applies a </a:t>
            </a:r>
            <a:r>
              <a:rPr lang="en-US" sz="2800" b="1" dirty="0">
                <a:latin typeface="Arial" panose="020B0604020202020204" pitchFamily="34" charset="0"/>
                <a:cs typeface="Arial" panose="020B0604020202020204" pitchFamily="34" charset="0"/>
              </a:rPr>
              <a:t>"zero tolerance"</a:t>
            </a:r>
            <a:r>
              <a:rPr lang="en-US" sz="2800" dirty="0">
                <a:latin typeface="Arial" panose="020B0604020202020204" pitchFamily="34" charset="0"/>
                <a:cs typeface="Arial" panose="020B0604020202020204" pitchFamily="34" charset="0"/>
              </a:rPr>
              <a:t> approach to acts of bribery and corruption by any of our employees or any business partners.</a:t>
            </a:r>
            <a:endParaRPr lang="en-GB" sz="2800" dirty="0">
              <a:latin typeface="Arial" panose="020B0604020202020204" pitchFamily="34" charset="0"/>
              <a:cs typeface="Arial" panose="020B0604020202020204" pitchFamily="34" charset="0"/>
            </a:endParaRPr>
          </a:p>
          <a:p>
            <a:pPr algn="ctr">
              <a:buNone/>
            </a:pPr>
            <a:endParaRPr lang="en-US" sz="1600" dirty="0">
              <a:latin typeface="Arial" pitchFamily="34" charset="0"/>
              <a:cs typeface="Arial" pitchFamily="34" charset="0"/>
            </a:endParaRPr>
          </a:p>
        </p:txBody>
      </p:sp>
      <p:pic>
        <p:nvPicPr>
          <p:cNvPr id="4" name="Picture 3"/>
          <p:cNvPicPr>
            <a:picLocks noChangeAspect="1"/>
          </p:cNvPicPr>
          <p:nvPr/>
        </p:nvPicPr>
        <p:blipFill>
          <a:blip r:embed="rId2" cstate="print"/>
          <a:stretch>
            <a:fillRect/>
          </a:stretch>
        </p:blipFill>
        <p:spPr>
          <a:xfrm>
            <a:off x="6882471" y="6015339"/>
            <a:ext cx="2004890" cy="40289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239" y="2958712"/>
            <a:ext cx="3540011" cy="2819925"/>
          </a:xfrm>
          <a:prstGeom prst="rect">
            <a:avLst/>
          </a:prstGeom>
        </p:spPr>
      </p:pic>
      <p:sp>
        <p:nvSpPr>
          <p:cNvPr id="5" name="Slide Number Placeholder 4"/>
          <p:cNvSpPr>
            <a:spLocks noGrp="1"/>
          </p:cNvSpPr>
          <p:nvPr>
            <p:ph type="sldNum" sz="quarter" idx="12"/>
          </p:nvPr>
        </p:nvSpPr>
        <p:spPr/>
        <p:txBody>
          <a:bodyPr/>
          <a:lstStyle/>
          <a:p>
            <a:fld id="{D9D9F342-BED9-C847-91F1-A444BC2C1C04}" type="slidenum">
              <a:rPr lang="en-US" smtClean="0"/>
              <a:pPr/>
              <a:t>6</a:t>
            </a:fld>
            <a:endParaRPr lang="en-US"/>
          </a:p>
        </p:txBody>
      </p:sp>
    </p:spTree>
    <p:extLst>
      <p:ext uri="{BB962C8B-B14F-4D97-AF65-F5344CB8AC3E}">
        <p14:creationId xmlns:p14="http://schemas.microsoft.com/office/powerpoint/2010/main" val="107760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7219131" cy="4525963"/>
          </a:xfrm>
        </p:spPr>
        <p:txBody>
          <a:bodyPr>
            <a:normAutofit/>
          </a:bodyPr>
          <a:lstStyle/>
          <a:p>
            <a:endParaRPr lang="en-GB" sz="1600" b="1" dirty="0">
              <a:solidFill>
                <a:schemeClr val="tx1">
                  <a:lumMod val="50000"/>
                  <a:lumOff val="50000"/>
                </a:schemeClr>
              </a:solidFill>
              <a:latin typeface="Arial" pitchFamily="34" charset="0"/>
              <a:cs typeface="Arial" pitchFamily="34" charset="0"/>
            </a:endParaRPr>
          </a:p>
          <a:p>
            <a:endParaRPr lang="en-GB" sz="1600" b="1" dirty="0">
              <a:solidFill>
                <a:schemeClr val="tx1">
                  <a:lumMod val="50000"/>
                  <a:lumOff val="50000"/>
                </a:schemeClr>
              </a:solidFill>
              <a:latin typeface="Arial" pitchFamily="34" charset="0"/>
              <a:cs typeface="Arial" pitchFamily="34" charset="0"/>
            </a:endParaRPr>
          </a:p>
          <a:p>
            <a:endParaRPr lang="en-GB" sz="1600" b="1" dirty="0">
              <a:solidFill>
                <a:schemeClr val="tx1">
                  <a:lumMod val="50000"/>
                  <a:lumOff val="50000"/>
                </a:schemeClr>
              </a:solidFill>
              <a:latin typeface="Arial" pitchFamily="34" charset="0"/>
              <a:cs typeface="Arial" pitchFamily="34" charset="0"/>
            </a:endParaRPr>
          </a:p>
          <a:p>
            <a:endParaRPr lang="en-GB" sz="1600" b="1" dirty="0">
              <a:solidFill>
                <a:schemeClr val="tx1">
                  <a:lumMod val="50000"/>
                  <a:lumOff val="50000"/>
                </a:schemeClr>
              </a:solidFill>
              <a:latin typeface="Arial" pitchFamily="34" charset="0"/>
              <a:cs typeface="Arial" pitchFamily="34" charset="0"/>
            </a:endParaRPr>
          </a:p>
          <a:p>
            <a:endParaRPr lang="en-GB" sz="1600" b="1" dirty="0">
              <a:solidFill>
                <a:schemeClr val="tx1">
                  <a:lumMod val="50000"/>
                  <a:lumOff val="50000"/>
                </a:schemeClr>
              </a:solidFill>
              <a:latin typeface="Arial" pitchFamily="34" charset="0"/>
              <a:cs typeface="Arial" pitchFamily="34" charset="0"/>
            </a:endParaRPr>
          </a:p>
          <a:p>
            <a:endParaRPr lang="en-GB" sz="1600" b="1" dirty="0">
              <a:solidFill>
                <a:schemeClr val="tx1">
                  <a:lumMod val="50000"/>
                  <a:lumOff val="50000"/>
                </a:schemeClr>
              </a:solidFill>
              <a:latin typeface="Arial" pitchFamily="34" charset="0"/>
              <a:cs typeface="Arial" pitchFamily="34" charset="0"/>
            </a:endParaRPr>
          </a:p>
          <a:p>
            <a:endParaRPr lang="en-GB" sz="1600" b="1" dirty="0">
              <a:solidFill>
                <a:schemeClr val="tx1">
                  <a:lumMod val="50000"/>
                  <a:lumOff val="50000"/>
                </a:schemeClr>
              </a:solidFill>
              <a:latin typeface="Arial" pitchFamily="34" charset="0"/>
              <a:cs typeface="Arial" pitchFamily="34" charset="0"/>
            </a:endParaRPr>
          </a:p>
          <a:p>
            <a:endParaRPr lang="en-GB" sz="1600" b="1" dirty="0">
              <a:solidFill>
                <a:schemeClr val="tx1">
                  <a:lumMod val="50000"/>
                  <a:lumOff val="50000"/>
                </a:schemeClr>
              </a:solidFill>
              <a:latin typeface="Arial" pitchFamily="34" charset="0"/>
              <a:cs typeface="Arial" pitchFamily="34" charset="0"/>
            </a:endParaRPr>
          </a:p>
          <a:p>
            <a:pPr algn="just">
              <a:buClr>
                <a:srgbClr val="FFC000"/>
              </a:buClr>
              <a:buFont typeface="Wingdings" pitchFamily="2" charset="2"/>
              <a:buChar char="§"/>
            </a:pPr>
            <a:r>
              <a:rPr lang="en-GB" sz="1400" b="1" dirty="0">
                <a:solidFill>
                  <a:schemeClr val="tx1">
                    <a:lumMod val="50000"/>
                    <a:lumOff val="50000"/>
                  </a:schemeClr>
                </a:solidFill>
                <a:latin typeface="Arial" pitchFamily="34" charset="0"/>
                <a:cs typeface="Arial" pitchFamily="34" charset="0"/>
              </a:rPr>
              <a:t>London Listing</a:t>
            </a:r>
          </a:p>
          <a:p>
            <a:pPr algn="just">
              <a:buClr>
                <a:srgbClr val="FFC000"/>
              </a:buClr>
              <a:buFont typeface="Wingdings" pitchFamily="2" charset="2"/>
              <a:buChar char="§"/>
            </a:pPr>
            <a:r>
              <a:rPr lang="en-GB" sz="1400" b="1" dirty="0">
                <a:solidFill>
                  <a:schemeClr val="tx1">
                    <a:lumMod val="50000"/>
                    <a:lumOff val="50000"/>
                  </a:schemeClr>
                </a:solidFill>
                <a:latin typeface="Arial" pitchFamily="34" charset="0"/>
                <a:cs typeface="Arial" pitchFamily="34" charset="0"/>
              </a:rPr>
              <a:t>2017 Best Corporate Governance Award – Cyprus by World Finance Magazine</a:t>
            </a:r>
            <a:endParaRPr lang="en-US" altLang="en-US" sz="1400" b="1" dirty="0">
              <a:latin typeface="Arial" pitchFamily="34" charset="0"/>
              <a:cs typeface="Arial" pitchFamily="34" charset="0"/>
            </a:endParaRPr>
          </a:p>
          <a:p>
            <a:pPr marL="342900" lvl="1" indent="-342900" algn="just">
              <a:buClr>
                <a:srgbClr val="FFC000"/>
              </a:buClr>
              <a:buFont typeface="Wingdings" pitchFamily="2" charset="2"/>
              <a:buChar char="§"/>
            </a:pPr>
            <a:r>
              <a:rPr lang="en-GB" sz="1400" b="1" dirty="0">
                <a:solidFill>
                  <a:schemeClr val="tx1">
                    <a:lumMod val="50000"/>
                    <a:lumOff val="50000"/>
                  </a:schemeClr>
                </a:solidFill>
                <a:latin typeface="Arial" pitchFamily="34" charset="0"/>
                <a:cs typeface="Arial" pitchFamily="34" charset="0"/>
              </a:rPr>
              <a:t>Positive benchmarking by Spencer Stuart as to our Corporate Governance Model compared to other European Financial Institutions (independent external consultants assessing the new corporate governance framework of our Bank in 2015).</a:t>
            </a:r>
          </a:p>
          <a:p>
            <a:pPr marL="342900" lvl="1" indent="-342900" algn="just">
              <a:buClr>
                <a:srgbClr val="FFC000"/>
              </a:buClr>
              <a:buFont typeface="Wingdings" pitchFamily="2" charset="2"/>
              <a:buChar char="§"/>
            </a:pPr>
            <a:r>
              <a:rPr lang="en-GB" sz="1400" b="1" dirty="0">
                <a:solidFill>
                  <a:schemeClr val="tx1">
                    <a:lumMod val="50000"/>
                    <a:lumOff val="50000"/>
                  </a:schemeClr>
                </a:solidFill>
                <a:latin typeface="Arial" pitchFamily="34" charset="0"/>
                <a:cs typeface="Arial" pitchFamily="34" charset="0"/>
              </a:rPr>
              <a:t>2016 Award for Best Practices, Initiatives/Actions to Reduce Corruption and/or Strengthen Transparency in Cyprus, by Transparency International (Cyprus).</a:t>
            </a:r>
          </a:p>
          <a:p>
            <a:endParaRPr lang="en-US" sz="1400" dirty="0"/>
          </a:p>
        </p:txBody>
      </p:sp>
      <p:pic>
        <p:nvPicPr>
          <p:cNvPr id="6" name="Picture 5"/>
          <p:cNvPicPr>
            <a:picLocks noChangeAspect="1"/>
          </p:cNvPicPr>
          <p:nvPr/>
        </p:nvPicPr>
        <p:blipFill>
          <a:blip r:embed="rId2" cstate="print"/>
          <a:stretch>
            <a:fillRect/>
          </a:stretch>
        </p:blipFill>
        <p:spPr>
          <a:xfrm>
            <a:off x="6882471" y="6015339"/>
            <a:ext cx="2004890" cy="402897"/>
          </a:xfrm>
          <a:prstGeom prst="rect">
            <a:avLst/>
          </a:prstGeom>
        </p:spPr>
      </p:pic>
      <p:sp>
        <p:nvSpPr>
          <p:cNvPr id="8" name="TextBox 13"/>
          <p:cNvSpPr txBox="1">
            <a:spLocks noChangeArrowheads="1"/>
          </p:cNvSpPr>
          <p:nvPr/>
        </p:nvSpPr>
        <p:spPr bwMode="auto">
          <a:xfrm>
            <a:off x="611561" y="444367"/>
            <a:ext cx="8085584" cy="523220"/>
          </a:xfrm>
          <a:prstGeom prst="rect">
            <a:avLst/>
          </a:prstGeom>
          <a:noFill/>
          <a:ln w="9525">
            <a:noFill/>
            <a:miter lim="800000"/>
            <a:headEnd/>
            <a:tailEnd/>
          </a:ln>
        </p:spPr>
        <p:txBody>
          <a:bodyPr wrap="square">
            <a:spAutoFit/>
          </a:bodyPr>
          <a:lstStyle/>
          <a:p>
            <a:r>
              <a:rPr lang="en-GB" sz="2800" b="1" dirty="0">
                <a:solidFill>
                  <a:schemeClr val="tx1">
                    <a:lumMod val="50000"/>
                    <a:lumOff val="50000"/>
                  </a:schemeClr>
                </a:solidFill>
                <a:latin typeface="Arial"/>
                <a:cs typeface="Arial"/>
              </a:rPr>
              <a:t>Recognition of BOC New Culture</a:t>
            </a:r>
            <a:endParaRPr lang="en-US" sz="2800" b="1" dirty="0">
              <a:solidFill>
                <a:schemeClr val="tx1">
                  <a:lumMod val="50000"/>
                  <a:lumOff val="50000"/>
                </a:schemeClr>
              </a:solidFill>
              <a:latin typeface="Arial"/>
              <a:cs typeface="Arial"/>
            </a:endParaRPr>
          </a:p>
        </p:txBody>
      </p:sp>
      <p:pic>
        <p:nvPicPr>
          <p:cNvPr id="10" name="Picture 9" descr="LSE.png"/>
          <p:cNvPicPr>
            <a:picLocks noChangeAspect="1"/>
          </p:cNvPicPr>
          <p:nvPr/>
        </p:nvPicPr>
        <p:blipFill>
          <a:blip r:embed="rId3" cstate="print"/>
          <a:stretch>
            <a:fillRect/>
          </a:stretch>
        </p:blipFill>
        <p:spPr>
          <a:xfrm>
            <a:off x="1259632" y="1484784"/>
            <a:ext cx="7056784" cy="2016224"/>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675" y="4007386"/>
            <a:ext cx="13525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9D9F342-BED9-C847-91F1-A444BC2C1C04}" type="slidenum">
              <a:rPr lang="en-US" smtClean="0"/>
              <a:pPr/>
              <a:t>7</a:t>
            </a:fld>
            <a:endParaRPr lang="en-US"/>
          </a:p>
        </p:txBody>
      </p:sp>
    </p:spTree>
    <p:extLst>
      <p:ext uri="{BB962C8B-B14F-4D97-AF65-F5344CB8AC3E}">
        <p14:creationId xmlns:p14="http://schemas.microsoft.com/office/powerpoint/2010/main" val="20701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438150" y="504218"/>
            <a:ext cx="8562975" cy="954107"/>
          </a:xfrm>
          <a:prstGeom prst="rect">
            <a:avLst/>
          </a:prstGeom>
          <a:noFill/>
          <a:ln w="9525">
            <a:noFill/>
            <a:miter lim="800000"/>
            <a:headEnd/>
            <a:tailEnd/>
          </a:ln>
        </p:spPr>
        <p:txBody>
          <a:bodyPr wrap="square">
            <a:spAutoFit/>
          </a:bodyPr>
          <a:lstStyle/>
          <a:p>
            <a:pPr algn="ctr"/>
            <a:r>
              <a:rPr lang="en-GB" sz="2800" b="1" dirty="0">
                <a:solidFill>
                  <a:schemeClr val="tx1">
                    <a:lumMod val="50000"/>
                    <a:lumOff val="50000"/>
                  </a:schemeClr>
                </a:solidFill>
                <a:latin typeface="Arial"/>
                <a:cs typeface="Arial"/>
              </a:rPr>
              <a:t>Key Pillars of BOC Anti-Bribery   </a:t>
            </a:r>
          </a:p>
          <a:p>
            <a:pPr algn="ctr"/>
            <a:r>
              <a:rPr lang="en-GB" sz="2800" b="1" dirty="0">
                <a:solidFill>
                  <a:schemeClr val="tx1">
                    <a:lumMod val="50000"/>
                    <a:lumOff val="50000"/>
                  </a:schemeClr>
                </a:solidFill>
                <a:latin typeface="Arial"/>
                <a:cs typeface="Arial"/>
              </a:rPr>
              <a:t>Framework Vs ISO</a:t>
            </a:r>
            <a:r>
              <a:rPr lang="el-GR" sz="2800" b="1" dirty="0">
                <a:solidFill>
                  <a:schemeClr val="tx1">
                    <a:lumMod val="50000"/>
                    <a:lumOff val="50000"/>
                  </a:schemeClr>
                </a:solidFill>
                <a:latin typeface="Arial"/>
                <a:cs typeface="Arial"/>
              </a:rPr>
              <a:t> 37001</a:t>
            </a:r>
            <a:r>
              <a:rPr lang="en-GB" sz="2800" b="1" dirty="0">
                <a:solidFill>
                  <a:schemeClr val="tx1">
                    <a:lumMod val="50000"/>
                    <a:lumOff val="50000"/>
                  </a:schemeClr>
                </a:solidFill>
                <a:latin typeface="Arial"/>
                <a:cs typeface="Arial"/>
              </a:rPr>
              <a:t> </a:t>
            </a:r>
          </a:p>
        </p:txBody>
      </p:sp>
      <p:pic>
        <p:nvPicPr>
          <p:cNvPr id="9" name="Picture 8"/>
          <p:cNvPicPr>
            <a:picLocks noChangeAspect="1"/>
          </p:cNvPicPr>
          <p:nvPr/>
        </p:nvPicPr>
        <p:blipFill>
          <a:blip r:embed="rId2"/>
          <a:stretch>
            <a:fillRect/>
          </a:stretch>
        </p:blipFill>
        <p:spPr>
          <a:xfrm>
            <a:off x="6882471" y="6015339"/>
            <a:ext cx="2004890" cy="402897"/>
          </a:xfrm>
          <a:prstGeom prst="rect">
            <a:avLst/>
          </a:prstGeom>
        </p:spPr>
      </p:pic>
      <p:graphicFrame>
        <p:nvGraphicFramePr>
          <p:cNvPr id="2" name="Diagram 1"/>
          <p:cNvGraphicFramePr/>
          <p:nvPr>
            <p:extLst>
              <p:ext uri="{D42A27DB-BD31-4B8C-83A1-F6EECF244321}">
                <p14:modId xmlns:p14="http://schemas.microsoft.com/office/powerpoint/2010/main" val="3223594363"/>
              </p:ext>
            </p:extLst>
          </p:nvPr>
        </p:nvGraphicFramePr>
        <p:xfrm>
          <a:off x="1523999" y="2095499"/>
          <a:ext cx="6181725" cy="373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9D9F342-BED9-C847-91F1-A444BC2C1C04}" type="slidenum">
              <a:rPr lang="en-US" smtClean="0"/>
              <a:pPr/>
              <a:t>8</a:t>
            </a:fld>
            <a:endParaRPr lang="en-US"/>
          </a:p>
        </p:txBody>
      </p:sp>
    </p:spTree>
    <p:extLst>
      <p:ext uri="{BB962C8B-B14F-4D97-AF65-F5344CB8AC3E}">
        <p14:creationId xmlns:p14="http://schemas.microsoft.com/office/powerpoint/2010/main" val="45658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solidFill>
                  <a:schemeClr val="tx1">
                    <a:lumMod val="50000"/>
                    <a:lumOff val="50000"/>
                  </a:schemeClr>
                </a:solidFill>
                <a:latin typeface="Arial" panose="020B0604020202020204" pitchFamily="34" charset="0"/>
                <a:cs typeface="Arial" panose="020B0604020202020204" pitchFamily="34" charset="0"/>
              </a:rPr>
              <a:t>Pillar 1</a:t>
            </a:r>
            <a:r>
              <a:rPr lang="el-GR" sz="2800" b="1" dirty="0">
                <a:solidFill>
                  <a:schemeClr val="tx1">
                    <a:lumMod val="50000"/>
                    <a:lumOff val="50000"/>
                  </a:schemeClr>
                </a:solidFill>
                <a:latin typeface="Arial" panose="020B0604020202020204" pitchFamily="34" charset="0"/>
                <a:cs typeface="Arial" panose="020B0604020202020204" pitchFamily="34" charset="0"/>
              </a:rPr>
              <a:t>: </a:t>
            </a:r>
            <a:r>
              <a:rPr lang="en-GB" sz="2800" b="1" dirty="0">
                <a:solidFill>
                  <a:schemeClr val="tx1">
                    <a:lumMod val="50000"/>
                    <a:lumOff val="50000"/>
                  </a:schemeClr>
                </a:solidFill>
                <a:latin typeface="Arial" panose="020B0604020202020204" pitchFamily="34" charset="0"/>
                <a:cs typeface="Arial" panose="020B0604020202020204" pitchFamily="34" charset="0"/>
              </a:rPr>
              <a:t>Understanding the Bank’s operations </a:t>
            </a:r>
          </a:p>
        </p:txBody>
      </p:sp>
      <p:sp>
        <p:nvSpPr>
          <p:cNvPr id="3" name="Content Placeholder 2"/>
          <p:cNvSpPr>
            <a:spLocks noGrp="1"/>
          </p:cNvSpPr>
          <p:nvPr>
            <p:ph idx="1"/>
          </p:nvPr>
        </p:nvSpPr>
        <p:spPr/>
        <p:txBody>
          <a:bodyPr/>
          <a:lstStyle/>
          <a:p>
            <a:endParaRPr lang="en-GB"/>
          </a:p>
        </p:txBody>
      </p:sp>
      <p:graphicFrame>
        <p:nvGraphicFramePr>
          <p:cNvPr id="5" name="Content Placeholder 3"/>
          <p:cNvGraphicFramePr>
            <a:graphicFrameLocks/>
          </p:cNvGraphicFramePr>
          <p:nvPr>
            <p:extLst>
              <p:ext uri="{D42A27DB-BD31-4B8C-83A1-F6EECF244321}">
                <p14:modId xmlns:p14="http://schemas.microsoft.com/office/powerpoint/2010/main" val="4187769823"/>
              </p:ext>
            </p:extLst>
          </p:nvPr>
        </p:nvGraphicFramePr>
        <p:xfrm>
          <a:off x="457200" y="1285876"/>
          <a:ext cx="8382000" cy="49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9D9F342-BED9-C847-91F1-A444BC2C1C04}" type="slidenum">
              <a:rPr lang="en-US" smtClean="0"/>
              <a:pPr/>
              <a:t>9</a:t>
            </a:fld>
            <a:endParaRPr lang="en-US"/>
          </a:p>
        </p:txBody>
      </p:sp>
      <p:pic>
        <p:nvPicPr>
          <p:cNvPr id="6" name="Picture 5"/>
          <p:cNvPicPr>
            <a:picLocks noChangeAspect="1"/>
          </p:cNvPicPr>
          <p:nvPr/>
        </p:nvPicPr>
        <p:blipFill>
          <a:blip r:embed="rId7"/>
          <a:stretch>
            <a:fillRect/>
          </a:stretch>
        </p:blipFill>
        <p:spPr>
          <a:xfrm>
            <a:off x="6882471" y="6015339"/>
            <a:ext cx="2004890" cy="402897"/>
          </a:xfrm>
          <a:prstGeom prst="rect">
            <a:avLst/>
          </a:prstGeom>
        </p:spPr>
      </p:pic>
    </p:spTree>
    <p:extLst>
      <p:ext uri="{BB962C8B-B14F-4D97-AF65-F5344CB8AC3E}">
        <p14:creationId xmlns:p14="http://schemas.microsoft.com/office/powerpoint/2010/main" val="9659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375" autoRev="1" fill="remove"/>
                                        <p:tgtEl>
                                          <p:spTgt spid="5">
                                            <p:graphicEl>
                                              <a:dgm id="{9EDA5D66-A00E-41B2-9F75-EC2149A6D472}"/>
                                            </p:graphicEl>
                                          </p:spTgt>
                                        </p:tgtEl>
                                        <p:attrNameLst>
                                          <p:attrName>style.color</p:attrName>
                                        </p:attrNameLst>
                                      </p:cBhvr>
                                      <p:to>
                                        <a:schemeClr val="bg1"/>
                                      </p:to>
                                    </p:animClr>
                                    <p:animClr clrSpc="rgb" dir="cw">
                                      <p:cBhvr>
                                        <p:cTn id="7" dur="375" autoRev="1" fill="remove"/>
                                        <p:tgtEl>
                                          <p:spTgt spid="5">
                                            <p:graphicEl>
                                              <a:dgm id="{9EDA5D66-A00E-41B2-9F75-EC2149A6D472}"/>
                                            </p:graphicEl>
                                          </p:spTgt>
                                        </p:tgtEl>
                                        <p:attrNameLst>
                                          <p:attrName>fillcolor</p:attrName>
                                        </p:attrNameLst>
                                      </p:cBhvr>
                                      <p:to>
                                        <a:schemeClr val="bg1"/>
                                      </p:to>
                                    </p:animClr>
                                    <p:set>
                                      <p:cBhvr>
                                        <p:cTn id="8" dur="375" autoRev="1" fill="remove"/>
                                        <p:tgtEl>
                                          <p:spTgt spid="5">
                                            <p:graphicEl>
                                              <a:dgm id="{9EDA5D66-A00E-41B2-9F75-EC2149A6D472}"/>
                                            </p:graphicEl>
                                          </p:spTgt>
                                        </p:tgtEl>
                                        <p:attrNameLst>
                                          <p:attrName>fill.type</p:attrName>
                                        </p:attrNameLst>
                                      </p:cBhvr>
                                      <p:to>
                                        <p:strVal val="solid"/>
                                      </p:to>
                                    </p:set>
                                    <p:set>
                                      <p:cBhvr>
                                        <p:cTn id="9" dur="375" autoRev="1" fill="remove"/>
                                        <p:tgtEl>
                                          <p:spTgt spid="5">
                                            <p:graphicEl>
                                              <a:dgm id="{9EDA5D66-A00E-41B2-9F75-EC2149A6D472}"/>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375" autoRev="1" fill="remove"/>
                                        <p:tgtEl>
                                          <p:spTgt spid="5">
                                            <p:graphicEl>
                                              <a:dgm id="{639686DC-7B14-4B14-9F63-84D08C7293B4}"/>
                                            </p:graphicEl>
                                          </p:spTgt>
                                        </p:tgtEl>
                                        <p:attrNameLst>
                                          <p:attrName>style.color</p:attrName>
                                        </p:attrNameLst>
                                      </p:cBhvr>
                                      <p:to>
                                        <a:schemeClr val="bg1"/>
                                      </p:to>
                                    </p:animClr>
                                    <p:animClr clrSpc="rgb" dir="cw">
                                      <p:cBhvr>
                                        <p:cTn id="14" dur="375" autoRev="1" fill="remove"/>
                                        <p:tgtEl>
                                          <p:spTgt spid="5">
                                            <p:graphicEl>
                                              <a:dgm id="{639686DC-7B14-4B14-9F63-84D08C7293B4}"/>
                                            </p:graphicEl>
                                          </p:spTgt>
                                        </p:tgtEl>
                                        <p:attrNameLst>
                                          <p:attrName>fillcolor</p:attrName>
                                        </p:attrNameLst>
                                      </p:cBhvr>
                                      <p:to>
                                        <a:schemeClr val="bg1"/>
                                      </p:to>
                                    </p:animClr>
                                    <p:set>
                                      <p:cBhvr>
                                        <p:cTn id="15" dur="375" autoRev="1" fill="remove"/>
                                        <p:tgtEl>
                                          <p:spTgt spid="5">
                                            <p:graphicEl>
                                              <a:dgm id="{639686DC-7B14-4B14-9F63-84D08C7293B4}"/>
                                            </p:graphicEl>
                                          </p:spTgt>
                                        </p:tgtEl>
                                        <p:attrNameLst>
                                          <p:attrName>fill.type</p:attrName>
                                        </p:attrNameLst>
                                      </p:cBhvr>
                                      <p:to>
                                        <p:strVal val="solid"/>
                                      </p:to>
                                    </p:set>
                                    <p:set>
                                      <p:cBhvr>
                                        <p:cTn id="16" dur="375" autoRev="1" fill="remove"/>
                                        <p:tgtEl>
                                          <p:spTgt spid="5">
                                            <p:graphicEl>
                                              <a:dgm id="{639686DC-7B14-4B14-9F63-84D08C7293B4}"/>
                                            </p:graphicEl>
                                          </p:spTgt>
                                        </p:tgtEl>
                                        <p:attrNameLst>
                                          <p:attrName>fill.on</p:attrName>
                                        </p:attrNameLst>
                                      </p:cBhvr>
                                      <p:to>
                                        <p:strVal val="true"/>
                                      </p:to>
                                    </p:set>
                                  </p:childTnLst>
                                </p:cTn>
                              </p:par>
                              <p:par>
                                <p:cTn id="17" presetID="27" presetClass="emph" presetSubtype="0" fill="remove" grpId="0" nodeType="withEffect">
                                  <p:stCondLst>
                                    <p:cond delay="0"/>
                                  </p:stCondLst>
                                  <p:childTnLst>
                                    <p:animClr clrSpc="rgb" dir="cw">
                                      <p:cBhvr override="childStyle">
                                        <p:cTn id="18" dur="375" autoRev="1" fill="remove"/>
                                        <p:tgtEl>
                                          <p:spTgt spid="5">
                                            <p:graphicEl>
                                              <a:dgm id="{D4BBF6FD-2E82-4712-853E-D32422F5D226}"/>
                                            </p:graphicEl>
                                          </p:spTgt>
                                        </p:tgtEl>
                                        <p:attrNameLst>
                                          <p:attrName>style.color</p:attrName>
                                        </p:attrNameLst>
                                      </p:cBhvr>
                                      <p:to>
                                        <a:schemeClr val="bg1"/>
                                      </p:to>
                                    </p:animClr>
                                    <p:animClr clrSpc="rgb" dir="cw">
                                      <p:cBhvr>
                                        <p:cTn id="19" dur="375" autoRev="1" fill="remove"/>
                                        <p:tgtEl>
                                          <p:spTgt spid="5">
                                            <p:graphicEl>
                                              <a:dgm id="{D4BBF6FD-2E82-4712-853E-D32422F5D226}"/>
                                            </p:graphicEl>
                                          </p:spTgt>
                                        </p:tgtEl>
                                        <p:attrNameLst>
                                          <p:attrName>fillcolor</p:attrName>
                                        </p:attrNameLst>
                                      </p:cBhvr>
                                      <p:to>
                                        <a:schemeClr val="bg1"/>
                                      </p:to>
                                    </p:animClr>
                                    <p:set>
                                      <p:cBhvr>
                                        <p:cTn id="20" dur="375" autoRev="1" fill="remove"/>
                                        <p:tgtEl>
                                          <p:spTgt spid="5">
                                            <p:graphicEl>
                                              <a:dgm id="{D4BBF6FD-2E82-4712-853E-D32422F5D226}"/>
                                            </p:graphicEl>
                                          </p:spTgt>
                                        </p:tgtEl>
                                        <p:attrNameLst>
                                          <p:attrName>fill.type</p:attrName>
                                        </p:attrNameLst>
                                      </p:cBhvr>
                                      <p:to>
                                        <p:strVal val="solid"/>
                                      </p:to>
                                    </p:set>
                                    <p:set>
                                      <p:cBhvr>
                                        <p:cTn id="21" dur="375" autoRev="1" fill="remove"/>
                                        <p:tgtEl>
                                          <p:spTgt spid="5">
                                            <p:graphicEl>
                                              <a:dgm id="{D4BBF6FD-2E82-4712-853E-D32422F5D226}"/>
                                            </p:graphic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375" autoRev="1" fill="remove"/>
                                        <p:tgtEl>
                                          <p:spTgt spid="5">
                                            <p:graphicEl>
                                              <a:dgm id="{C5D10627-11D8-487F-B875-2BF611B8AE26}"/>
                                            </p:graphicEl>
                                          </p:spTgt>
                                        </p:tgtEl>
                                        <p:attrNameLst>
                                          <p:attrName>style.color</p:attrName>
                                        </p:attrNameLst>
                                      </p:cBhvr>
                                      <p:to>
                                        <a:schemeClr val="bg1"/>
                                      </p:to>
                                    </p:animClr>
                                    <p:animClr clrSpc="rgb" dir="cw">
                                      <p:cBhvr>
                                        <p:cTn id="26" dur="375" autoRev="1" fill="remove"/>
                                        <p:tgtEl>
                                          <p:spTgt spid="5">
                                            <p:graphicEl>
                                              <a:dgm id="{C5D10627-11D8-487F-B875-2BF611B8AE26}"/>
                                            </p:graphicEl>
                                          </p:spTgt>
                                        </p:tgtEl>
                                        <p:attrNameLst>
                                          <p:attrName>fillcolor</p:attrName>
                                        </p:attrNameLst>
                                      </p:cBhvr>
                                      <p:to>
                                        <a:schemeClr val="bg1"/>
                                      </p:to>
                                    </p:animClr>
                                    <p:set>
                                      <p:cBhvr>
                                        <p:cTn id="27" dur="375" autoRev="1" fill="remove"/>
                                        <p:tgtEl>
                                          <p:spTgt spid="5">
                                            <p:graphicEl>
                                              <a:dgm id="{C5D10627-11D8-487F-B875-2BF611B8AE26}"/>
                                            </p:graphicEl>
                                          </p:spTgt>
                                        </p:tgtEl>
                                        <p:attrNameLst>
                                          <p:attrName>fill.type</p:attrName>
                                        </p:attrNameLst>
                                      </p:cBhvr>
                                      <p:to>
                                        <p:strVal val="solid"/>
                                      </p:to>
                                    </p:set>
                                    <p:set>
                                      <p:cBhvr>
                                        <p:cTn id="28" dur="375" autoRev="1" fill="remove"/>
                                        <p:tgtEl>
                                          <p:spTgt spid="5">
                                            <p:graphicEl>
                                              <a:dgm id="{C5D10627-11D8-487F-B875-2BF611B8AE26}"/>
                                            </p:graphicEl>
                                          </p:spTgt>
                                        </p:tgtEl>
                                        <p:attrNameLst>
                                          <p:attrName>fill.on</p:attrName>
                                        </p:attrNameLst>
                                      </p:cBhvr>
                                      <p:to>
                                        <p:strVal val="true"/>
                                      </p:to>
                                    </p:set>
                                  </p:childTnLst>
                                </p:cTn>
                              </p:par>
                              <p:par>
                                <p:cTn id="29" presetID="27" presetClass="emph" presetSubtype="0" fill="remove" grpId="0" nodeType="withEffect">
                                  <p:stCondLst>
                                    <p:cond delay="0"/>
                                  </p:stCondLst>
                                  <p:childTnLst>
                                    <p:animClr clrSpc="rgb" dir="cw">
                                      <p:cBhvr override="childStyle">
                                        <p:cTn id="30" dur="375" autoRev="1" fill="remove"/>
                                        <p:tgtEl>
                                          <p:spTgt spid="5">
                                            <p:graphicEl>
                                              <a:dgm id="{BBE37C80-53D4-4AB3-B00B-1101AE6A50AE}"/>
                                            </p:graphicEl>
                                          </p:spTgt>
                                        </p:tgtEl>
                                        <p:attrNameLst>
                                          <p:attrName>style.color</p:attrName>
                                        </p:attrNameLst>
                                      </p:cBhvr>
                                      <p:to>
                                        <a:schemeClr val="bg1"/>
                                      </p:to>
                                    </p:animClr>
                                    <p:animClr clrSpc="rgb" dir="cw">
                                      <p:cBhvr>
                                        <p:cTn id="31" dur="375" autoRev="1" fill="remove"/>
                                        <p:tgtEl>
                                          <p:spTgt spid="5">
                                            <p:graphicEl>
                                              <a:dgm id="{BBE37C80-53D4-4AB3-B00B-1101AE6A50AE}"/>
                                            </p:graphicEl>
                                          </p:spTgt>
                                        </p:tgtEl>
                                        <p:attrNameLst>
                                          <p:attrName>fillcolor</p:attrName>
                                        </p:attrNameLst>
                                      </p:cBhvr>
                                      <p:to>
                                        <a:schemeClr val="bg1"/>
                                      </p:to>
                                    </p:animClr>
                                    <p:set>
                                      <p:cBhvr>
                                        <p:cTn id="32" dur="375" autoRev="1" fill="remove"/>
                                        <p:tgtEl>
                                          <p:spTgt spid="5">
                                            <p:graphicEl>
                                              <a:dgm id="{BBE37C80-53D4-4AB3-B00B-1101AE6A50AE}"/>
                                            </p:graphicEl>
                                          </p:spTgt>
                                        </p:tgtEl>
                                        <p:attrNameLst>
                                          <p:attrName>fill.type</p:attrName>
                                        </p:attrNameLst>
                                      </p:cBhvr>
                                      <p:to>
                                        <p:strVal val="solid"/>
                                      </p:to>
                                    </p:set>
                                    <p:set>
                                      <p:cBhvr>
                                        <p:cTn id="33" dur="375" autoRev="1" fill="remove"/>
                                        <p:tgtEl>
                                          <p:spTgt spid="5">
                                            <p:graphicEl>
                                              <a:dgm id="{BBE37C80-53D4-4AB3-B00B-1101AE6A50AE}"/>
                                            </p:graphic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remove" grpId="0" nodeType="clickEffect">
                                  <p:stCondLst>
                                    <p:cond delay="0"/>
                                  </p:stCondLst>
                                  <p:childTnLst>
                                    <p:animClr clrSpc="rgb" dir="cw">
                                      <p:cBhvr override="childStyle">
                                        <p:cTn id="37" dur="375" autoRev="1" fill="remove"/>
                                        <p:tgtEl>
                                          <p:spTgt spid="5">
                                            <p:graphicEl>
                                              <a:dgm id="{0953B2AB-5626-4537-9725-C57AB2A27D4D}"/>
                                            </p:graphicEl>
                                          </p:spTgt>
                                        </p:tgtEl>
                                        <p:attrNameLst>
                                          <p:attrName>style.color</p:attrName>
                                        </p:attrNameLst>
                                      </p:cBhvr>
                                      <p:to>
                                        <a:schemeClr val="bg1"/>
                                      </p:to>
                                    </p:animClr>
                                    <p:animClr clrSpc="rgb" dir="cw">
                                      <p:cBhvr>
                                        <p:cTn id="38" dur="375" autoRev="1" fill="remove"/>
                                        <p:tgtEl>
                                          <p:spTgt spid="5">
                                            <p:graphicEl>
                                              <a:dgm id="{0953B2AB-5626-4537-9725-C57AB2A27D4D}"/>
                                            </p:graphicEl>
                                          </p:spTgt>
                                        </p:tgtEl>
                                        <p:attrNameLst>
                                          <p:attrName>fillcolor</p:attrName>
                                        </p:attrNameLst>
                                      </p:cBhvr>
                                      <p:to>
                                        <a:schemeClr val="bg1"/>
                                      </p:to>
                                    </p:animClr>
                                    <p:set>
                                      <p:cBhvr>
                                        <p:cTn id="39" dur="375" autoRev="1" fill="remove"/>
                                        <p:tgtEl>
                                          <p:spTgt spid="5">
                                            <p:graphicEl>
                                              <a:dgm id="{0953B2AB-5626-4537-9725-C57AB2A27D4D}"/>
                                            </p:graphicEl>
                                          </p:spTgt>
                                        </p:tgtEl>
                                        <p:attrNameLst>
                                          <p:attrName>fill.type</p:attrName>
                                        </p:attrNameLst>
                                      </p:cBhvr>
                                      <p:to>
                                        <p:strVal val="solid"/>
                                      </p:to>
                                    </p:set>
                                    <p:set>
                                      <p:cBhvr>
                                        <p:cTn id="40" dur="375" autoRev="1" fill="remove"/>
                                        <p:tgtEl>
                                          <p:spTgt spid="5">
                                            <p:graphicEl>
                                              <a:dgm id="{0953B2AB-5626-4537-9725-C57AB2A27D4D}"/>
                                            </p:graphicEl>
                                          </p:spTgt>
                                        </p:tgtEl>
                                        <p:attrNameLst>
                                          <p:attrName>fill.on</p:attrName>
                                        </p:attrNameLst>
                                      </p:cBhvr>
                                      <p:to>
                                        <p:strVal val="true"/>
                                      </p:to>
                                    </p:set>
                                  </p:childTnLst>
                                </p:cTn>
                              </p:par>
                              <p:par>
                                <p:cTn id="41" presetID="27" presetClass="emph" presetSubtype="0" fill="remove" grpId="0" nodeType="withEffect">
                                  <p:stCondLst>
                                    <p:cond delay="0"/>
                                  </p:stCondLst>
                                  <p:childTnLst>
                                    <p:animClr clrSpc="rgb" dir="cw">
                                      <p:cBhvr override="childStyle">
                                        <p:cTn id="42" dur="375" autoRev="1" fill="remove"/>
                                        <p:tgtEl>
                                          <p:spTgt spid="5">
                                            <p:graphicEl>
                                              <a:dgm id="{044AF392-682C-42DB-8BF0-C330C7AC4241}"/>
                                            </p:graphicEl>
                                          </p:spTgt>
                                        </p:tgtEl>
                                        <p:attrNameLst>
                                          <p:attrName>style.color</p:attrName>
                                        </p:attrNameLst>
                                      </p:cBhvr>
                                      <p:to>
                                        <a:schemeClr val="bg1"/>
                                      </p:to>
                                    </p:animClr>
                                    <p:animClr clrSpc="rgb" dir="cw">
                                      <p:cBhvr>
                                        <p:cTn id="43" dur="375" autoRev="1" fill="remove"/>
                                        <p:tgtEl>
                                          <p:spTgt spid="5">
                                            <p:graphicEl>
                                              <a:dgm id="{044AF392-682C-42DB-8BF0-C330C7AC4241}"/>
                                            </p:graphicEl>
                                          </p:spTgt>
                                        </p:tgtEl>
                                        <p:attrNameLst>
                                          <p:attrName>fillcolor</p:attrName>
                                        </p:attrNameLst>
                                      </p:cBhvr>
                                      <p:to>
                                        <a:schemeClr val="bg1"/>
                                      </p:to>
                                    </p:animClr>
                                    <p:set>
                                      <p:cBhvr>
                                        <p:cTn id="44" dur="375" autoRev="1" fill="remove"/>
                                        <p:tgtEl>
                                          <p:spTgt spid="5">
                                            <p:graphicEl>
                                              <a:dgm id="{044AF392-682C-42DB-8BF0-C330C7AC4241}"/>
                                            </p:graphicEl>
                                          </p:spTgt>
                                        </p:tgtEl>
                                        <p:attrNameLst>
                                          <p:attrName>fill.type</p:attrName>
                                        </p:attrNameLst>
                                      </p:cBhvr>
                                      <p:to>
                                        <p:strVal val="solid"/>
                                      </p:to>
                                    </p:set>
                                    <p:set>
                                      <p:cBhvr>
                                        <p:cTn id="45" dur="375" autoRev="1" fill="remove"/>
                                        <p:tgtEl>
                                          <p:spTgt spid="5">
                                            <p:graphicEl>
                                              <a:dgm id="{044AF392-682C-42DB-8BF0-C330C7AC4241}"/>
                                            </p:graphicEl>
                                          </p:spTgt>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0" nodeType="clickEffect">
                                  <p:stCondLst>
                                    <p:cond delay="0"/>
                                  </p:stCondLst>
                                  <p:childTnLst>
                                    <p:animClr clrSpc="rgb" dir="cw">
                                      <p:cBhvr override="childStyle">
                                        <p:cTn id="49" dur="375" autoRev="1" fill="remove"/>
                                        <p:tgtEl>
                                          <p:spTgt spid="5">
                                            <p:graphicEl>
                                              <a:dgm id="{A77B37F9-2D14-4773-A326-3E5A22CE143B}"/>
                                            </p:graphicEl>
                                          </p:spTgt>
                                        </p:tgtEl>
                                        <p:attrNameLst>
                                          <p:attrName>style.color</p:attrName>
                                        </p:attrNameLst>
                                      </p:cBhvr>
                                      <p:to>
                                        <a:schemeClr val="bg1"/>
                                      </p:to>
                                    </p:animClr>
                                    <p:animClr clrSpc="rgb" dir="cw">
                                      <p:cBhvr>
                                        <p:cTn id="50" dur="375" autoRev="1" fill="remove"/>
                                        <p:tgtEl>
                                          <p:spTgt spid="5">
                                            <p:graphicEl>
                                              <a:dgm id="{A77B37F9-2D14-4773-A326-3E5A22CE143B}"/>
                                            </p:graphicEl>
                                          </p:spTgt>
                                        </p:tgtEl>
                                        <p:attrNameLst>
                                          <p:attrName>fillcolor</p:attrName>
                                        </p:attrNameLst>
                                      </p:cBhvr>
                                      <p:to>
                                        <a:schemeClr val="bg1"/>
                                      </p:to>
                                    </p:animClr>
                                    <p:set>
                                      <p:cBhvr>
                                        <p:cTn id="51" dur="375" autoRev="1" fill="remove"/>
                                        <p:tgtEl>
                                          <p:spTgt spid="5">
                                            <p:graphicEl>
                                              <a:dgm id="{A77B37F9-2D14-4773-A326-3E5A22CE143B}"/>
                                            </p:graphicEl>
                                          </p:spTgt>
                                        </p:tgtEl>
                                        <p:attrNameLst>
                                          <p:attrName>fill.type</p:attrName>
                                        </p:attrNameLst>
                                      </p:cBhvr>
                                      <p:to>
                                        <p:strVal val="solid"/>
                                      </p:to>
                                    </p:set>
                                    <p:set>
                                      <p:cBhvr>
                                        <p:cTn id="52" dur="375" autoRev="1" fill="remove"/>
                                        <p:tgtEl>
                                          <p:spTgt spid="5">
                                            <p:graphicEl>
                                              <a:dgm id="{A77B37F9-2D14-4773-A326-3E5A22CE143B}"/>
                                            </p:graphicEl>
                                          </p:spTgt>
                                        </p:tgtEl>
                                        <p:attrNameLst>
                                          <p:attrName>fill.on</p:attrName>
                                        </p:attrNameLst>
                                      </p:cBhvr>
                                      <p:to>
                                        <p:strVal val="true"/>
                                      </p:to>
                                    </p:set>
                                  </p:childTnLst>
                                </p:cTn>
                              </p:par>
                              <p:par>
                                <p:cTn id="53" presetID="27" presetClass="emph" presetSubtype="0" fill="remove" grpId="0" nodeType="withEffect">
                                  <p:stCondLst>
                                    <p:cond delay="0"/>
                                  </p:stCondLst>
                                  <p:childTnLst>
                                    <p:animClr clrSpc="rgb" dir="cw">
                                      <p:cBhvr override="childStyle">
                                        <p:cTn id="54" dur="375" autoRev="1" fill="remove"/>
                                        <p:tgtEl>
                                          <p:spTgt spid="5">
                                            <p:graphicEl>
                                              <a:dgm id="{C97F6010-387E-457D-BF4A-5F2B0DBFE3D5}"/>
                                            </p:graphicEl>
                                          </p:spTgt>
                                        </p:tgtEl>
                                        <p:attrNameLst>
                                          <p:attrName>style.color</p:attrName>
                                        </p:attrNameLst>
                                      </p:cBhvr>
                                      <p:to>
                                        <a:schemeClr val="bg1"/>
                                      </p:to>
                                    </p:animClr>
                                    <p:animClr clrSpc="rgb" dir="cw">
                                      <p:cBhvr>
                                        <p:cTn id="55" dur="375" autoRev="1" fill="remove"/>
                                        <p:tgtEl>
                                          <p:spTgt spid="5">
                                            <p:graphicEl>
                                              <a:dgm id="{C97F6010-387E-457D-BF4A-5F2B0DBFE3D5}"/>
                                            </p:graphicEl>
                                          </p:spTgt>
                                        </p:tgtEl>
                                        <p:attrNameLst>
                                          <p:attrName>fillcolor</p:attrName>
                                        </p:attrNameLst>
                                      </p:cBhvr>
                                      <p:to>
                                        <a:schemeClr val="bg1"/>
                                      </p:to>
                                    </p:animClr>
                                    <p:set>
                                      <p:cBhvr>
                                        <p:cTn id="56" dur="375" autoRev="1" fill="remove"/>
                                        <p:tgtEl>
                                          <p:spTgt spid="5">
                                            <p:graphicEl>
                                              <a:dgm id="{C97F6010-387E-457D-BF4A-5F2B0DBFE3D5}"/>
                                            </p:graphicEl>
                                          </p:spTgt>
                                        </p:tgtEl>
                                        <p:attrNameLst>
                                          <p:attrName>fill.type</p:attrName>
                                        </p:attrNameLst>
                                      </p:cBhvr>
                                      <p:to>
                                        <p:strVal val="solid"/>
                                      </p:to>
                                    </p:set>
                                    <p:set>
                                      <p:cBhvr>
                                        <p:cTn id="57" dur="375" autoRev="1" fill="remove"/>
                                        <p:tgtEl>
                                          <p:spTgt spid="5">
                                            <p:graphicEl>
                                              <a:dgm id="{C97F6010-387E-457D-BF4A-5F2B0DBFE3D5}"/>
                                            </p:graphicEl>
                                          </p:spTgt>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27" presetClass="emph" presetSubtype="0" fill="remove" grpId="0" nodeType="clickEffect">
                                  <p:stCondLst>
                                    <p:cond delay="0"/>
                                  </p:stCondLst>
                                  <p:childTnLst>
                                    <p:animClr clrSpc="rgb" dir="cw">
                                      <p:cBhvr override="childStyle">
                                        <p:cTn id="61" dur="375" autoRev="1" fill="remove"/>
                                        <p:tgtEl>
                                          <p:spTgt spid="5">
                                            <p:graphicEl>
                                              <a:dgm id="{F6458A08-828D-4073-A8C8-37F67A12568C}"/>
                                            </p:graphicEl>
                                          </p:spTgt>
                                        </p:tgtEl>
                                        <p:attrNameLst>
                                          <p:attrName>style.color</p:attrName>
                                        </p:attrNameLst>
                                      </p:cBhvr>
                                      <p:to>
                                        <a:schemeClr val="bg1"/>
                                      </p:to>
                                    </p:animClr>
                                    <p:animClr clrSpc="rgb" dir="cw">
                                      <p:cBhvr>
                                        <p:cTn id="62" dur="375" autoRev="1" fill="remove"/>
                                        <p:tgtEl>
                                          <p:spTgt spid="5">
                                            <p:graphicEl>
                                              <a:dgm id="{F6458A08-828D-4073-A8C8-37F67A12568C}"/>
                                            </p:graphicEl>
                                          </p:spTgt>
                                        </p:tgtEl>
                                        <p:attrNameLst>
                                          <p:attrName>fillcolor</p:attrName>
                                        </p:attrNameLst>
                                      </p:cBhvr>
                                      <p:to>
                                        <a:schemeClr val="bg1"/>
                                      </p:to>
                                    </p:animClr>
                                    <p:set>
                                      <p:cBhvr>
                                        <p:cTn id="63" dur="375" autoRev="1" fill="remove"/>
                                        <p:tgtEl>
                                          <p:spTgt spid="5">
                                            <p:graphicEl>
                                              <a:dgm id="{F6458A08-828D-4073-A8C8-37F67A12568C}"/>
                                            </p:graphicEl>
                                          </p:spTgt>
                                        </p:tgtEl>
                                        <p:attrNameLst>
                                          <p:attrName>fill.type</p:attrName>
                                        </p:attrNameLst>
                                      </p:cBhvr>
                                      <p:to>
                                        <p:strVal val="solid"/>
                                      </p:to>
                                    </p:set>
                                    <p:set>
                                      <p:cBhvr>
                                        <p:cTn id="64" dur="375" autoRev="1" fill="remove"/>
                                        <p:tgtEl>
                                          <p:spTgt spid="5">
                                            <p:graphicEl>
                                              <a:dgm id="{F6458A08-828D-4073-A8C8-37F67A12568C}"/>
                                            </p:graphicEl>
                                          </p:spTgt>
                                        </p:tgtEl>
                                        <p:attrNameLst>
                                          <p:attrName>fill.on</p:attrName>
                                        </p:attrNameLst>
                                      </p:cBhvr>
                                      <p:to>
                                        <p:strVal val="true"/>
                                      </p:to>
                                    </p:set>
                                  </p:childTnLst>
                                </p:cTn>
                              </p:par>
                              <p:par>
                                <p:cTn id="65" presetID="27" presetClass="emph" presetSubtype="0" fill="remove" grpId="0" nodeType="withEffect">
                                  <p:stCondLst>
                                    <p:cond delay="0"/>
                                  </p:stCondLst>
                                  <p:childTnLst>
                                    <p:animClr clrSpc="rgb" dir="cw">
                                      <p:cBhvr override="childStyle">
                                        <p:cTn id="66" dur="375" autoRev="1" fill="remove"/>
                                        <p:tgtEl>
                                          <p:spTgt spid="5">
                                            <p:graphicEl>
                                              <a:dgm id="{90098F27-8D47-43B4-A1AA-45E25A7CD2E7}"/>
                                            </p:graphicEl>
                                          </p:spTgt>
                                        </p:tgtEl>
                                        <p:attrNameLst>
                                          <p:attrName>style.color</p:attrName>
                                        </p:attrNameLst>
                                      </p:cBhvr>
                                      <p:to>
                                        <a:schemeClr val="bg1"/>
                                      </p:to>
                                    </p:animClr>
                                    <p:animClr clrSpc="rgb" dir="cw">
                                      <p:cBhvr>
                                        <p:cTn id="67" dur="375" autoRev="1" fill="remove"/>
                                        <p:tgtEl>
                                          <p:spTgt spid="5">
                                            <p:graphicEl>
                                              <a:dgm id="{90098F27-8D47-43B4-A1AA-45E25A7CD2E7}"/>
                                            </p:graphicEl>
                                          </p:spTgt>
                                        </p:tgtEl>
                                        <p:attrNameLst>
                                          <p:attrName>fillcolor</p:attrName>
                                        </p:attrNameLst>
                                      </p:cBhvr>
                                      <p:to>
                                        <a:schemeClr val="bg1"/>
                                      </p:to>
                                    </p:animClr>
                                    <p:set>
                                      <p:cBhvr>
                                        <p:cTn id="68" dur="375" autoRev="1" fill="remove"/>
                                        <p:tgtEl>
                                          <p:spTgt spid="5">
                                            <p:graphicEl>
                                              <a:dgm id="{90098F27-8D47-43B4-A1AA-45E25A7CD2E7}"/>
                                            </p:graphicEl>
                                          </p:spTgt>
                                        </p:tgtEl>
                                        <p:attrNameLst>
                                          <p:attrName>fill.type</p:attrName>
                                        </p:attrNameLst>
                                      </p:cBhvr>
                                      <p:to>
                                        <p:strVal val="solid"/>
                                      </p:to>
                                    </p:set>
                                    <p:set>
                                      <p:cBhvr>
                                        <p:cTn id="69" dur="375" autoRev="1" fill="remove"/>
                                        <p:tgtEl>
                                          <p:spTgt spid="5">
                                            <p:graphicEl>
                                              <a:dgm id="{90098F27-8D47-43B4-A1AA-45E25A7CD2E7}"/>
                                            </p:graphicEl>
                                          </p:spTgt>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7" presetClass="emph" presetSubtype="0" fill="remove" grpId="0" nodeType="clickEffect">
                                  <p:stCondLst>
                                    <p:cond delay="0"/>
                                  </p:stCondLst>
                                  <p:childTnLst>
                                    <p:animClr clrSpc="rgb" dir="cw">
                                      <p:cBhvr override="childStyle">
                                        <p:cTn id="73" dur="375" autoRev="1" fill="remove"/>
                                        <p:tgtEl>
                                          <p:spTgt spid="5">
                                            <p:graphicEl>
                                              <a:dgm id="{94C59388-A575-460D-A821-581C7D9313A0}"/>
                                            </p:graphicEl>
                                          </p:spTgt>
                                        </p:tgtEl>
                                        <p:attrNameLst>
                                          <p:attrName>style.color</p:attrName>
                                        </p:attrNameLst>
                                      </p:cBhvr>
                                      <p:to>
                                        <a:schemeClr val="bg1"/>
                                      </p:to>
                                    </p:animClr>
                                    <p:animClr clrSpc="rgb" dir="cw">
                                      <p:cBhvr>
                                        <p:cTn id="74" dur="375" autoRev="1" fill="remove"/>
                                        <p:tgtEl>
                                          <p:spTgt spid="5">
                                            <p:graphicEl>
                                              <a:dgm id="{94C59388-A575-460D-A821-581C7D9313A0}"/>
                                            </p:graphicEl>
                                          </p:spTgt>
                                        </p:tgtEl>
                                        <p:attrNameLst>
                                          <p:attrName>fillcolor</p:attrName>
                                        </p:attrNameLst>
                                      </p:cBhvr>
                                      <p:to>
                                        <a:schemeClr val="bg1"/>
                                      </p:to>
                                    </p:animClr>
                                    <p:set>
                                      <p:cBhvr>
                                        <p:cTn id="75" dur="375" autoRev="1" fill="remove"/>
                                        <p:tgtEl>
                                          <p:spTgt spid="5">
                                            <p:graphicEl>
                                              <a:dgm id="{94C59388-A575-460D-A821-581C7D9313A0}"/>
                                            </p:graphicEl>
                                          </p:spTgt>
                                        </p:tgtEl>
                                        <p:attrNameLst>
                                          <p:attrName>fill.type</p:attrName>
                                        </p:attrNameLst>
                                      </p:cBhvr>
                                      <p:to>
                                        <p:strVal val="solid"/>
                                      </p:to>
                                    </p:set>
                                    <p:set>
                                      <p:cBhvr>
                                        <p:cTn id="76" dur="375" autoRev="1" fill="remove"/>
                                        <p:tgtEl>
                                          <p:spTgt spid="5">
                                            <p:graphicEl>
                                              <a:dgm id="{94C59388-A575-460D-A821-581C7D9313A0}"/>
                                            </p:graphicEl>
                                          </p:spTgt>
                                        </p:tgtEl>
                                        <p:attrNameLst>
                                          <p:attrName>fill.on</p:attrName>
                                        </p:attrNameLst>
                                      </p:cBhvr>
                                      <p:to>
                                        <p:strVal val="true"/>
                                      </p:to>
                                    </p:set>
                                  </p:childTnLst>
                                </p:cTn>
                              </p:par>
                              <p:par>
                                <p:cTn id="77" presetID="27" presetClass="emph" presetSubtype="0" fill="remove" grpId="0" nodeType="withEffect">
                                  <p:stCondLst>
                                    <p:cond delay="0"/>
                                  </p:stCondLst>
                                  <p:childTnLst>
                                    <p:animClr clrSpc="rgb" dir="cw">
                                      <p:cBhvr override="childStyle">
                                        <p:cTn id="78" dur="375" autoRev="1" fill="remove"/>
                                        <p:tgtEl>
                                          <p:spTgt spid="5">
                                            <p:graphicEl>
                                              <a:dgm id="{CFEFFFC2-CE62-4918-AA82-0DC4D7FB9393}"/>
                                            </p:graphicEl>
                                          </p:spTgt>
                                        </p:tgtEl>
                                        <p:attrNameLst>
                                          <p:attrName>style.color</p:attrName>
                                        </p:attrNameLst>
                                      </p:cBhvr>
                                      <p:to>
                                        <a:schemeClr val="bg1"/>
                                      </p:to>
                                    </p:animClr>
                                    <p:animClr clrSpc="rgb" dir="cw">
                                      <p:cBhvr>
                                        <p:cTn id="79" dur="375" autoRev="1" fill="remove"/>
                                        <p:tgtEl>
                                          <p:spTgt spid="5">
                                            <p:graphicEl>
                                              <a:dgm id="{CFEFFFC2-CE62-4918-AA82-0DC4D7FB9393}"/>
                                            </p:graphicEl>
                                          </p:spTgt>
                                        </p:tgtEl>
                                        <p:attrNameLst>
                                          <p:attrName>fillcolor</p:attrName>
                                        </p:attrNameLst>
                                      </p:cBhvr>
                                      <p:to>
                                        <a:schemeClr val="bg1"/>
                                      </p:to>
                                    </p:animClr>
                                    <p:set>
                                      <p:cBhvr>
                                        <p:cTn id="80" dur="375" autoRev="1" fill="remove"/>
                                        <p:tgtEl>
                                          <p:spTgt spid="5">
                                            <p:graphicEl>
                                              <a:dgm id="{CFEFFFC2-CE62-4918-AA82-0DC4D7FB9393}"/>
                                            </p:graphicEl>
                                          </p:spTgt>
                                        </p:tgtEl>
                                        <p:attrNameLst>
                                          <p:attrName>fill.type</p:attrName>
                                        </p:attrNameLst>
                                      </p:cBhvr>
                                      <p:to>
                                        <p:strVal val="solid"/>
                                      </p:to>
                                    </p:set>
                                    <p:set>
                                      <p:cBhvr>
                                        <p:cTn id="81" dur="375" autoRev="1" fill="remove"/>
                                        <p:tgtEl>
                                          <p:spTgt spid="5">
                                            <p:graphicEl>
                                              <a:dgm id="{CFEFFFC2-CE62-4918-AA82-0DC4D7FB9393}"/>
                                            </p:graphicEl>
                                          </p:spTgt>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27" presetClass="emph" presetSubtype="0" fill="remove" grpId="0" nodeType="clickEffect">
                                  <p:stCondLst>
                                    <p:cond delay="0"/>
                                  </p:stCondLst>
                                  <p:childTnLst>
                                    <p:animClr clrSpc="rgb" dir="cw">
                                      <p:cBhvr override="childStyle">
                                        <p:cTn id="85" dur="375" autoRev="1" fill="remove"/>
                                        <p:tgtEl>
                                          <p:spTgt spid="5">
                                            <p:graphicEl>
                                              <a:dgm id="{DA587AE3-4E33-4770-81DD-2FD0E27DF5F4}"/>
                                            </p:graphicEl>
                                          </p:spTgt>
                                        </p:tgtEl>
                                        <p:attrNameLst>
                                          <p:attrName>style.color</p:attrName>
                                        </p:attrNameLst>
                                      </p:cBhvr>
                                      <p:to>
                                        <a:schemeClr val="bg1"/>
                                      </p:to>
                                    </p:animClr>
                                    <p:animClr clrSpc="rgb" dir="cw">
                                      <p:cBhvr>
                                        <p:cTn id="86" dur="375" autoRev="1" fill="remove"/>
                                        <p:tgtEl>
                                          <p:spTgt spid="5">
                                            <p:graphicEl>
                                              <a:dgm id="{DA587AE3-4E33-4770-81DD-2FD0E27DF5F4}"/>
                                            </p:graphicEl>
                                          </p:spTgt>
                                        </p:tgtEl>
                                        <p:attrNameLst>
                                          <p:attrName>fillcolor</p:attrName>
                                        </p:attrNameLst>
                                      </p:cBhvr>
                                      <p:to>
                                        <a:schemeClr val="bg1"/>
                                      </p:to>
                                    </p:animClr>
                                    <p:set>
                                      <p:cBhvr>
                                        <p:cTn id="87" dur="375" autoRev="1" fill="remove"/>
                                        <p:tgtEl>
                                          <p:spTgt spid="5">
                                            <p:graphicEl>
                                              <a:dgm id="{DA587AE3-4E33-4770-81DD-2FD0E27DF5F4}"/>
                                            </p:graphicEl>
                                          </p:spTgt>
                                        </p:tgtEl>
                                        <p:attrNameLst>
                                          <p:attrName>fill.type</p:attrName>
                                        </p:attrNameLst>
                                      </p:cBhvr>
                                      <p:to>
                                        <p:strVal val="solid"/>
                                      </p:to>
                                    </p:set>
                                    <p:set>
                                      <p:cBhvr>
                                        <p:cTn id="88" dur="375" autoRev="1" fill="remove"/>
                                        <p:tgtEl>
                                          <p:spTgt spid="5">
                                            <p:graphicEl>
                                              <a:dgm id="{DA587AE3-4E33-4770-81DD-2FD0E27DF5F4}"/>
                                            </p:graphicEl>
                                          </p:spTgt>
                                        </p:tgtEl>
                                        <p:attrNameLst>
                                          <p:attrName>fill.on</p:attrName>
                                        </p:attrNameLst>
                                      </p:cBhvr>
                                      <p:to>
                                        <p:strVal val="true"/>
                                      </p:to>
                                    </p:set>
                                  </p:childTnLst>
                                </p:cTn>
                              </p:par>
                              <p:par>
                                <p:cTn id="89" presetID="27" presetClass="emph" presetSubtype="0" fill="remove" grpId="0" nodeType="withEffect">
                                  <p:stCondLst>
                                    <p:cond delay="0"/>
                                  </p:stCondLst>
                                  <p:childTnLst>
                                    <p:animClr clrSpc="rgb" dir="cw">
                                      <p:cBhvr override="childStyle">
                                        <p:cTn id="90" dur="375" autoRev="1" fill="remove"/>
                                        <p:tgtEl>
                                          <p:spTgt spid="5">
                                            <p:graphicEl>
                                              <a:dgm id="{133D09ED-A629-417C-8971-043E209D0019}"/>
                                            </p:graphicEl>
                                          </p:spTgt>
                                        </p:tgtEl>
                                        <p:attrNameLst>
                                          <p:attrName>style.color</p:attrName>
                                        </p:attrNameLst>
                                      </p:cBhvr>
                                      <p:to>
                                        <a:schemeClr val="bg1"/>
                                      </p:to>
                                    </p:animClr>
                                    <p:animClr clrSpc="rgb" dir="cw">
                                      <p:cBhvr>
                                        <p:cTn id="91" dur="375" autoRev="1" fill="remove"/>
                                        <p:tgtEl>
                                          <p:spTgt spid="5">
                                            <p:graphicEl>
                                              <a:dgm id="{133D09ED-A629-417C-8971-043E209D0019}"/>
                                            </p:graphicEl>
                                          </p:spTgt>
                                        </p:tgtEl>
                                        <p:attrNameLst>
                                          <p:attrName>fillcolor</p:attrName>
                                        </p:attrNameLst>
                                      </p:cBhvr>
                                      <p:to>
                                        <a:schemeClr val="bg1"/>
                                      </p:to>
                                    </p:animClr>
                                    <p:set>
                                      <p:cBhvr>
                                        <p:cTn id="92" dur="375" autoRev="1" fill="remove"/>
                                        <p:tgtEl>
                                          <p:spTgt spid="5">
                                            <p:graphicEl>
                                              <a:dgm id="{133D09ED-A629-417C-8971-043E209D0019}"/>
                                            </p:graphicEl>
                                          </p:spTgt>
                                        </p:tgtEl>
                                        <p:attrNameLst>
                                          <p:attrName>fill.type</p:attrName>
                                        </p:attrNameLst>
                                      </p:cBhvr>
                                      <p:to>
                                        <p:strVal val="solid"/>
                                      </p:to>
                                    </p:set>
                                    <p:set>
                                      <p:cBhvr>
                                        <p:cTn id="93" dur="375" autoRev="1" fill="remove"/>
                                        <p:tgtEl>
                                          <p:spTgt spid="5">
                                            <p:graphicEl>
                                              <a:dgm id="{133D09ED-A629-417C-8971-043E209D0019}"/>
                                            </p:graphicEl>
                                          </p:spTgt>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27" presetClass="emph" presetSubtype="0" fill="remove" grpId="0" nodeType="clickEffect">
                                  <p:stCondLst>
                                    <p:cond delay="0"/>
                                  </p:stCondLst>
                                  <p:childTnLst>
                                    <p:animClr clrSpc="rgb" dir="cw">
                                      <p:cBhvr override="childStyle">
                                        <p:cTn id="97" dur="375" autoRev="1" fill="remove"/>
                                        <p:tgtEl>
                                          <p:spTgt spid="5">
                                            <p:graphicEl>
                                              <a:dgm id="{A60FE9E6-11AA-4916-93F8-744E573BCF94}"/>
                                            </p:graphicEl>
                                          </p:spTgt>
                                        </p:tgtEl>
                                        <p:attrNameLst>
                                          <p:attrName>style.color</p:attrName>
                                        </p:attrNameLst>
                                      </p:cBhvr>
                                      <p:to>
                                        <a:schemeClr val="bg1"/>
                                      </p:to>
                                    </p:animClr>
                                    <p:animClr clrSpc="rgb" dir="cw">
                                      <p:cBhvr>
                                        <p:cTn id="98" dur="375" autoRev="1" fill="remove"/>
                                        <p:tgtEl>
                                          <p:spTgt spid="5">
                                            <p:graphicEl>
                                              <a:dgm id="{A60FE9E6-11AA-4916-93F8-744E573BCF94}"/>
                                            </p:graphicEl>
                                          </p:spTgt>
                                        </p:tgtEl>
                                        <p:attrNameLst>
                                          <p:attrName>fillcolor</p:attrName>
                                        </p:attrNameLst>
                                      </p:cBhvr>
                                      <p:to>
                                        <a:schemeClr val="bg1"/>
                                      </p:to>
                                    </p:animClr>
                                    <p:set>
                                      <p:cBhvr>
                                        <p:cTn id="99" dur="375" autoRev="1" fill="remove"/>
                                        <p:tgtEl>
                                          <p:spTgt spid="5">
                                            <p:graphicEl>
                                              <a:dgm id="{A60FE9E6-11AA-4916-93F8-744E573BCF94}"/>
                                            </p:graphicEl>
                                          </p:spTgt>
                                        </p:tgtEl>
                                        <p:attrNameLst>
                                          <p:attrName>fill.type</p:attrName>
                                        </p:attrNameLst>
                                      </p:cBhvr>
                                      <p:to>
                                        <p:strVal val="solid"/>
                                      </p:to>
                                    </p:set>
                                    <p:set>
                                      <p:cBhvr>
                                        <p:cTn id="100" dur="375" autoRev="1" fill="remove"/>
                                        <p:tgtEl>
                                          <p:spTgt spid="5">
                                            <p:graphicEl>
                                              <a:dgm id="{A60FE9E6-11AA-4916-93F8-744E573BCF94}"/>
                                            </p:graphicEl>
                                          </p:spTgt>
                                        </p:tgtEl>
                                        <p:attrNameLst>
                                          <p:attrName>fill.on</p:attrName>
                                        </p:attrNameLst>
                                      </p:cBhvr>
                                      <p:to>
                                        <p:strVal val="true"/>
                                      </p:to>
                                    </p:set>
                                  </p:childTnLst>
                                </p:cTn>
                              </p:par>
                              <p:par>
                                <p:cTn id="101" presetID="27" presetClass="emph" presetSubtype="0" fill="remove" grpId="0" nodeType="withEffect">
                                  <p:stCondLst>
                                    <p:cond delay="0"/>
                                  </p:stCondLst>
                                  <p:childTnLst>
                                    <p:animClr clrSpc="rgb" dir="cw">
                                      <p:cBhvr override="childStyle">
                                        <p:cTn id="102" dur="375" autoRev="1" fill="remove"/>
                                        <p:tgtEl>
                                          <p:spTgt spid="5">
                                            <p:graphicEl>
                                              <a:dgm id="{6075AD59-8C36-4589-A475-F6DCA0F301DE}"/>
                                            </p:graphicEl>
                                          </p:spTgt>
                                        </p:tgtEl>
                                        <p:attrNameLst>
                                          <p:attrName>style.color</p:attrName>
                                        </p:attrNameLst>
                                      </p:cBhvr>
                                      <p:to>
                                        <a:schemeClr val="bg1"/>
                                      </p:to>
                                    </p:animClr>
                                    <p:animClr clrSpc="rgb" dir="cw">
                                      <p:cBhvr>
                                        <p:cTn id="103" dur="375" autoRev="1" fill="remove"/>
                                        <p:tgtEl>
                                          <p:spTgt spid="5">
                                            <p:graphicEl>
                                              <a:dgm id="{6075AD59-8C36-4589-A475-F6DCA0F301DE}"/>
                                            </p:graphicEl>
                                          </p:spTgt>
                                        </p:tgtEl>
                                        <p:attrNameLst>
                                          <p:attrName>fillcolor</p:attrName>
                                        </p:attrNameLst>
                                      </p:cBhvr>
                                      <p:to>
                                        <a:schemeClr val="bg1"/>
                                      </p:to>
                                    </p:animClr>
                                    <p:set>
                                      <p:cBhvr>
                                        <p:cTn id="104" dur="375" autoRev="1" fill="remove"/>
                                        <p:tgtEl>
                                          <p:spTgt spid="5">
                                            <p:graphicEl>
                                              <a:dgm id="{6075AD59-8C36-4589-A475-F6DCA0F301DE}"/>
                                            </p:graphicEl>
                                          </p:spTgt>
                                        </p:tgtEl>
                                        <p:attrNameLst>
                                          <p:attrName>fill.type</p:attrName>
                                        </p:attrNameLst>
                                      </p:cBhvr>
                                      <p:to>
                                        <p:strVal val="solid"/>
                                      </p:to>
                                    </p:set>
                                    <p:set>
                                      <p:cBhvr>
                                        <p:cTn id="105" dur="375" autoRev="1" fill="remove"/>
                                        <p:tgtEl>
                                          <p:spTgt spid="5">
                                            <p:graphicEl>
                                              <a:dgm id="{6075AD59-8C36-4589-A475-F6DCA0F301DE}"/>
                                            </p:graphicEl>
                                          </p:spTgt>
                                        </p:tgtEl>
                                        <p:attrNameLst>
                                          <p:attrName>fill.on</p:attrName>
                                        </p:attrNameLst>
                                      </p:cBhvr>
                                      <p:to>
                                        <p:strVal val="true"/>
                                      </p:to>
                                    </p:set>
                                  </p:childTnLst>
                                </p:cTn>
                              </p:par>
                            </p:childTnLst>
                          </p:cTn>
                        </p:par>
                      </p:childTnLst>
                    </p:cTn>
                  </p:par>
                  <p:par>
                    <p:cTn id="106" fill="hold">
                      <p:stCondLst>
                        <p:cond delay="indefinite"/>
                      </p:stCondLst>
                      <p:childTnLst>
                        <p:par>
                          <p:cTn id="107" fill="hold">
                            <p:stCondLst>
                              <p:cond delay="0"/>
                            </p:stCondLst>
                            <p:childTnLst>
                              <p:par>
                                <p:cTn id="108" presetID="27" presetClass="emph" presetSubtype="0" fill="remove" grpId="0" nodeType="clickEffect">
                                  <p:stCondLst>
                                    <p:cond delay="0"/>
                                  </p:stCondLst>
                                  <p:childTnLst>
                                    <p:animClr clrSpc="rgb" dir="cw">
                                      <p:cBhvr override="childStyle">
                                        <p:cTn id="109" dur="375" autoRev="1" fill="remove"/>
                                        <p:tgtEl>
                                          <p:spTgt spid="5">
                                            <p:graphicEl>
                                              <a:dgm id="{87B02E51-2C6F-4329-8BA4-F52DA62ABF94}"/>
                                            </p:graphicEl>
                                          </p:spTgt>
                                        </p:tgtEl>
                                        <p:attrNameLst>
                                          <p:attrName>style.color</p:attrName>
                                        </p:attrNameLst>
                                      </p:cBhvr>
                                      <p:to>
                                        <a:schemeClr val="bg1"/>
                                      </p:to>
                                    </p:animClr>
                                    <p:animClr clrSpc="rgb" dir="cw">
                                      <p:cBhvr>
                                        <p:cTn id="110" dur="375" autoRev="1" fill="remove"/>
                                        <p:tgtEl>
                                          <p:spTgt spid="5">
                                            <p:graphicEl>
                                              <a:dgm id="{87B02E51-2C6F-4329-8BA4-F52DA62ABF94}"/>
                                            </p:graphicEl>
                                          </p:spTgt>
                                        </p:tgtEl>
                                        <p:attrNameLst>
                                          <p:attrName>fillcolor</p:attrName>
                                        </p:attrNameLst>
                                      </p:cBhvr>
                                      <p:to>
                                        <a:schemeClr val="bg1"/>
                                      </p:to>
                                    </p:animClr>
                                    <p:set>
                                      <p:cBhvr>
                                        <p:cTn id="111" dur="375" autoRev="1" fill="remove"/>
                                        <p:tgtEl>
                                          <p:spTgt spid="5">
                                            <p:graphicEl>
                                              <a:dgm id="{87B02E51-2C6F-4329-8BA4-F52DA62ABF94}"/>
                                            </p:graphicEl>
                                          </p:spTgt>
                                        </p:tgtEl>
                                        <p:attrNameLst>
                                          <p:attrName>fill.type</p:attrName>
                                        </p:attrNameLst>
                                      </p:cBhvr>
                                      <p:to>
                                        <p:strVal val="solid"/>
                                      </p:to>
                                    </p:set>
                                    <p:set>
                                      <p:cBhvr>
                                        <p:cTn id="112" dur="375" autoRev="1" fill="remove"/>
                                        <p:tgtEl>
                                          <p:spTgt spid="5">
                                            <p:graphicEl>
                                              <a:dgm id="{87B02E51-2C6F-4329-8BA4-F52DA62ABF94}"/>
                                            </p:graphicEl>
                                          </p:spTgt>
                                        </p:tgtEl>
                                        <p:attrNameLst>
                                          <p:attrName>fill.on</p:attrName>
                                        </p:attrNameLst>
                                      </p:cBhvr>
                                      <p:to>
                                        <p:strVal val="true"/>
                                      </p:to>
                                    </p:set>
                                  </p:childTnLst>
                                </p:cTn>
                              </p:par>
                              <p:par>
                                <p:cTn id="113" presetID="27" presetClass="emph" presetSubtype="0" fill="remove" grpId="0" nodeType="withEffect">
                                  <p:stCondLst>
                                    <p:cond delay="0"/>
                                  </p:stCondLst>
                                  <p:childTnLst>
                                    <p:animClr clrSpc="rgb" dir="cw">
                                      <p:cBhvr override="childStyle">
                                        <p:cTn id="114" dur="375" autoRev="1" fill="remove"/>
                                        <p:tgtEl>
                                          <p:spTgt spid="5">
                                            <p:graphicEl>
                                              <a:dgm id="{9AAD13DF-7B04-4CEC-891E-DAD078A11789}"/>
                                            </p:graphicEl>
                                          </p:spTgt>
                                        </p:tgtEl>
                                        <p:attrNameLst>
                                          <p:attrName>style.color</p:attrName>
                                        </p:attrNameLst>
                                      </p:cBhvr>
                                      <p:to>
                                        <a:schemeClr val="bg1"/>
                                      </p:to>
                                    </p:animClr>
                                    <p:animClr clrSpc="rgb" dir="cw">
                                      <p:cBhvr>
                                        <p:cTn id="115" dur="375" autoRev="1" fill="remove"/>
                                        <p:tgtEl>
                                          <p:spTgt spid="5">
                                            <p:graphicEl>
                                              <a:dgm id="{9AAD13DF-7B04-4CEC-891E-DAD078A11789}"/>
                                            </p:graphicEl>
                                          </p:spTgt>
                                        </p:tgtEl>
                                        <p:attrNameLst>
                                          <p:attrName>fillcolor</p:attrName>
                                        </p:attrNameLst>
                                      </p:cBhvr>
                                      <p:to>
                                        <a:schemeClr val="bg1"/>
                                      </p:to>
                                    </p:animClr>
                                    <p:set>
                                      <p:cBhvr>
                                        <p:cTn id="116" dur="375" autoRev="1" fill="remove"/>
                                        <p:tgtEl>
                                          <p:spTgt spid="5">
                                            <p:graphicEl>
                                              <a:dgm id="{9AAD13DF-7B04-4CEC-891E-DAD078A11789}"/>
                                            </p:graphicEl>
                                          </p:spTgt>
                                        </p:tgtEl>
                                        <p:attrNameLst>
                                          <p:attrName>fill.type</p:attrName>
                                        </p:attrNameLst>
                                      </p:cBhvr>
                                      <p:to>
                                        <p:strVal val="solid"/>
                                      </p:to>
                                    </p:set>
                                    <p:set>
                                      <p:cBhvr>
                                        <p:cTn id="117" dur="375" autoRev="1" fill="remove"/>
                                        <p:tgtEl>
                                          <p:spTgt spid="5">
                                            <p:graphicEl>
                                              <a:dgm id="{9AAD13DF-7B04-4CEC-891E-DAD078A11789}"/>
                                            </p:graphicEl>
                                          </p:spTgt>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27" presetClass="emph" presetSubtype="0" fill="remove" grpId="0" nodeType="clickEffect">
                                  <p:stCondLst>
                                    <p:cond delay="0"/>
                                  </p:stCondLst>
                                  <p:childTnLst>
                                    <p:animClr clrSpc="rgb" dir="cw">
                                      <p:cBhvr override="childStyle">
                                        <p:cTn id="121" dur="375" autoRev="1" fill="remove"/>
                                        <p:tgtEl>
                                          <p:spTgt spid="5">
                                            <p:graphicEl>
                                              <a:dgm id="{91654AD6-9D9A-4755-B5F7-DF5E4E05C5B8}"/>
                                            </p:graphicEl>
                                          </p:spTgt>
                                        </p:tgtEl>
                                        <p:attrNameLst>
                                          <p:attrName>style.color</p:attrName>
                                        </p:attrNameLst>
                                      </p:cBhvr>
                                      <p:to>
                                        <a:schemeClr val="bg1"/>
                                      </p:to>
                                    </p:animClr>
                                    <p:animClr clrSpc="rgb" dir="cw">
                                      <p:cBhvr>
                                        <p:cTn id="122" dur="375" autoRev="1" fill="remove"/>
                                        <p:tgtEl>
                                          <p:spTgt spid="5">
                                            <p:graphicEl>
                                              <a:dgm id="{91654AD6-9D9A-4755-B5F7-DF5E4E05C5B8}"/>
                                            </p:graphicEl>
                                          </p:spTgt>
                                        </p:tgtEl>
                                        <p:attrNameLst>
                                          <p:attrName>fillcolor</p:attrName>
                                        </p:attrNameLst>
                                      </p:cBhvr>
                                      <p:to>
                                        <a:schemeClr val="bg1"/>
                                      </p:to>
                                    </p:animClr>
                                    <p:set>
                                      <p:cBhvr>
                                        <p:cTn id="123" dur="375" autoRev="1" fill="remove"/>
                                        <p:tgtEl>
                                          <p:spTgt spid="5">
                                            <p:graphicEl>
                                              <a:dgm id="{91654AD6-9D9A-4755-B5F7-DF5E4E05C5B8}"/>
                                            </p:graphicEl>
                                          </p:spTgt>
                                        </p:tgtEl>
                                        <p:attrNameLst>
                                          <p:attrName>fill.type</p:attrName>
                                        </p:attrNameLst>
                                      </p:cBhvr>
                                      <p:to>
                                        <p:strVal val="solid"/>
                                      </p:to>
                                    </p:set>
                                    <p:set>
                                      <p:cBhvr>
                                        <p:cTn id="124" dur="375" autoRev="1" fill="remove"/>
                                        <p:tgtEl>
                                          <p:spTgt spid="5">
                                            <p:graphicEl>
                                              <a:dgm id="{91654AD6-9D9A-4755-B5F7-DF5E4E05C5B8}"/>
                                            </p:graphicEl>
                                          </p:spTgt>
                                        </p:tgtEl>
                                        <p:attrNameLst>
                                          <p:attrName>fill.on</p:attrName>
                                        </p:attrNameLst>
                                      </p:cBhvr>
                                      <p:to>
                                        <p:strVal val="true"/>
                                      </p:to>
                                    </p:set>
                                  </p:childTnLst>
                                </p:cTn>
                              </p:par>
                              <p:par>
                                <p:cTn id="125" presetID="27" presetClass="emph" presetSubtype="0" fill="remove" grpId="0" nodeType="withEffect">
                                  <p:stCondLst>
                                    <p:cond delay="0"/>
                                  </p:stCondLst>
                                  <p:childTnLst>
                                    <p:animClr clrSpc="rgb" dir="cw">
                                      <p:cBhvr override="childStyle">
                                        <p:cTn id="126" dur="375" autoRev="1" fill="remove"/>
                                        <p:tgtEl>
                                          <p:spTgt spid="5">
                                            <p:graphicEl>
                                              <a:dgm id="{ADCF9B06-32F5-4554-875B-7F4881E4E3AA}"/>
                                            </p:graphicEl>
                                          </p:spTgt>
                                        </p:tgtEl>
                                        <p:attrNameLst>
                                          <p:attrName>style.color</p:attrName>
                                        </p:attrNameLst>
                                      </p:cBhvr>
                                      <p:to>
                                        <a:schemeClr val="bg1"/>
                                      </p:to>
                                    </p:animClr>
                                    <p:animClr clrSpc="rgb" dir="cw">
                                      <p:cBhvr>
                                        <p:cTn id="127" dur="375" autoRev="1" fill="remove"/>
                                        <p:tgtEl>
                                          <p:spTgt spid="5">
                                            <p:graphicEl>
                                              <a:dgm id="{ADCF9B06-32F5-4554-875B-7F4881E4E3AA}"/>
                                            </p:graphicEl>
                                          </p:spTgt>
                                        </p:tgtEl>
                                        <p:attrNameLst>
                                          <p:attrName>fillcolor</p:attrName>
                                        </p:attrNameLst>
                                      </p:cBhvr>
                                      <p:to>
                                        <a:schemeClr val="bg1"/>
                                      </p:to>
                                    </p:animClr>
                                    <p:set>
                                      <p:cBhvr>
                                        <p:cTn id="128" dur="375" autoRev="1" fill="remove"/>
                                        <p:tgtEl>
                                          <p:spTgt spid="5">
                                            <p:graphicEl>
                                              <a:dgm id="{ADCF9B06-32F5-4554-875B-7F4881E4E3AA}"/>
                                            </p:graphicEl>
                                          </p:spTgt>
                                        </p:tgtEl>
                                        <p:attrNameLst>
                                          <p:attrName>fill.type</p:attrName>
                                        </p:attrNameLst>
                                      </p:cBhvr>
                                      <p:to>
                                        <p:strVal val="solid"/>
                                      </p:to>
                                    </p:set>
                                    <p:set>
                                      <p:cBhvr>
                                        <p:cTn id="129" dur="375" autoRev="1" fill="remove"/>
                                        <p:tgtEl>
                                          <p:spTgt spid="5">
                                            <p:graphicEl>
                                              <a:dgm id="{ADCF9B06-32F5-4554-875B-7F4881E4E3AA}"/>
                                            </p:graphicEl>
                                          </p:spTgt>
                                        </p:tgtEl>
                                        <p:attrNameLst>
                                          <p:attrName>fill.on</p:attrName>
                                        </p:attrNameLst>
                                      </p:cBhvr>
                                      <p:to>
                                        <p:strVal val="true"/>
                                      </p:to>
                                    </p:set>
                                  </p:childTnLst>
                                </p:cTn>
                              </p:par>
                            </p:childTnLst>
                          </p:cTn>
                        </p:par>
                      </p:childTnLst>
                    </p:cTn>
                  </p:par>
                  <p:par>
                    <p:cTn id="130" fill="hold">
                      <p:stCondLst>
                        <p:cond delay="indefinite"/>
                      </p:stCondLst>
                      <p:childTnLst>
                        <p:par>
                          <p:cTn id="131" fill="hold">
                            <p:stCondLst>
                              <p:cond delay="0"/>
                            </p:stCondLst>
                            <p:childTnLst>
                              <p:par>
                                <p:cTn id="132" presetID="27" presetClass="emph" presetSubtype="0" fill="remove" grpId="0" nodeType="clickEffect">
                                  <p:stCondLst>
                                    <p:cond delay="0"/>
                                  </p:stCondLst>
                                  <p:childTnLst>
                                    <p:animClr clrSpc="rgb" dir="cw">
                                      <p:cBhvr override="childStyle">
                                        <p:cTn id="133" dur="375" autoRev="1" fill="remove"/>
                                        <p:tgtEl>
                                          <p:spTgt spid="5">
                                            <p:graphicEl>
                                              <a:dgm id="{10AA3E6F-17D4-487A-AD05-B60EC43751B1}"/>
                                            </p:graphicEl>
                                          </p:spTgt>
                                        </p:tgtEl>
                                        <p:attrNameLst>
                                          <p:attrName>style.color</p:attrName>
                                        </p:attrNameLst>
                                      </p:cBhvr>
                                      <p:to>
                                        <a:schemeClr val="bg1"/>
                                      </p:to>
                                    </p:animClr>
                                    <p:animClr clrSpc="rgb" dir="cw">
                                      <p:cBhvr>
                                        <p:cTn id="134" dur="375" autoRev="1" fill="remove"/>
                                        <p:tgtEl>
                                          <p:spTgt spid="5">
                                            <p:graphicEl>
                                              <a:dgm id="{10AA3E6F-17D4-487A-AD05-B60EC43751B1}"/>
                                            </p:graphicEl>
                                          </p:spTgt>
                                        </p:tgtEl>
                                        <p:attrNameLst>
                                          <p:attrName>fillcolor</p:attrName>
                                        </p:attrNameLst>
                                      </p:cBhvr>
                                      <p:to>
                                        <a:schemeClr val="bg1"/>
                                      </p:to>
                                    </p:animClr>
                                    <p:set>
                                      <p:cBhvr>
                                        <p:cTn id="135" dur="375" autoRev="1" fill="remove"/>
                                        <p:tgtEl>
                                          <p:spTgt spid="5">
                                            <p:graphicEl>
                                              <a:dgm id="{10AA3E6F-17D4-487A-AD05-B60EC43751B1}"/>
                                            </p:graphicEl>
                                          </p:spTgt>
                                        </p:tgtEl>
                                        <p:attrNameLst>
                                          <p:attrName>fill.type</p:attrName>
                                        </p:attrNameLst>
                                      </p:cBhvr>
                                      <p:to>
                                        <p:strVal val="solid"/>
                                      </p:to>
                                    </p:set>
                                    <p:set>
                                      <p:cBhvr>
                                        <p:cTn id="136" dur="375" autoRev="1" fill="remove"/>
                                        <p:tgtEl>
                                          <p:spTgt spid="5">
                                            <p:graphicEl>
                                              <a:dgm id="{10AA3E6F-17D4-487A-AD05-B60EC43751B1}"/>
                                            </p:graphicEl>
                                          </p:spTgt>
                                        </p:tgtEl>
                                        <p:attrNameLst>
                                          <p:attrName>fill.on</p:attrName>
                                        </p:attrNameLst>
                                      </p:cBhvr>
                                      <p:to>
                                        <p:strVal val="true"/>
                                      </p:to>
                                    </p:set>
                                  </p:childTnLst>
                                </p:cTn>
                              </p:par>
                              <p:par>
                                <p:cTn id="137" presetID="27" presetClass="emph" presetSubtype="0" fill="remove" grpId="0" nodeType="withEffect">
                                  <p:stCondLst>
                                    <p:cond delay="0"/>
                                  </p:stCondLst>
                                  <p:childTnLst>
                                    <p:animClr clrSpc="rgb" dir="cw">
                                      <p:cBhvr override="childStyle">
                                        <p:cTn id="138" dur="375" autoRev="1" fill="remove"/>
                                        <p:tgtEl>
                                          <p:spTgt spid="5">
                                            <p:graphicEl>
                                              <a:dgm id="{DBDD7B67-FA1F-4EB3-953E-C296280F3312}"/>
                                            </p:graphicEl>
                                          </p:spTgt>
                                        </p:tgtEl>
                                        <p:attrNameLst>
                                          <p:attrName>style.color</p:attrName>
                                        </p:attrNameLst>
                                      </p:cBhvr>
                                      <p:to>
                                        <a:schemeClr val="bg1"/>
                                      </p:to>
                                    </p:animClr>
                                    <p:animClr clrSpc="rgb" dir="cw">
                                      <p:cBhvr>
                                        <p:cTn id="139" dur="375" autoRev="1" fill="remove"/>
                                        <p:tgtEl>
                                          <p:spTgt spid="5">
                                            <p:graphicEl>
                                              <a:dgm id="{DBDD7B67-FA1F-4EB3-953E-C296280F3312}"/>
                                            </p:graphicEl>
                                          </p:spTgt>
                                        </p:tgtEl>
                                        <p:attrNameLst>
                                          <p:attrName>fillcolor</p:attrName>
                                        </p:attrNameLst>
                                      </p:cBhvr>
                                      <p:to>
                                        <a:schemeClr val="bg1"/>
                                      </p:to>
                                    </p:animClr>
                                    <p:set>
                                      <p:cBhvr>
                                        <p:cTn id="140" dur="375" autoRev="1" fill="remove"/>
                                        <p:tgtEl>
                                          <p:spTgt spid="5">
                                            <p:graphicEl>
                                              <a:dgm id="{DBDD7B67-FA1F-4EB3-953E-C296280F3312}"/>
                                            </p:graphicEl>
                                          </p:spTgt>
                                        </p:tgtEl>
                                        <p:attrNameLst>
                                          <p:attrName>fill.type</p:attrName>
                                        </p:attrNameLst>
                                      </p:cBhvr>
                                      <p:to>
                                        <p:strVal val="solid"/>
                                      </p:to>
                                    </p:set>
                                    <p:set>
                                      <p:cBhvr>
                                        <p:cTn id="141" dur="375" autoRev="1" fill="remove"/>
                                        <p:tgtEl>
                                          <p:spTgt spid="5">
                                            <p:graphicEl>
                                              <a:dgm id="{DBDD7B67-FA1F-4EB3-953E-C296280F3312}"/>
                                            </p:graphicEl>
                                          </p:spTgt>
                                        </p:tgtEl>
                                        <p:attrNameLst>
                                          <p:attrName>fill.on</p:attrName>
                                        </p:attrNameLst>
                                      </p:cBhvr>
                                      <p:to>
                                        <p:strVal val="true"/>
                                      </p:to>
                                    </p:set>
                                  </p:childTnLst>
                                </p:cTn>
                              </p:par>
                            </p:childTnLst>
                          </p:cTn>
                        </p:par>
                      </p:childTnLst>
                    </p:cTn>
                  </p:par>
                  <p:par>
                    <p:cTn id="142" fill="hold">
                      <p:stCondLst>
                        <p:cond delay="indefinite"/>
                      </p:stCondLst>
                      <p:childTnLst>
                        <p:par>
                          <p:cTn id="143" fill="hold">
                            <p:stCondLst>
                              <p:cond delay="0"/>
                            </p:stCondLst>
                            <p:childTnLst>
                              <p:par>
                                <p:cTn id="144" presetID="27" presetClass="emph" presetSubtype="0" fill="remove" grpId="0" nodeType="clickEffect">
                                  <p:stCondLst>
                                    <p:cond delay="0"/>
                                  </p:stCondLst>
                                  <p:childTnLst>
                                    <p:animClr clrSpc="rgb" dir="cw">
                                      <p:cBhvr override="childStyle">
                                        <p:cTn id="145" dur="375" autoRev="1" fill="remove"/>
                                        <p:tgtEl>
                                          <p:spTgt spid="5">
                                            <p:graphicEl>
                                              <a:dgm id="{C0D4FD5F-1E7D-46AA-9BC7-A11D4A4F3215}"/>
                                            </p:graphicEl>
                                          </p:spTgt>
                                        </p:tgtEl>
                                        <p:attrNameLst>
                                          <p:attrName>style.color</p:attrName>
                                        </p:attrNameLst>
                                      </p:cBhvr>
                                      <p:to>
                                        <a:schemeClr val="bg1"/>
                                      </p:to>
                                    </p:animClr>
                                    <p:animClr clrSpc="rgb" dir="cw">
                                      <p:cBhvr>
                                        <p:cTn id="146" dur="375" autoRev="1" fill="remove"/>
                                        <p:tgtEl>
                                          <p:spTgt spid="5">
                                            <p:graphicEl>
                                              <a:dgm id="{C0D4FD5F-1E7D-46AA-9BC7-A11D4A4F3215}"/>
                                            </p:graphicEl>
                                          </p:spTgt>
                                        </p:tgtEl>
                                        <p:attrNameLst>
                                          <p:attrName>fillcolor</p:attrName>
                                        </p:attrNameLst>
                                      </p:cBhvr>
                                      <p:to>
                                        <a:schemeClr val="bg1"/>
                                      </p:to>
                                    </p:animClr>
                                    <p:set>
                                      <p:cBhvr>
                                        <p:cTn id="147" dur="375" autoRev="1" fill="remove"/>
                                        <p:tgtEl>
                                          <p:spTgt spid="5">
                                            <p:graphicEl>
                                              <a:dgm id="{C0D4FD5F-1E7D-46AA-9BC7-A11D4A4F3215}"/>
                                            </p:graphicEl>
                                          </p:spTgt>
                                        </p:tgtEl>
                                        <p:attrNameLst>
                                          <p:attrName>fill.type</p:attrName>
                                        </p:attrNameLst>
                                      </p:cBhvr>
                                      <p:to>
                                        <p:strVal val="solid"/>
                                      </p:to>
                                    </p:set>
                                    <p:set>
                                      <p:cBhvr>
                                        <p:cTn id="148" dur="375" autoRev="1" fill="remove"/>
                                        <p:tgtEl>
                                          <p:spTgt spid="5">
                                            <p:graphicEl>
                                              <a:dgm id="{C0D4FD5F-1E7D-46AA-9BC7-A11D4A4F3215}"/>
                                            </p:graphicEl>
                                          </p:spTgt>
                                        </p:tgtEl>
                                        <p:attrNameLst>
                                          <p:attrName>fill.on</p:attrName>
                                        </p:attrNameLst>
                                      </p:cBhvr>
                                      <p:to>
                                        <p:strVal val="true"/>
                                      </p:to>
                                    </p:set>
                                  </p:childTnLst>
                                </p:cTn>
                              </p:par>
                              <p:par>
                                <p:cTn id="149" presetID="27" presetClass="emph" presetSubtype="0" fill="remove" grpId="0" nodeType="withEffect">
                                  <p:stCondLst>
                                    <p:cond delay="0"/>
                                  </p:stCondLst>
                                  <p:childTnLst>
                                    <p:animClr clrSpc="rgb" dir="cw">
                                      <p:cBhvr override="childStyle">
                                        <p:cTn id="150" dur="375" autoRev="1" fill="remove"/>
                                        <p:tgtEl>
                                          <p:spTgt spid="5">
                                            <p:graphicEl>
                                              <a:dgm id="{492FD87E-3EA6-4CB6-91F7-0C163ED07FB9}"/>
                                            </p:graphicEl>
                                          </p:spTgt>
                                        </p:tgtEl>
                                        <p:attrNameLst>
                                          <p:attrName>style.color</p:attrName>
                                        </p:attrNameLst>
                                      </p:cBhvr>
                                      <p:to>
                                        <a:schemeClr val="bg1"/>
                                      </p:to>
                                    </p:animClr>
                                    <p:animClr clrSpc="rgb" dir="cw">
                                      <p:cBhvr>
                                        <p:cTn id="151" dur="375" autoRev="1" fill="remove"/>
                                        <p:tgtEl>
                                          <p:spTgt spid="5">
                                            <p:graphicEl>
                                              <a:dgm id="{492FD87E-3EA6-4CB6-91F7-0C163ED07FB9}"/>
                                            </p:graphicEl>
                                          </p:spTgt>
                                        </p:tgtEl>
                                        <p:attrNameLst>
                                          <p:attrName>fillcolor</p:attrName>
                                        </p:attrNameLst>
                                      </p:cBhvr>
                                      <p:to>
                                        <a:schemeClr val="bg1"/>
                                      </p:to>
                                    </p:animClr>
                                    <p:set>
                                      <p:cBhvr>
                                        <p:cTn id="152" dur="375" autoRev="1" fill="remove"/>
                                        <p:tgtEl>
                                          <p:spTgt spid="5">
                                            <p:graphicEl>
                                              <a:dgm id="{492FD87E-3EA6-4CB6-91F7-0C163ED07FB9}"/>
                                            </p:graphicEl>
                                          </p:spTgt>
                                        </p:tgtEl>
                                        <p:attrNameLst>
                                          <p:attrName>fill.type</p:attrName>
                                        </p:attrNameLst>
                                      </p:cBhvr>
                                      <p:to>
                                        <p:strVal val="solid"/>
                                      </p:to>
                                    </p:set>
                                    <p:set>
                                      <p:cBhvr>
                                        <p:cTn id="153" dur="375" autoRev="1" fill="remove"/>
                                        <p:tgtEl>
                                          <p:spTgt spid="5">
                                            <p:graphicEl>
                                              <a:dgm id="{492FD87E-3EA6-4CB6-91F7-0C163ED07FB9}"/>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ariationsItemGroupID xmlns="http://schemas.microsoft.com/sharepoint/v3">96ad5628-4053-48b9-bd09-70247f878bd6</VariationsItemGroupI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89ECC814390D40B79F58F7C3D3E8F6" ma:contentTypeVersion="1" ma:contentTypeDescription="Create a new document." ma:contentTypeScope="" ma:versionID="bc418e7345274727ec33f22e980971ce">
  <xsd:schema xmlns:xsd="http://www.w3.org/2001/XMLSchema" xmlns:xs="http://www.w3.org/2001/XMLSchema" xmlns:p="http://schemas.microsoft.com/office/2006/metadata/properties" xmlns:ns1="http://schemas.microsoft.com/sharepoint/v3" targetNamespace="http://schemas.microsoft.com/office/2006/metadata/properties" ma:root="true" ma:fieldsID="17c051d3f9bf6ba1c1beec640d15cdb6" ns1:_="">
    <xsd:import namespace="http://schemas.microsoft.com/sharepoint/v3"/>
    <xsd:element name="properties">
      <xsd:complexType>
        <xsd:sequence>
          <xsd:element name="documentManagement">
            <xsd:complexType>
              <xsd:all>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tem Group ID" ma:description="" ma:hidden="true" ma:internalName="VariationsItemGroup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2E34E-54DF-4A87-AFEC-E9B567B25D7A}">
  <ds:schemaRefs>
    <ds:schemaRef ds:uri="http://schemas.microsoft.com/sharepoint/v3/contenttype/forms"/>
  </ds:schemaRefs>
</ds:datastoreItem>
</file>

<file path=customXml/itemProps2.xml><?xml version="1.0" encoding="utf-8"?>
<ds:datastoreItem xmlns:ds="http://schemas.openxmlformats.org/officeDocument/2006/customXml" ds:itemID="{04A3EF1A-0E61-4A78-9B16-AB8A1BF1D2DE}">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63536C9D-8E61-4613-B42E-FD7B5775D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5132</TotalTime>
  <Words>933</Words>
  <Application>Microsoft Office PowerPoint</Application>
  <PresentationFormat>On-screen Show (4:3)</PresentationFormat>
  <Paragraphs>218</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Wingdings</vt:lpstr>
      <vt:lpstr>Office Theme</vt:lpstr>
      <vt:lpstr>PowerPoint Presentation</vt:lpstr>
      <vt:lpstr>PowerPoint Presentation</vt:lpstr>
      <vt:lpstr>Culture…</vt:lpstr>
      <vt:lpstr>PowerPoint Presentation</vt:lpstr>
      <vt:lpstr>PowerPoint Presentation</vt:lpstr>
      <vt:lpstr>PowerPoint Presentation</vt:lpstr>
      <vt:lpstr>PowerPoint Presentation</vt:lpstr>
      <vt:lpstr>PowerPoint Presentation</vt:lpstr>
      <vt:lpstr>Pillar 1: Understanding the Bank’s operations </vt:lpstr>
      <vt:lpstr>Pillar 2: Anti-Bribery Management System</vt:lpstr>
      <vt:lpstr>Group Anti-Bribery Policy</vt:lpstr>
      <vt:lpstr>Pillar 3: Leadership and Commitment </vt:lpstr>
      <vt:lpstr>PowerPoint Presentation</vt:lpstr>
      <vt:lpstr>PowerPoint Presentation</vt:lpstr>
      <vt:lpstr>PowerPoint Presentation</vt:lpstr>
      <vt:lpstr>PowerPoint Presentation</vt:lpstr>
      <vt:lpstr>Whistleblowing Policy </vt:lpstr>
      <vt:lpstr>PowerPoint Presentation</vt:lpstr>
      <vt:lpstr>PowerPoint Presentation</vt:lpstr>
      <vt:lpstr>Beware of the Traps</vt:lpstr>
      <vt:lpstr>PowerPoint Presentation</vt:lpstr>
      <vt:lpstr>In Bank of Cyprus  Anti-bribery is a culture and not just a requirement.   We all work and care for our brand!</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dc:creator>
  <cp:lastModifiedBy>Diamandis Zaferiades</cp:lastModifiedBy>
  <cp:revision>235</cp:revision>
  <cp:lastPrinted>2017-03-09T08:03:57Z</cp:lastPrinted>
  <dcterms:created xsi:type="dcterms:W3CDTF">2016-04-25T08:11:15Z</dcterms:created>
  <dcterms:modified xsi:type="dcterms:W3CDTF">2017-09-14T05:51:52Z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0x0101001689ECC814390D40B79F58F7C3D3E8F6</vt:lpwstr>
  </property>
</Properties>
</file>