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5" r:id="rId3"/>
    <p:sldId id="315" r:id="rId4"/>
    <p:sldId id="306" r:id="rId5"/>
    <p:sldId id="316" r:id="rId6"/>
    <p:sldId id="309" r:id="rId7"/>
    <p:sldId id="307" r:id="rId8"/>
    <p:sldId id="351" r:id="rId9"/>
    <p:sldId id="308" r:id="rId10"/>
    <p:sldId id="317" r:id="rId11"/>
    <p:sldId id="318" r:id="rId12"/>
    <p:sldId id="320" r:id="rId13"/>
    <p:sldId id="352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6BBA1A-6824-4272-865D-E3425EE67AD5}" type="doc">
      <dgm:prSet loTypeId="urn:microsoft.com/office/officeart/2005/8/layout/hChevron3" loCatId="process" qsTypeId="urn:microsoft.com/office/officeart/2005/8/quickstyle/3d3" qsCatId="3D" csTypeId="urn:microsoft.com/office/officeart/2005/8/colors/accent5_2" csCatId="accent5" phldr="1"/>
      <dgm:spPr/>
    </dgm:pt>
    <dgm:pt modelId="{EA95AF16-10EB-40B6-8AC6-41BECFE3D6B7}">
      <dgm:prSet phldrT="[Teks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e-Notification</a:t>
          </a:r>
          <a:endParaRPr lang="en-GB" noProof="0" dirty="0"/>
        </a:p>
      </dgm:t>
    </dgm:pt>
    <dgm:pt modelId="{2589CA00-8CDC-4639-997E-6BE388BE8979}" type="parTrans" cxnId="{D33E6E10-D144-4CC1-A9D1-98B3F4EC3BAF}">
      <dgm:prSet/>
      <dgm:spPr/>
      <dgm:t>
        <a:bodyPr/>
        <a:lstStyle/>
        <a:p>
          <a:endParaRPr lang="en-GB" noProof="0" dirty="0"/>
        </a:p>
      </dgm:t>
    </dgm:pt>
    <dgm:pt modelId="{6005DE97-AAA3-4783-8C4C-6816D5B58395}" type="sibTrans" cxnId="{D33E6E10-D144-4CC1-A9D1-98B3F4EC3BAF}">
      <dgm:prSet/>
      <dgm:spPr/>
      <dgm:t>
        <a:bodyPr/>
        <a:lstStyle/>
        <a:p>
          <a:endParaRPr lang="en-GB" noProof="0" dirty="0"/>
        </a:p>
      </dgm:t>
    </dgm:pt>
    <dgm:pt modelId="{9F2199AC-463A-4130-8C6F-44D397180850}">
      <dgm:prSet phldrT="[Teks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e-Submission</a:t>
          </a:r>
          <a:br>
            <a:rPr lang="en-GB" noProof="0" dirty="0" smtClean="0"/>
          </a:br>
          <a:r>
            <a:rPr lang="en-GB" noProof="0" dirty="0" smtClean="0"/>
            <a:t>(e-Attestation)</a:t>
          </a:r>
          <a:endParaRPr lang="en-GB" noProof="0" dirty="0"/>
        </a:p>
      </dgm:t>
    </dgm:pt>
    <dgm:pt modelId="{F556D6F0-A97A-458B-8B7B-B6C66FBFEDBB}" type="parTrans" cxnId="{F9D66D08-28D0-43A2-82AE-871A802834FD}">
      <dgm:prSet/>
      <dgm:spPr/>
      <dgm:t>
        <a:bodyPr/>
        <a:lstStyle/>
        <a:p>
          <a:endParaRPr lang="en-GB" noProof="0" dirty="0"/>
        </a:p>
      </dgm:t>
    </dgm:pt>
    <dgm:pt modelId="{8BC799D7-3499-44C3-B30C-E354A06C1FA0}" type="sibTrans" cxnId="{F9D66D08-28D0-43A2-82AE-871A802834FD}">
      <dgm:prSet/>
      <dgm:spPr/>
      <dgm:t>
        <a:bodyPr/>
        <a:lstStyle/>
        <a:p>
          <a:endParaRPr lang="en-GB" noProof="0" dirty="0"/>
        </a:p>
      </dgm:t>
    </dgm:pt>
    <dgm:pt modelId="{4A428B2F-E5B7-472A-B3B6-DAA1F4FD6A98}">
      <dgm:prSet phldrT="[Teks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e-Access</a:t>
          </a:r>
          <a:endParaRPr lang="en-GB" noProof="0" dirty="0"/>
        </a:p>
      </dgm:t>
    </dgm:pt>
    <dgm:pt modelId="{9F41A33F-0034-4F29-8D11-F9E6BF4F9EE3}" type="parTrans" cxnId="{6EF3A0F7-B042-4D48-BC82-3633510D8085}">
      <dgm:prSet/>
      <dgm:spPr/>
      <dgm:t>
        <a:bodyPr/>
        <a:lstStyle/>
        <a:p>
          <a:endParaRPr lang="en-GB" noProof="0" dirty="0"/>
        </a:p>
      </dgm:t>
    </dgm:pt>
    <dgm:pt modelId="{9D7A44D1-CECD-4802-9D42-09BEF4C45F6F}" type="sibTrans" cxnId="{6EF3A0F7-B042-4D48-BC82-3633510D8085}">
      <dgm:prSet/>
      <dgm:spPr/>
      <dgm:t>
        <a:bodyPr/>
        <a:lstStyle/>
        <a:p>
          <a:endParaRPr lang="en-GB" noProof="0" dirty="0"/>
        </a:p>
      </dgm:t>
    </dgm:pt>
    <dgm:pt modelId="{E72E40C8-8E9C-424F-96A6-E70D044C6142}">
      <dgm:prSet phldrT="[Teks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e-Evaluation</a:t>
          </a:r>
          <a:endParaRPr lang="en-GB" noProof="0" dirty="0"/>
        </a:p>
      </dgm:t>
    </dgm:pt>
    <dgm:pt modelId="{2FED6604-2232-4217-A815-78754CEC0641}" type="parTrans" cxnId="{FC78F985-5D57-4AAE-88CB-99EB19B5AFB7}">
      <dgm:prSet/>
      <dgm:spPr/>
      <dgm:t>
        <a:bodyPr/>
        <a:lstStyle/>
        <a:p>
          <a:endParaRPr lang="en-GB" noProof="0" dirty="0"/>
        </a:p>
      </dgm:t>
    </dgm:pt>
    <dgm:pt modelId="{7F5C7A70-1AB1-4409-A9B5-8B630C03E523}" type="sibTrans" cxnId="{FC78F985-5D57-4AAE-88CB-99EB19B5AFB7}">
      <dgm:prSet/>
      <dgm:spPr/>
      <dgm:t>
        <a:bodyPr/>
        <a:lstStyle/>
        <a:p>
          <a:endParaRPr lang="en-GB" noProof="0" dirty="0"/>
        </a:p>
      </dgm:t>
    </dgm:pt>
    <dgm:pt modelId="{ECCBD30A-EBD5-47C4-AEF2-20A3BC30217D}">
      <dgm:prSet phldrT="[Tekst]"/>
      <dgm:spPr>
        <a:solidFill>
          <a:srgbClr val="0070C0"/>
        </a:solidFill>
      </dgm:spPr>
      <dgm:t>
        <a:bodyPr/>
        <a:lstStyle/>
        <a:p>
          <a:r>
            <a:rPr lang="en-GB" noProof="0" dirty="0" smtClean="0"/>
            <a:t>e-Awarding</a:t>
          </a:r>
          <a:br>
            <a:rPr lang="en-GB" noProof="0" dirty="0" smtClean="0"/>
          </a:br>
          <a:r>
            <a:rPr lang="en-GB" noProof="0" dirty="0" smtClean="0"/>
            <a:t>(e-Auction)</a:t>
          </a:r>
          <a:endParaRPr lang="en-GB" noProof="0" dirty="0"/>
        </a:p>
      </dgm:t>
    </dgm:pt>
    <dgm:pt modelId="{D1860ABD-2B61-431A-8604-F1896E1BE46B}" type="parTrans" cxnId="{3D340F07-9287-48BD-8876-FB44B09C9C07}">
      <dgm:prSet/>
      <dgm:spPr/>
      <dgm:t>
        <a:bodyPr/>
        <a:lstStyle/>
        <a:p>
          <a:endParaRPr lang="en-GB" noProof="0" dirty="0"/>
        </a:p>
      </dgm:t>
    </dgm:pt>
    <dgm:pt modelId="{ED4000B7-7EC5-4E60-BBDF-0D149BBF3A64}" type="sibTrans" cxnId="{3D340F07-9287-48BD-8876-FB44B09C9C07}">
      <dgm:prSet/>
      <dgm:spPr/>
      <dgm:t>
        <a:bodyPr/>
        <a:lstStyle/>
        <a:p>
          <a:endParaRPr lang="en-GB" noProof="0" dirty="0"/>
        </a:p>
      </dgm:t>
    </dgm:pt>
    <dgm:pt modelId="{D6287783-2580-4893-B037-7BF3CB20065D}">
      <dgm:prSet phldrT="[Teks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e-Request</a:t>
          </a:r>
          <a:br>
            <a:rPr lang="en-GB" noProof="0" dirty="0" smtClean="0"/>
          </a:br>
          <a:r>
            <a:rPr lang="en-GB" noProof="0" dirty="0" smtClean="0"/>
            <a:t>(e-Catalogue)</a:t>
          </a:r>
          <a:endParaRPr lang="en-GB" noProof="0" dirty="0"/>
        </a:p>
      </dgm:t>
    </dgm:pt>
    <dgm:pt modelId="{250B68FC-A8B6-4403-A94E-2B632FD9497C}" type="parTrans" cxnId="{CD592F33-E97F-4C94-87ED-2324412B9774}">
      <dgm:prSet/>
      <dgm:spPr/>
      <dgm:t>
        <a:bodyPr/>
        <a:lstStyle/>
        <a:p>
          <a:endParaRPr lang="en-GB" noProof="0" dirty="0"/>
        </a:p>
      </dgm:t>
    </dgm:pt>
    <dgm:pt modelId="{2408C520-3946-4EDE-BC91-EC3CC29E64EC}" type="sibTrans" cxnId="{CD592F33-E97F-4C94-87ED-2324412B9774}">
      <dgm:prSet/>
      <dgm:spPr/>
      <dgm:t>
        <a:bodyPr/>
        <a:lstStyle/>
        <a:p>
          <a:endParaRPr lang="en-GB" noProof="0" dirty="0"/>
        </a:p>
      </dgm:t>
    </dgm:pt>
    <dgm:pt modelId="{4C4CF2F0-89CF-478D-A524-061723B58E43}">
      <dgm:prSet phldrT="[Teks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e-Ordering</a:t>
          </a:r>
          <a:endParaRPr lang="en-GB" noProof="0" dirty="0"/>
        </a:p>
      </dgm:t>
    </dgm:pt>
    <dgm:pt modelId="{B1A8519B-B310-4F35-9692-79DDDB24B607}" type="parTrans" cxnId="{8FA2B8C5-A38D-430A-8307-49D0CCD5E206}">
      <dgm:prSet/>
      <dgm:spPr/>
      <dgm:t>
        <a:bodyPr/>
        <a:lstStyle/>
        <a:p>
          <a:endParaRPr lang="en-GB" noProof="0" dirty="0"/>
        </a:p>
      </dgm:t>
    </dgm:pt>
    <dgm:pt modelId="{9330747E-E0D3-49ED-AD3C-627EB1734F59}" type="sibTrans" cxnId="{8FA2B8C5-A38D-430A-8307-49D0CCD5E206}">
      <dgm:prSet/>
      <dgm:spPr/>
      <dgm:t>
        <a:bodyPr/>
        <a:lstStyle/>
        <a:p>
          <a:endParaRPr lang="en-GB" noProof="0" dirty="0"/>
        </a:p>
      </dgm:t>
    </dgm:pt>
    <dgm:pt modelId="{804A7AA8-2D0E-42D7-8E68-207CBE126544}">
      <dgm:prSet phldrT="[Teks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e-Fulfilment</a:t>
          </a:r>
          <a:endParaRPr lang="en-GB" noProof="0" dirty="0"/>
        </a:p>
      </dgm:t>
    </dgm:pt>
    <dgm:pt modelId="{14CB9BE1-2574-4BF5-B738-B8A7E8586C0F}" type="parTrans" cxnId="{4F55D665-5548-45FC-831C-CAB6AF256459}">
      <dgm:prSet/>
      <dgm:spPr/>
      <dgm:t>
        <a:bodyPr/>
        <a:lstStyle/>
        <a:p>
          <a:endParaRPr lang="en-GB" noProof="0" dirty="0"/>
        </a:p>
      </dgm:t>
    </dgm:pt>
    <dgm:pt modelId="{6407CC83-6023-449F-9AEB-39CF21824DA7}" type="sibTrans" cxnId="{4F55D665-5548-45FC-831C-CAB6AF256459}">
      <dgm:prSet/>
      <dgm:spPr/>
      <dgm:t>
        <a:bodyPr/>
        <a:lstStyle/>
        <a:p>
          <a:endParaRPr lang="en-GB" noProof="0" dirty="0"/>
        </a:p>
      </dgm:t>
    </dgm:pt>
    <dgm:pt modelId="{820DB212-278B-43BF-860A-A63C67338FCB}">
      <dgm:prSet phldrT="[Teks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e-Invoicing</a:t>
          </a:r>
          <a:endParaRPr lang="en-GB" noProof="0" dirty="0"/>
        </a:p>
      </dgm:t>
    </dgm:pt>
    <dgm:pt modelId="{05F63C6F-D0F1-4279-A230-983B3AAA21F6}" type="parTrans" cxnId="{CDCC5DE0-D9D3-4DA6-A8E7-DF3D0A699E0A}">
      <dgm:prSet/>
      <dgm:spPr/>
      <dgm:t>
        <a:bodyPr/>
        <a:lstStyle/>
        <a:p>
          <a:endParaRPr lang="en-GB" noProof="0" dirty="0"/>
        </a:p>
      </dgm:t>
    </dgm:pt>
    <dgm:pt modelId="{4810AC78-F77E-415C-8CFD-8D4CE043525F}" type="sibTrans" cxnId="{CDCC5DE0-D9D3-4DA6-A8E7-DF3D0A699E0A}">
      <dgm:prSet/>
      <dgm:spPr/>
      <dgm:t>
        <a:bodyPr/>
        <a:lstStyle/>
        <a:p>
          <a:endParaRPr lang="en-GB" noProof="0" dirty="0"/>
        </a:p>
      </dgm:t>
    </dgm:pt>
    <dgm:pt modelId="{72DB03B6-E4AE-4349-A0D6-2C9DAC45F279}">
      <dgm:prSet phldrT="[Tekst]"/>
      <dgm:spPr>
        <a:solidFill>
          <a:srgbClr val="00B050"/>
        </a:solidFill>
      </dgm:spPr>
      <dgm:t>
        <a:bodyPr/>
        <a:lstStyle/>
        <a:p>
          <a:r>
            <a:rPr lang="en-GB" noProof="0" dirty="0" smtClean="0"/>
            <a:t>e-Payment</a:t>
          </a:r>
          <a:endParaRPr lang="en-GB" noProof="0" dirty="0"/>
        </a:p>
      </dgm:t>
    </dgm:pt>
    <dgm:pt modelId="{7DF743D2-C7C3-4B13-BDE7-7FBAD431C316}" type="parTrans" cxnId="{924DBC9A-D3FF-4C34-8E84-85A80AAA50DA}">
      <dgm:prSet/>
      <dgm:spPr/>
      <dgm:t>
        <a:bodyPr/>
        <a:lstStyle/>
        <a:p>
          <a:endParaRPr lang="en-GB" noProof="0" dirty="0"/>
        </a:p>
      </dgm:t>
    </dgm:pt>
    <dgm:pt modelId="{CA6880F9-129C-4008-BB16-DC4948E8B2F6}" type="sibTrans" cxnId="{924DBC9A-D3FF-4C34-8E84-85A80AAA50DA}">
      <dgm:prSet/>
      <dgm:spPr/>
      <dgm:t>
        <a:bodyPr/>
        <a:lstStyle/>
        <a:p>
          <a:endParaRPr lang="en-GB" noProof="0" dirty="0"/>
        </a:p>
      </dgm:t>
    </dgm:pt>
    <dgm:pt modelId="{CC02E676-5E94-46CD-A662-3A489F5D6DB0}">
      <dgm:prSet phldrT="[Tekst]"/>
      <dgm:spPr>
        <a:solidFill>
          <a:srgbClr val="C00000"/>
        </a:solidFill>
      </dgm:spPr>
      <dgm:t>
        <a:bodyPr/>
        <a:lstStyle/>
        <a:p>
          <a:r>
            <a:rPr lang="en-GB" noProof="0" dirty="0" smtClean="0"/>
            <a:t>e-Contract</a:t>
          </a:r>
          <a:endParaRPr lang="en-GB" noProof="0" dirty="0"/>
        </a:p>
      </dgm:t>
    </dgm:pt>
    <dgm:pt modelId="{2B5852B2-4C39-49AF-8245-9A63F560D555}" type="parTrans" cxnId="{9FF2A394-E780-4F22-BCF4-E9241AAE95A6}">
      <dgm:prSet/>
      <dgm:spPr/>
      <dgm:t>
        <a:bodyPr/>
        <a:lstStyle/>
        <a:p>
          <a:endParaRPr lang="en-GB" noProof="0" dirty="0"/>
        </a:p>
      </dgm:t>
    </dgm:pt>
    <dgm:pt modelId="{1452C380-CEEE-4F87-9CDD-6F38EB364D85}" type="sibTrans" cxnId="{9FF2A394-E780-4F22-BCF4-E9241AAE95A6}">
      <dgm:prSet/>
      <dgm:spPr/>
      <dgm:t>
        <a:bodyPr/>
        <a:lstStyle/>
        <a:p>
          <a:endParaRPr lang="en-GB" noProof="0" dirty="0"/>
        </a:p>
      </dgm:t>
    </dgm:pt>
    <dgm:pt modelId="{41FFE726-31A9-4262-A2CD-FB725193ADF3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noProof="0" dirty="0" smtClean="0"/>
            <a:t>Supplier and contract management</a:t>
          </a:r>
          <a:endParaRPr lang="en-GB" noProof="0" dirty="0"/>
        </a:p>
      </dgm:t>
    </dgm:pt>
    <dgm:pt modelId="{2F7B7871-2712-455C-8CB4-3DFFFED02E3C}" type="parTrans" cxnId="{11C20EE5-11AC-415A-AB40-69D0042758B9}">
      <dgm:prSet/>
      <dgm:spPr/>
      <dgm:t>
        <a:bodyPr/>
        <a:lstStyle/>
        <a:p>
          <a:endParaRPr lang="en-GB" noProof="0" dirty="0"/>
        </a:p>
      </dgm:t>
    </dgm:pt>
    <dgm:pt modelId="{05037AF8-E564-4E79-9B59-FD92070FB9DC}" type="sibTrans" cxnId="{11C20EE5-11AC-415A-AB40-69D0042758B9}">
      <dgm:prSet/>
      <dgm:spPr/>
      <dgm:t>
        <a:bodyPr/>
        <a:lstStyle/>
        <a:p>
          <a:endParaRPr lang="en-GB" noProof="0" dirty="0"/>
        </a:p>
      </dgm:t>
    </dgm:pt>
    <dgm:pt modelId="{B76EF8D7-BBB9-474B-84D8-1588F2C28087}">
      <dgm:prSet phldrT="[Teks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GB" noProof="0" dirty="0" smtClean="0"/>
            <a:t>Planning</a:t>
          </a:r>
          <a:endParaRPr lang="en-GB" noProof="0" dirty="0"/>
        </a:p>
      </dgm:t>
    </dgm:pt>
    <dgm:pt modelId="{2E66E773-A98A-4584-AD8A-A419268E13FE}" type="parTrans" cxnId="{8D745ABA-DF33-4AA5-949D-6BABF86AD312}">
      <dgm:prSet/>
      <dgm:spPr/>
      <dgm:t>
        <a:bodyPr/>
        <a:lstStyle/>
        <a:p>
          <a:endParaRPr lang="en-GB" noProof="0" dirty="0"/>
        </a:p>
      </dgm:t>
    </dgm:pt>
    <dgm:pt modelId="{61DE71A1-52BF-47A4-932C-234460BAE034}" type="sibTrans" cxnId="{8D745ABA-DF33-4AA5-949D-6BABF86AD312}">
      <dgm:prSet/>
      <dgm:spPr/>
      <dgm:t>
        <a:bodyPr/>
        <a:lstStyle/>
        <a:p>
          <a:endParaRPr lang="en-GB" noProof="0" dirty="0"/>
        </a:p>
      </dgm:t>
    </dgm:pt>
    <dgm:pt modelId="{89282F36-24B3-445C-BE27-671D0BC3CEF1}" type="pres">
      <dgm:prSet presAssocID="{C76BBA1A-6824-4272-865D-E3425EE67AD5}" presName="Name0" presStyleCnt="0">
        <dgm:presLayoutVars>
          <dgm:dir/>
          <dgm:resizeHandles val="exact"/>
        </dgm:presLayoutVars>
      </dgm:prSet>
      <dgm:spPr/>
    </dgm:pt>
    <dgm:pt modelId="{B112704D-09F2-4FCC-8B5F-93A47BC0143C}" type="pres">
      <dgm:prSet presAssocID="{B76EF8D7-BBB9-474B-84D8-1588F2C28087}" presName="parTxOnly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8A4D55-AC73-4D45-BB84-A62354BA627B}" type="pres">
      <dgm:prSet presAssocID="{61DE71A1-52BF-47A4-932C-234460BAE034}" presName="parSpace" presStyleCnt="0"/>
      <dgm:spPr/>
    </dgm:pt>
    <dgm:pt modelId="{31E78569-4A19-4F50-B2CD-3723E2F74F3D}" type="pres">
      <dgm:prSet presAssocID="{EA95AF16-10EB-40B6-8AC6-41BECFE3D6B7}" presName="parTxOnly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A8723E-2C16-418C-85B2-B4429252A3D3}" type="pres">
      <dgm:prSet presAssocID="{6005DE97-AAA3-4783-8C4C-6816D5B58395}" presName="parSpace" presStyleCnt="0"/>
      <dgm:spPr/>
    </dgm:pt>
    <dgm:pt modelId="{8E93D1F2-B0CA-4C00-A68C-B89914994608}" type="pres">
      <dgm:prSet presAssocID="{4A428B2F-E5B7-472A-B3B6-DAA1F4FD6A98}" presName="parTxOnly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C92D0-2A2E-47D5-BFF5-6CEF56D308A5}" type="pres">
      <dgm:prSet presAssocID="{9D7A44D1-CECD-4802-9D42-09BEF4C45F6F}" presName="parSpace" presStyleCnt="0"/>
      <dgm:spPr/>
    </dgm:pt>
    <dgm:pt modelId="{F9BADF95-5932-42DD-BB16-4DF7BF5FF971}" type="pres">
      <dgm:prSet presAssocID="{9F2199AC-463A-4130-8C6F-44D397180850}" presName="parTxOnly" presStyleLbl="node1" presStyleIdx="3" presStyleCnt="13" custScaleX="1168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8E3280-DFCC-459C-84F8-6929244EA228}" type="pres">
      <dgm:prSet presAssocID="{8BC799D7-3499-44C3-B30C-E354A06C1FA0}" presName="parSpace" presStyleCnt="0"/>
      <dgm:spPr/>
    </dgm:pt>
    <dgm:pt modelId="{3FB462C7-4537-4849-8ED9-A96DF87C77F7}" type="pres">
      <dgm:prSet presAssocID="{E72E40C8-8E9C-424F-96A6-E70D044C6142}" presName="parTxOnly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AD6912-E6E3-4D26-A1CE-74146E13C1DC}" type="pres">
      <dgm:prSet presAssocID="{7F5C7A70-1AB1-4409-A9B5-8B630C03E523}" presName="parSpace" presStyleCnt="0"/>
      <dgm:spPr/>
    </dgm:pt>
    <dgm:pt modelId="{A473D4C9-BF82-4814-81F2-D9DCB2CBB36B}" type="pres">
      <dgm:prSet presAssocID="{ECCBD30A-EBD5-47C4-AEF2-20A3BC30217D}" presName="parTxOnly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FA4FAF-5C25-4AB8-86E3-5472FD8CE682}" type="pres">
      <dgm:prSet presAssocID="{ED4000B7-7EC5-4E60-BBDF-0D149BBF3A64}" presName="parSpace" presStyleCnt="0"/>
      <dgm:spPr/>
    </dgm:pt>
    <dgm:pt modelId="{D2B586C0-B751-49EA-BAFF-825807C650DA}" type="pres">
      <dgm:prSet presAssocID="{CC02E676-5E94-46CD-A662-3A489F5D6DB0}" presName="parTxOnly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7AB9A4-A401-40BA-8BFE-F143A13CF5F0}" type="pres">
      <dgm:prSet presAssocID="{1452C380-CEEE-4F87-9CDD-6F38EB364D85}" presName="parSpace" presStyleCnt="0"/>
      <dgm:spPr/>
    </dgm:pt>
    <dgm:pt modelId="{AF778006-1403-4E4B-BD55-12F482059286}" type="pres">
      <dgm:prSet presAssocID="{D6287783-2580-4893-B037-7BF3CB20065D}" presName="parTxOnly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713731-AE55-4C7C-9995-E91814C705C0}" type="pres">
      <dgm:prSet presAssocID="{2408C520-3946-4EDE-BC91-EC3CC29E64EC}" presName="parSpace" presStyleCnt="0"/>
      <dgm:spPr/>
    </dgm:pt>
    <dgm:pt modelId="{0548B2BA-E9F6-4673-A1CC-F0457D248496}" type="pres">
      <dgm:prSet presAssocID="{4C4CF2F0-89CF-478D-A524-061723B58E43}" presName="parTxOnly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9CADA1-DC32-424A-B9EB-E1F3C0501918}" type="pres">
      <dgm:prSet presAssocID="{9330747E-E0D3-49ED-AD3C-627EB1734F59}" presName="parSpace" presStyleCnt="0"/>
      <dgm:spPr/>
    </dgm:pt>
    <dgm:pt modelId="{DD4D08FC-27A5-4888-BA3F-D293A2D32D36}" type="pres">
      <dgm:prSet presAssocID="{804A7AA8-2D0E-42D7-8E68-207CBE126544}" presName="parTxOnly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EFF55E-4A70-4C9A-8B89-FED123543CBF}" type="pres">
      <dgm:prSet presAssocID="{6407CC83-6023-449F-9AEB-39CF21824DA7}" presName="parSpace" presStyleCnt="0"/>
      <dgm:spPr/>
    </dgm:pt>
    <dgm:pt modelId="{49C3A837-11CE-4548-ADDA-0E84B33FEEE1}" type="pres">
      <dgm:prSet presAssocID="{820DB212-278B-43BF-860A-A63C67338FCB}" presName="parTxOnly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7148B2-03CF-43B2-84E9-841A0A35564D}" type="pres">
      <dgm:prSet presAssocID="{4810AC78-F77E-415C-8CFD-8D4CE043525F}" presName="parSpace" presStyleCnt="0"/>
      <dgm:spPr/>
    </dgm:pt>
    <dgm:pt modelId="{9BB09BC3-5BA8-4DFA-80DE-2B0CEB99D4FC}" type="pres">
      <dgm:prSet presAssocID="{72DB03B6-E4AE-4349-A0D6-2C9DAC45F279}" presName="parTxOnly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263DE2-21F4-4B80-99EE-BB11F3A95245}" type="pres">
      <dgm:prSet presAssocID="{CA6880F9-129C-4008-BB16-DC4948E8B2F6}" presName="parSpace" presStyleCnt="0"/>
      <dgm:spPr/>
    </dgm:pt>
    <dgm:pt modelId="{A1940469-7C99-47A6-8A80-25EB98A613E8}" type="pres">
      <dgm:prSet presAssocID="{41FFE726-31A9-4262-A2CD-FB725193ADF3}" presName="parTxOnly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0FC0EB-B083-4EEF-88CF-A4F712709057}" type="presOf" srcId="{804A7AA8-2D0E-42D7-8E68-207CBE126544}" destId="{DD4D08FC-27A5-4888-BA3F-D293A2D32D36}" srcOrd="0" destOrd="0" presId="urn:microsoft.com/office/officeart/2005/8/layout/hChevron3"/>
    <dgm:cxn modelId="{4F55D665-5548-45FC-831C-CAB6AF256459}" srcId="{C76BBA1A-6824-4272-865D-E3425EE67AD5}" destId="{804A7AA8-2D0E-42D7-8E68-207CBE126544}" srcOrd="9" destOrd="0" parTransId="{14CB9BE1-2574-4BF5-B738-B8A7E8586C0F}" sibTransId="{6407CC83-6023-449F-9AEB-39CF21824DA7}"/>
    <dgm:cxn modelId="{62A8233A-7014-4D98-AE18-9FE445683B0E}" type="presOf" srcId="{820DB212-278B-43BF-860A-A63C67338FCB}" destId="{49C3A837-11CE-4548-ADDA-0E84B33FEEE1}" srcOrd="0" destOrd="0" presId="urn:microsoft.com/office/officeart/2005/8/layout/hChevron3"/>
    <dgm:cxn modelId="{8D745ABA-DF33-4AA5-949D-6BABF86AD312}" srcId="{C76BBA1A-6824-4272-865D-E3425EE67AD5}" destId="{B76EF8D7-BBB9-474B-84D8-1588F2C28087}" srcOrd="0" destOrd="0" parTransId="{2E66E773-A98A-4584-AD8A-A419268E13FE}" sibTransId="{61DE71A1-52BF-47A4-932C-234460BAE034}"/>
    <dgm:cxn modelId="{3D340F07-9287-48BD-8876-FB44B09C9C07}" srcId="{C76BBA1A-6824-4272-865D-E3425EE67AD5}" destId="{ECCBD30A-EBD5-47C4-AEF2-20A3BC30217D}" srcOrd="5" destOrd="0" parTransId="{D1860ABD-2B61-431A-8604-F1896E1BE46B}" sibTransId="{ED4000B7-7EC5-4E60-BBDF-0D149BBF3A64}"/>
    <dgm:cxn modelId="{19E13558-0318-4D8D-9976-2C66EA37E037}" type="presOf" srcId="{E72E40C8-8E9C-424F-96A6-E70D044C6142}" destId="{3FB462C7-4537-4849-8ED9-A96DF87C77F7}" srcOrd="0" destOrd="0" presId="urn:microsoft.com/office/officeart/2005/8/layout/hChevron3"/>
    <dgm:cxn modelId="{CD592F33-E97F-4C94-87ED-2324412B9774}" srcId="{C76BBA1A-6824-4272-865D-E3425EE67AD5}" destId="{D6287783-2580-4893-B037-7BF3CB20065D}" srcOrd="7" destOrd="0" parTransId="{250B68FC-A8B6-4403-A94E-2B632FD9497C}" sibTransId="{2408C520-3946-4EDE-BC91-EC3CC29E64EC}"/>
    <dgm:cxn modelId="{E71F2AD3-6879-43CD-B2DB-709D7B99BF95}" type="presOf" srcId="{B76EF8D7-BBB9-474B-84D8-1588F2C28087}" destId="{B112704D-09F2-4FCC-8B5F-93A47BC0143C}" srcOrd="0" destOrd="0" presId="urn:microsoft.com/office/officeart/2005/8/layout/hChevron3"/>
    <dgm:cxn modelId="{AF56FDBE-3C26-4951-9757-50BCD330E0D3}" type="presOf" srcId="{9F2199AC-463A-4130-8C6F-44D397180850}" destId="{F9BADF95-5932-42DD-BB16-4DF7BF5FF971}" srcOrd="0" destOrd="0" presId="urn:microsoft.com/office/officeart/2005/8/layout/hChevron3"/>
    <dgm:cxn modelId="{6EF3A0F7-B042-4D48-BC82-3633510D8085}" srcId="{C76BBA1A-6824-4272-865D-E3425EE67AD5}" destId="{4A428B2F-E5B7-472A-B3B6-DAA1F4FD6A98}" srcOrd="2" destOrd="0" parTransId="{9F41A33F-0034-4F29-8D11-F9E6BF4F9EE3}" sibTransId="{9D7A44D1-CECD-4802-9D42-09BEF4C45F6F}"/>
    <dgm:cxn modelId="{924DBC9A-D3FF-4C34-8E84-85A80AAA50DA}" srcId="{C76BBA1A-6824-4272-865D-E3425EE67AD5}" destId="{72DB03B6-E4AE-4349-A0D6-2C9DAC45F279}" srcOrd="11" destOrd="0" parTransId="{7DF743D2-C7C3-4B13-BDE7-7FBAD431C316}" sibTransId="{CA6880F9-129C-4008-BB16-DC4948E8B2F6}"/>
    <dgm:cxn modelId="{023F4AAE-A568-44DA-AE5B-E97B99612794}" type="presOf" srcId="{ECCBD30A-EBD5-47C4-AEF2-20A3BC30217D}" destId="{A473D4C9-BF82-4814-81F2-D9DCB2CBB36B}" srcOrd="0" destOrd="0" presId="urn:microsoft.com/office/officeart/2005/8/layout/hChevron3"/>
    <dgm:cxn modelId="{CDCC5DE0-D9D3-4DA6-A8E7-DF3D0A699E0A}" srcId="{C76BBA1A-6824-4272-865D-E3425EE67AD5}" destId="{820DB212-278B-43BF-860A-A63C67338FCB}" srcOrd="10" destOrd="0" parTransId="{05F63C6F-D0F1-4279-A230-983B3AAA21F6}" sibTransId="{4810AC78-F77E-415C-8CFD-8D4CE043525F}"/>
    <dgm:cxn modelId="{C2CED3B8-4037-42A0-BA8F-81D02222C7C1}" type="presOf" srcId="{D6287783-2580-4893-B037-7BF3CB20065D}" destId="{AF778006-1403-4E4B-BD55-12F482059286}" srcOrd="0" destOrd="0" presId="urn:microsoft.com/office/officeart/2005/8/layout/hChevron3"/>
    <dgm:cxn modelId="{F9D66D08-28D0-43A2-82AE-871A802834FD}" srcId="{C76BBA1A-6824-4272-865D-E3425EE67AD5}" destId="{9F2199AC-463A-4130-8C6F-44D397180850}" srcOrd="3" destOrd="0" parTransId="{F556D6F0-A97A-458B-8B7B-B6C66FBFEDBB}" sibTransId="{8BC799D7-3499-44C3-B30C-E354A06C1FA0}"/>
    <dgm:cxn modelId="{0C735759-D3FB-4C74-96A9-724D8EACD550}" type="presOf" srcId="{41FFE726-31A9-4262-A2CD-FB725193ADF3}" destId="{A1940469-7C99-47A6-8A80-25EB98A613E8}" srcOrd="0" destOrd="0" presId="urn:microsoft.com/office/officeart/2005/8/layout/hChevron3"/>
    <dgm:cxn modelId="{FC78F985-5D57-4AAE-88CB-99EB19B5AFB7}" srcId="{C76BBA1A-6824-4272-865D-E3425EE67AD5}" destId="{E72E40C8-8E9C-424F-96A6-E70D044C6142}" srcOrd="4" destOrd="0" parTransId="{2FED6604-2232-4217-A815-78754CEC0641}" sibTransId="{7F5C7A70-1AB1-4409-A9B5-8B630C03E523}"/>
    <dgm:cxn modelId="{B6FE413F-E559-40F1-8259-7B2F96A76338}" type="presOf" srcId="{72DB03B6-E4AE-4349-A0D6-2C9DAC45F279}" destId="{9BB09BC3-5BA8-4DFA-80DE-2B0CEB99D4FC}" srcOrd="0" destOrd="0" presId="urn:microsoft.com/office/officeart/2005/8/layout/hChevron3"/>
    <dgm:cxn modelId="{D100D6ED-B718-4F33-B909-CEC12955FCE2}" type="presOf" srcId="{4A428B2F-E5B7-472A-B3B6-DAA1F4FD6A98}" destId="{8E93D1F2-B0CA-4C00-A68C-B89914994608}" srcOrd="0" destOrd="0" presId="urn:microsoft.com/office/officeart/2005/8/layout/hChevron3"/>
    <dgm:cxn modelId="{DD64CB8D-B081-4E37-A9A1-9FD3B5AE9BD3}" type="presOf" srcId="{CC02E676-5E94-46CD-A662-3A489F5D6DB0}" destId="{D2B586C0-B751-49EA-BAFF-825807C650DA}" srcOrd="0" destOrd="0" presId="urn:microsoft.com/office/officeart/2005/8/layout/hChevron3"/>
    <dgm:cxn modelId="{11C20EE5-11AC-415A-AB40-69D0042758B9}" srcId="{C76BBA1A-6824-4272-865D-E3425EE67AD5}" destId="{41FFE726-31A9-4262-A2CD-FB725193ADF3}" srcOrd="12" destOrd="0" parTransId="{2F7B7871-2712-455C-8CB4-3DFFFED02E3C}" sibTransId="{05037AF8-E564-4E79-9B59-FD92070FB9DC}"/>
    <dgm:cxn modelId="{D33E6E10-D144-4CC1-A9D1-98B3F4EC3BAF}" srcId="{C76BBA1A-6824-4272-865D-E3425EE67AD5}" destId="{EA95AF16-10EB-40B6-8AC6-41BECFE3D6B7}" srcOrd="1" destOrd="0" parTransId="{2589CA00-8CDC-4639-997E-6BE388BE8979}" sibTransId="{6005DE97-AAA3-4783-8C4C-6816D5B58395}"/>
    <dgm:cxn modelId="{1B92196A-4CA6-41B5-A493-FE39DB9EAA6E}" type="presOf" srcId="{EA95AF16-10EB-40B6-8AC6-41BECFE3D6B7}" destId="{31E78569-4A19-4F50-B2CD-3723E2F74F3D}" srcOrd="0" destOrd="0" presId="urn:microsoft.com/office/officeart/2005/8/layout/hChevron3"/>
    <dgm:cxn modelId="{8FA2B8C5-A38D-430A-8307-49D0CCD5E206}" srcId="{C76BBA1A-6824-4272-865D-E3425EE67AD5}" destId="{4C4CF2F0-89CF-478D-A524-061723B58E43}" srcOrd="8" destOrd="0" parTransId="{B1A8519B-B310-4F35-9692-79DDDB24B607}" sibTransId="{9330747E-E0D3-49ED-AD3C-627EB1734F59}"/>
    <dgm:cxn modelId="{9FF2A394-E780-4F22-BCF4-E9241AAE95A6}" srcId="{C76BBA1A-6824-4272-865D-E3425EE67AD5}" destId="{CC02E676-5E94-46CD-A662-3A489F5D6DB0}" srcOrd="6" destOrd="0" parTransId="{2B5852B2-4C39-49AF-8245-9A63F560D555}" sibTransId="{1452C380-CEEE-4F87-9CDD-6F38EB364D85}"/>
    <dgm:cxn modelId="{6C10C533-9B93-42CB-9A73-D9B088A2EF73}" type="presOf" srcId="{C76BBA1A-6824-4272-865D-E3425EE67AD5}" destId="{89282F36-24B3-445C-BE27-671D0BC3CEF1}" srcOrd="0" destOrd="0" presId="urn:microsoft.com/office/officeart/2005/8/layout/hChevron3"/>
    <dgm:cxn modelId="{60DFC112-6025-4A48-8129-DF4BD57AF845}" type="presOf" srcId="{4C4CF2F0-89CF-478D-A524-061723B58E43}" destId="{0548B2BA-E9F6-4673-A1CC-F0457D248496}" srcOrd="0" destOrd="0" presId="urn:microsoft.com/office/officeart/2005/8/layout/hChevron3"/>
    <dgm:cxn modelId="{3DC4B6DF-40CA-4DC3-99A6-1B37143936A0}" type="presParOf" srcId="{89282F36-24B3-445C-BE27-671D0BC3CEF1}" destId="{B112704D-09F2-4FCC-8B5F-93A47BC0143C}" srcOrd="0" destOrd="0" presId="urn:microsoft.com/office/officeart/2005/8/layout/hChevron3"/>
    <dgm:cxn modelId="{576AAC67-FA12-474D-9CE9-0ED76474A049}" type="presParOf" srcId="{89282F36-24B3-445C-BE27-671D0BC3CEF1}" destId="{778A4D55-AC73-4D45-BB84-A62354BA627B}" srcOrd="1" destOrd="0" presId="urn:microsoft.com/office/officeart/2005/8/layout/hChevron3"/>
    <dgm:cxn modelId="{5C0BBA4C-242F-4F0A-98F0-F9A3A0D7EA32}" type="presParOf" srcId="{89282F36-24B3-445C-BE27-671D0BC3CEF1}" destId="{31E78569-4A19-4F50-B2CD-3723E2F74F3D}" srcOrd="2" destOrd="0" presId="urn:microsoft.com/office/officeart/2005/8/layout/hChevron3"/>
    <dgm:cxn modelId="{74FD3D92-5462-42BF-B018-8AD55C78B22E}" type="presParOf" srcId="{89282F36-24B3-445C-BE27-671D0BC3CEF1}" destId="{39A8723E-2C16-418C-85B2-B4429252A3D3}" srcOrd="3" destOrd="0" presId="urn:microsoft.com/office/officeart/2005/8/layout/hChevron3"/>
    <dgm:cxn modelId="{2DE0ECF3-5691-4034-A46F-C20C1D905413}" type="presParOf" srcId="{89282F36-24B3-445C-BE27-671D0BC3CEF1}" destId="{8E93D1F2-B0CA-4C00-A68C-B89914994608}" srcOrd="4" destOrd="0" presId="urn:microsoft.com/office/officeart/2005/8/layout/hChevron3"/>
    <dgm:cxn modelId="{C4967B3A-8B59-453F-9AD5-B9CE50659090}" type="presParOf" srcId="{89282F36-24B3-445C-BE27-671D0BC3CEF1}" destId="{CAAC92D0-2A2E-47D5-BFF5-6CEF56D308A5}" srcOrd="5" destOrd="0" presId="urn:microsoft.com/office/officeart/2005/8/layout/hChevron3"/>
    <dgm:cxn modelId="{3E058F4F-0316-4018-A79E-F83DCDFE7079}" type="presParOf" srcId="{89282F36-24B3-445C-BE27-671D0BC3CEF1}" destId="{F9BADF95-5932-42DD-BB16-4DF7BF5FF971}" srcOrd="6" destOrd="0" presId="urn:microsoft.com/office/officeart/2005/8/layout/hChevron3"/>
    <dgm:cxn modelId="{5460C829-64AD-4567-85B2-EB7D4195B971}" type="presParOf" srcId="{89282F36-24B3-445C-BE27-671D0BC3CEF1}" destId="{0B8E3280-DFCC-459C-84F8-6929244EA228}" srcOrd="7" destOrd="0" presId="urn:microsoft.com/office/officeart/2005/8/layout/hChevron3"/>
    <dgm:cxn modelId="{8B8300D6-5F4C-47D9-A713-B10F0DF140B4}" type="presParOf" srcId="{89282F36-24B3-445C-BE27-671D0BC3CEF1}" destId="{3FB462C7-4537-4849-8ED9-A96DF87C77F7}" srcOrd="8" destOrd="0" presId="urn:microsoft.com/office/officeart/2005/8/layout/hChevron3"/>
    <dgm:cxn modelId="{053047A3-5F9F-484F-99D0-2EA292CFF04C}" type="presParOf" srcId="{89282F36-24B3-445C-BE27-671D0BC3CEF1}" destId="{ECAD6912-E6E3-4D26-A1CE-74146E13C1DC}" srcOrd="9" destOrd="0" presId="urn:microsoft.com/office/officeart/2005/8/layout/hChevron3"/>
    <dgm:cxn modelId="{BADE3508-27A7-47F2-9460-39AF8E1B2C80}" type="presParOf" srcId="{89282F36-24B3-445C-BE27-671D0BC3CEF1}" destId="{A473D4C9-BF82-4814-81F2-D9DCB2CBB36B}" srcOrd="10" destOrd="0" presId="urn:microsoft.com/office/officeart/2005/8/layout/hChevron3"/>
    <dgm:cxn modelId="{09CD33CF-6782-4F0C-9BE7-2C6297D41FF9}" type="presParOf" srcId="{89282F36-24B3-445C-BE27-671D0BC3CEF1}" destId="{57FA4FAF-5C25-4AB8-86E3-5472FD8CE682}" srcOrd="11" destOrd="0" presId="urn:microsoft.com/office/officeart/2005/8/layout/hChevron3"/>
    <dgm:cxn modelId="{67A2023D-2AD8-40EC-8A3B-7854DA867730}" type="presParOf" srcId="{89282F36-24B3-445C-BE27-671D0BC3CEF1}" destId="{D2B586C0-B751-49EA-BAFF-825807C650DA}" srcOrd="12" destOrd="0" presId="urn:microsoft.com/office/officeart/2005/8/layout/hChevron3"/>
    <dgm:cxn modelId="{FE196E95-9128-4AA3-97D9-3D882BA2F150}" type="presParOf" srcId="{89282F36-24B3-445C-BE27-671D0BC3CEF1}" destId="{437AB9A4-A401-40BA-8BFE-F143A13CF5F0}" srcOrd="13" destOrd="0" presId="urn:microsoft.com/office/officeart/2005/8/layout/hChevron3"/>
    <dgm:cxn modelId="{00EE5A09-DBF0-4254-9F54-515D63ED6EFD}" type="presParOf" srcId="{89282F36-24B3-445C-BE27-671D0BC3CEF1}" destId="{AF778006-1403-4E4B-BD55-12F482059286}" srcOrd="14" destOrd="0" presId="urn:microsoft.com/office/officeart/2005/8/layout/hChevron3"/>
    <dgm:cxn modelId="{579810A9-59C3-4C2A-9CE4-0FA775D058E1}" type="presParOf" srcId="{89282F36-24B3-445C-BE27-671D0BC3CEF1}" destId="{8F713731-AE55-4C7C-9995-E91814C705C0}" srcOrd="15" destOrd="0" presId="urn:microsoft.com/office/officeart/2005/8/layout/hChevron3"/>
    <dgm:cxn modelId="{F5A93DA6-680B-44CE-B543-2FE8271B957C}" type="presParOf" srcId="{89282F36-24B3-445C-BE27-671D0BC3CEF1}" destId="{0548B2BA-E9F6-4673-A1CC-F0457D248496}" srcOrd="16" destOrd="0" presId="urn:microsoft.com/office/officeart/2005/8/layout/hChevron3"/>
    <dgm:cxn modelId="{2976BD7D-26B8-4E14-91FB-DE1FABE6AA3C}" type="presParOf" srcId="{89282F36-24B3-445C-BE27-671D0BC3CEF1}" destId="{AF9CADA1-DC32-424A-B9EB-E1F3C0501918}" srcOrd="17" destOrd="0" presId="urn:microsoft.com/office/officeart/2005/8/layout/hChevron3"/>
    <dgm:cxn modelId="{DB2D731D-BB4A-44B1-85E0-A025CB8909BF}" type="presParOf" srcId="{89282F36-24B3-445C-BE27-671D0BC3CEF1}" destId="{DD4D08FC-27A5-4888-BA3F-D293A2D32D36}" srcOrd="18" destOrd="0" presId="urn:microsoft.com/office/officeart/2005/8/layout/hChevron3"/>
    <dgm:cxn modelId="{A4A9613C-FB44-47B4-A074-F6D2E70194ED}" type="presParOf" srcId="{89282F36-24B3-445C-BE27-671D0BC3CEF1}" destId="{F9EFF55E-4A70-4C9A-8B89-FED123543CBF}" srcOrd="19" destOrd="0" presId="urn:microsoft.com/office/officeart/2005/8/layout/hChevron3"/>
    <dgm:cxn modelId="{94CE21DE-8390-48B5-B45E-C0602EB1219A}" type="presParOf" srcId="{89282F36-24B3-445C-BE27-671D0BC3CEF1}" destId="{49C3A837-11CE-4548-ADDA-0E84B33FEEE1}" srcOrd="20" destOrd="0" presId="urn:microsoft.com/office/officeart/2005/8/layout/hChevron3"/>
    <dgm:cxn modelId="{F8B2333B-FCCF-4FB8-B845-6B18FB2AE854}" type="presParOf" srcId="{89282F36-24B3-445C-BE27-671D0BC3CEF1}" destId="{857148B2-03CF-43B2-84E9-841A0A35564D}" srcOrd="21" destOrd="0" presId="urn:microsoft.com/office/officeart/2005/8/layout/hChevron3"/>
    <dgm:cxn modelId="{3C99F5DA-9CF4-4ADE-B1EA-E9616CFFA626}" type="presParOf" srcId="{89282F36-24B3-445C-BE27-671D0BC3CEF1}" destId="{9BB09BC3-5BA8-4DFA-80DE-2B0CEB99D4FC}" srcOrd="22" destOrd="0" presId="urn:microsoft.com/office/officeart/2005/8/layout/hChevron3"/>
    <dgm:cxn modelId="{CC2E6F0F-8B1D-4B5D-BD98-7864A0AD6EB6}" type="presParOf" srcId="{89282F36-24B3-445C-BE27-671D0BC3CEF1}" destId="{D3263DE2-21F4-4B80-99EE-BB11F3A95245}" srcOrd="23" destOrd="0" presId="urn:microsoft.com/office/officeart/2005/8/layout/hChevron3"/>
    <dgm:cxn modelId="{A6C7ACC9-DA04-41D0-B1DC-2B0F4790C671}" type="presParOf" srcId="{89282F36-24B3-445C-BE27-671D0BC3CEF1}" destId="{A1940469-7C99-47A6-8A80-25EB98A613E8}" srcOrd="2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2704D-09F2-4FCC-8B5F-93A47BC0143C}">
      <dsp:nvSpPr>
        <dsp:cNvPr id="0" name=""/>
        <dsp:cNvSpPr/>
      </dsp:nvSpPr>
      <dsp:spPr>
        <a:xfrm>
          <a:off x="4179" y="421675"/>
          <a:ext cx="774929" cy="309971"/>
        </a:xfrm>
        <a:prstGeom prst="homePlate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Planning</a:t>
          </a:r>
          <a:endParaRPr lang="en-GB" sz="600" kern="1200" noProof="0" dirty="0"/>
        </a:p>
      </dsp:txBody>
      <dsp:txXfrm>
        <a:off x="4179" y="421675"/>
        <a:ext cx="697436" cy="309971"/>
      </dsp:txXfrm>
    </dsp:sp>
    <dsp:sp modelId="{31E78569-4A19-4F50-B2CD-3723E2F74F3D}">
      <dsp:nvSpPr>
        <dsp:cNvPr id="0" name=""/>
        <dsp:cNvSpPr/>
      </dsp:nvSpPr>
      <dsp:spPr>
        <a:xfrm>
          <a:off x="624123" y="421675"/>
          <a:ext cx="774929" cy="3099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e-Notification</a:t>
          </a:r>
          <a:endParaRPr lang="en-GB" sz="600" kern="1200" noProof="0" dirty="0"/>
        </a:p>
      </dsp:txBody>
      <dsp:txXfrm>
        <a:off x="779109" y="421675"/>
        <a:ext cx="464958" cy="309971"/>
      </dsp:txXfrm>
    </dsp:sp>
    <dsp:sp modelId="{8E93D1F2-B0CA-4C00-A68C-B89914994608}">
      <dsp:nvSpPr>
        <dsp:cNvPr id="0" name=""/>
        <dsp:cNvSpPr/>
      </dsp:nvSpPr>
      <dsp:spPr>
        <a:xfrm>
          <a:off x="1244067" y="421675"/>
          <a:ext cx="774929" cy="3099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e-Access</a:t>
          </a:r>
          <a:endParaRPr lang="en-GB" sz="600" kern="1200" noProof="0" dirty="0"/>
        </a:p>
      </dsp:txBody>
      <dsp:txXfrm>
        <a:off x="1399053" y="421675"/>
        <a:ext cx="464958" cy="309971"/>
      </dsp:txXfrm>
    </dsp:sp>
    <dsp:sp modelId="{F9BADF95-5932-42DD-BB16-4DF7BF5FF971}">
      <dsp:nvSpPr>
        <dsp:cNvPr id="0" name=""/>
        <dsp:cNvSpPr/>
      </dsp:nvSpPr>
      <dsp:spPr>
        <a:xfrm>
          <a:off x="1864011" y="421675"/>
          <a:ext cx="905241" cy="3099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e-Submission</a:t>
          </a:r>
          <a:br>
            <a:rPr lang="en-GB" sz="600" kern="1200" noProof="0" dirty="0" smtClean="0"/>
          </a:br>
          <a:r>
            <a:rPr lang="en-GB" sz="600" kern="1200" noProof="0" dirty="0" smtClean="0"/>
            <a:t>(e-Attestation)</a:t>
          </a:r>
          <a:endParaRPr lang="en-GB" sz="600" kern="1200" noProof="0" dirty="0"/>
        </a:p>
      </dsp:txBody>
      <dsp:txXfrm>
        <a:off x="2018997" y="421675"/>
        <a:ext cx="595270" cy="309971"/>
      </dsp:txXfrm>
    </dsp:sp>
    <dsp:sp modelId="{3FB462C7-4537-4849-8ED9-A96DF87C77F7}">
      <dsp:nvSpPr>
        <dsp:cNvPr id="0" name=""/>
        <dsp:cNvSpPr/>
      </dsp:nvSpPr>
      <dsp:spPr>
        <a:xfrm>
          <a:off x="2614267" y="421675"/>
          <a:ext cx="774929" cy="3099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e-Evaluation</a:t>
          </a:r>
          <a:endParaRPr lang="en-GB" sz="600" kern="1200" noProof="0" dirty="0"/>
        </a:p>
      </dsp:txBody>
      <dsp:txXfrm>
        <a:off x="2769253" y="421675"/>
        <a:ext cx="464958" cy="309971"/>
      </dsp:txXfrm>
    </dsp:sp>
    <dsp:sp modelId="{A473D4C9-BF82-4814-81F2-D9DCB2CBB36B}">
      <dsp:nvSpPr>
        <dsp:cNvPr id="0" name=""/>
        <dsp:cNvSpPr/>
      </dsp:nvSpPr>
      <dsp:spPr>
        <a:xfrm>
          <a:off x="3234210" y="421675"/>
          <a:ext cx="774929" cy="3099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e-Awarding</a:t>
          </a:r>
          <a:br>
            <a:rPr lang="en-GB" sz="600" kern="1200" noProof="0" dirty="0" smtClean="0"/>
          </a:br>
          <a:r>
            <a:rPr lang="en-GB" sz="600" kern="1200" noProof="0" dirty="0" smtClean="0"/>
            <a:t>(e-Auction)</a:t>
          </a:r>
          <a:endParaRPr lang="en-GB" sz="600" kern="1200" noProof="0" dirty="0"/>
        </a:p>
      </dsp:txBody>
      <dsp:txXfrm>
        <a:off x="3389196" y="421675"/>
        <a:ext cx="464958" cy="309971"/>
      </dsp:txXfrm>
    </dsp:sp>
    <dsp:sp modelId="{D2B586C0-B751-49EA-BAFF-825807C650DA}">
      <dsp:nvSpPr>
        <dsp:cNvPr id="0" name=""/>
        <dsp:cNvSpPr/>
      </dsp:nvSpPr>
      <dsp:spPr>
        <a:xfrm>
          <a:off x="3854154" y="421675"/>
          <a:ext cx="774929" cy="309971"/>
        </a:xfrm>
        <a:prstGeom prst="chevron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e-Contract</a:t>
          </a:r>
          <a:endParaRPr lang="en-GB" sz="600" kern="1200" noProof="0" dirty="0"/>
        </a:p>
      </dsp:txBody>
      <dsp:txXfrm>
        <a:off x="4009140" y="421675"/>
        <a:ext cx="464958" cy="309971"/>
      </dsp:txXfrm>
    </dsp:sp>
    <dsp:sp modelId="{AF778006-1403-4E4B-BD55-12F482059286}">
      <dsp:nvSpPr>
        <dsp:cNvPr id="0" name=""/>
        <dsp:cNvSpPr/>
      </dsp:nvSpPr>
      <dsp:spPr>
        <a:xfrm>
          <a:off x="4474098" y="421675"/>
          <a:ext cx="774929" cy="3099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e-Request</a:t>
          </a:r>
          <a:br>
            <a:rPr lang="en-GB" sz="600" kern="1200" noProof="0" dirty="0" smtClean="0"/>
          </a:br>
          <a:r>
            <a:rPr lang="en-GB" sz="600" kern="1200" noProof="0" dirty="0" smtClean="0"/>
            <a:t>(e-Catalogue)</a:t>
          </a:r>
          <a:endParaRPr lang="en-GB" sz="600" kern="1200" noProof="0" dirty="0"/>
        </a:p>
      </dsp:txBody>
      <dsp:txXfrm>
        <a:off x="4629084" y="421675"/>
        <a:ext cx="464958" cy="309971"/>
      </dsp:txXfrm>
    </dsp:sp>
    <dsp:sp modelId="{0548B2BA-E9F6-4673-A1CC-F0457D248496}">
      <dsp:nvSpPr>
        <dsp:cNvPr id="0" name=""/>
        <dsp:cNvSpPr/>
      </dsp:nvSpPr>
      <dsp:spPr>
        <a:xfrm>
          <a:off x="5094042" y="421675"/>
          <a:ext cx="774929" cy="3099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e-Ordering</a:t>
          </a:r>
          <a:endParaRPr lang="en-GB" sz="600" kern="1200" noProof="0" dirty="0"/>
        </a:p>
      </dsp:txBody>
      <dsp:txXfrm>
        <a:off x="5249028" y="421675"/>
        <a:ext cx="464958" cy="309971"/>
      </dsp:txXfrm>
    </dsp:sp>
    <dsp:sp modelId="{DD4D08FC-27A5-4888-BA3F-D293A2D32D36}">
      <dsp:nvSpPr>
        <dsp:cNvPr id="0" name=""/>
        <dsp:cNvSpPr/>
      </dsp:nvSpPr>
      <dsp:spPr>
        <a:xfrm>
          <a:off x="5713986" y="421675"/>
          <a:ext cx="774929" cy="3099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e-Fulfilment</a:t>
          </a:r>
          <a:endParaRPr lang="en-GB" sz="600" kern="1200" noProof="0" dirty="0"/>
        </a:p>
      </dsp:txBody>
      <dsp:txXfrm>
        <a:off x="5868972" y="421675"/>
        <a:ext cx="464958" cy="309971"/>
      </dsp:txXfrm>
    </dsp:sp>
    <dsp:sp modelId="{49C3A837-11CE-4548-ADDA-0E84B33FEEE1}">
      <dsp:nvSpPr>
        <dsp:cNvPr id="0" name=""/>
        <dsp:cNvSpPr/>
      </dsp:nvSpPr>
      <dsp:spPr>
        <a:xfrm>
          <a:off x="6333929" y="421675"/>
          <a:ext cx="774929" cy="3099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e-Invoicing</a:t>
          </a:r>
          <a:endParaRPr lang="en-GB" sz="600" kern="1200" noProof="0" dirty="0"/>
        </a:p>
      </dsp:txBody>
      <dsp:txXfrm>
        <a:off x="6488915" y="421675"/>
        <a:ext cx="464958" cy="309971"/>
      </dsp:txXfrm>
    </dsp:sp>
    <dsp:sp modelId="{9BB09BC3-5BA8-4DFA-80DE-2B0CEB99D4FC}">
      <dsp:nvSpPr>
        <dsp:cNvPr id="0" name=""/>
        <dsp:cNvSpPr/>
      </dsp:nvSpPr>
      <dsp:spPr>
        <a:xfrm>
          <a:off x="6953873" y="421675"/>
          <a:ext cx="774929" cy="3099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e-Payment</a:t>
          </a:r>
          <a:endParaRPr lang="en-GB" sz="600" kern="1200" noProof="0" dirty="0"/>
        </a:p>
      </dsp:txBody>
      <dsp:txXfrm>
        <a:off x="7108859" y="421675"/>
        <a:ext cx="464958" cy="309971"/>
      </dsp:txXfrm>
    </dsp:sp>
    <dsp:sp modelId="{A1940469-7C99-47A6-8A80-25EB98A613E8}">
      <dsp:nvSpPr>
        <dsp:cNvPr id="0" name=""/>
        <dsp:cNvSpPr/>
      </dsp:nvSpPr>
      <dsp:spPr>
        <a:xfrm>
          <a:off x="7573817" y="421675"/>
          <a:ext cx="774929" cy="309971"/>
        </a:xfrm>
        <a:prstGeom prst="chevron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" tIns="16002" rIns="8001" bIns="16002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kern="1200" noProof="0" dirty="0" smtClean="0"/>
            <a:t>Supplier and contract management</a:t>
          </a:r>
          <a:endParaRPr lang="en-GB" sz="600" kern="1200" noProof="0" dirty="0"/>
        </a:p>
      </dsp:txBody>
      <dsp:txXfrm>
        <a:off x="7728803" y="421675"/>
        <a:ext cx="464958" cy="309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A5C75-A443-4743-B001-4AB7EA484385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10CE-4EED-456A-B3D8-6F708208E4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52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29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47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33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7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92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1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71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8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54C9D-9C57-4F07-BB85-AD20360416C3}" type="datetimeFigureOut">
              <a:rPr lang="nl-NL" smtClean="0"/>
              <a:t>29-10-2017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69CF-AC68-4CF9-ABA8-933D524C127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\\cmc20df.cenorm.be\cmcdata\STD_MGT\STDDEL\PRODUCTION\Standards\00434\001\41_e_dr\0004.t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/>
                </a:solidFill>
              </a:rPr>
              <a:t>EN </a:t>
            </a:r>
            <a:r>
              <a:rPr lang="nl-NL" dirty="0" smtClean="0">
                <a:solidFill>
                  <a:schemeClr val="tx2"/>
                </a:solidFill>
              </a:rPr>
              <a:t>16931-1</a:t>
            </a:r>
            <a:r>
              <a:rPr lang="nl-NL" dirty="0" smtClean="0">
                <a:solidFill>
                  <a:schemeClr val="tx2"/>
                </a:solidFill>
              </a:rPr>
              <a:t/>
            </a:r>
            <a:br>
              <a:rPr lang="nl-NL" dirty="0" smtClean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Semantic data model of the core elements of an electronic </a:t>
            </a:r>
            <a:r>
              <a:rPr lang="en-US" sz="3600" dirty="0" smtClean="0">
                <a:solidFill>
                  <a:schemeClr val="tx2"/>
                </a:solidFill>
              </a:rPr>
              <a:t>invoice</a:t>
            </a:r>
            <a:endParaRPr lang="nl-NL" sz="3600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2502" y="4073177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nl-NL" dirty="0">
                <a:solidFill>
                  <a:srgbClr val="FFC000"/>
                </a:solidFill>
              </a:rPr>
              <a:t>E-invoicing Training </a:t>
            </a:r>
            <a:r>
              <a:rPr lang="nl-NL" dirty="0" smtClean="0">
                <a:solidFill>
                  <a:srgbClr val="FFC000"/>
                </a:solidFill>
              </a:rPr>
              <a:t>conference 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Nicosia, </a:t>
            </a:r>
            <a:r>
              <a:rPr lang="nl-NL" dirty="0" smtClean="0">
                <a:solidFill>
                  <a:srgbClr val="FFC000"/>
                </a:solidFill>
              </a:rPr>
              <a:t>October </a:t>
            </a:r>
            <a:r>
              <a:rPr lang="nl-NL" dirty="0" smtClean="0">
                <a:solidFill>
                  <a:srgbClr val="FFC000"/>
                </a:solidFill>
              </a:rPr>
              <a:t>30, 2017</a:t>
            </a:r>
            <a:endParaRPr lang="nl-NL" dirty="0">
              <a:solidFill>
                <a:srgbClr val="FFC000"/>
              </a:solidFill>
            </a:endParaRPr>
          </a:p>
          <a:p>
            <a:r>
              <a:rPr lang="nl-NL" dirty="0">
                <a:solidFill>
                  <a:srgbClr val="FFC000"/>
                </a:solidFill>
              </a:rPr>
              <a:t>Fred van Blommestein</a:t>
            </a:r>
          </a:p>
          <a:p>
            <a:r>
              <a:rPr lang="nl-NL" sz="1200" dirty="0" err="1">
                <a:solidFill>
                  <a:srgbClr val="FFC000"/>
                </a:solidFill>
              </a:rPr>
              <a:t>This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presentation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expresses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position</a:t>
            </a:r>
            <a:r>
              <a:rPr lang="nl-NL" sz="1200" dirty="0">
                <a:solidFill>
                  <a:srgbClr val="FFC000"/>
                </a:solidFill>
              </a:rPr>
              <a:t> of </a:t>
            </a:r>
            <a:r>
              <a:rPr lang="nl-NL" sz="1200" dirty="0" err="1">
                <a:solidFill>
                  <a:srgbClr val="FFC000"/>
                </a:solidFill>
              </a:rPr>
              <a:t>the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above</a:t>
            </a:r>
            <a:r>
              <a:rPr lang="nl-NL" sz="1200" dirty="0">
                <a:solidFill>
                  <a:srgbClr val="FFC000"/>
                </a:solidFill>
              </a:rPr>
              <a:t> </a:t>
            </a:r>
            <a:r>
              <a:rPr lang="nl-NL" sz="1200" dirty="0" err="1">
                <a:solidFill>
                  <a:srgbClr val="FFC000"/>
                </a:solidFill>
              </a:rPr>
              <a:t>mentioned</a:t>
            </a:r>
            <a:r>
              <a:rPr lang="nl-NL" sz="1200" dirty="0">
                <a:solidFill>
                  <a:srgbClr val="FFC000"/>
                </a:solidFill>
              </a:rPr>
              <a:t> presenter. Not of </a:t>
            </a:r>
            <a:r>
              <a:rPr lang="nl-NL" sz="1200" dirty="0" smtClean="0">
                <a:solidFill>
                  <a:srgbClr val="FFC000"/>
                </a:solidFill>
              </a:rPr>
              <a:t>CEN.</a:t>
            </a:r>
            <a:endParaRPr lang="nl-NL" sz="1200" dirty="0">
              <a:solidFill>
                <a:srgbClr val="FFC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2376264" cy="187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9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782535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One order-one delivery-one invoice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76300" y="1340768"/>
            <a:ext cx="73914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•"/>
              <a:defRPr sz="2800">
                <a:solidFill>
                  <a:schemeClr val="accent2"/>
                </a:solidFill>
                <a:latin typeface="+mn-lt"/>
                <a:ea typeface="ＭＳ Ｐゴシック" pitchFamily="-48" charset="-128"/>
                <a:cs typeface="ＭＳ Ｐゴシック" pitchFamily="-48" charset="-128"/>
              </a:defRPr>
            </a:lvl1pPr>
            <a:lvl2pPr marL="4064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2pPr>
            <a:lvl3pPr marL="62865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Font typeface="Arial" charset="0"/>
              <a:buChar char="&gt;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3pPr>
            <a:lvl4pPr marL="852488" indent="-18415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4pPr>
            <a:lvl5pPr marL="10795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»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5pPr>
            <a:lvl6pPr marL="15367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6pPr>
            <a:lvl7pPr marL="19939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7pPr>
            <a:lvl8pPr marL="24511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8pPr>
            <a:lvl9pPr marL="29083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9pPr>
          </a:lstStyle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Easier to process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Automatic validation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In case of dispute: payment of only one delivery is held back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Periodic invoicing is still possible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But no reference to individual deliveries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Periods on header and line level</a:t>
            </a:r>
          </a:p>
        </p:txBody>
      </p:sp>
    </p:spTree>
    <p:extLst>
      <p:ext uri="{BB962C8B-B14F-4D97-AF65-F5344CB8AC3E}">
        <p14:creationId xmlns:p14="http://schemas.microsoft.com/office/powerpoint/2010/main" val="7948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782535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Special cases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876300" y="1340768"/>
            <a:ext cx="739140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•"/>
              <a:defRPr sz="2800">
                <a:solidFill>
                  <a:schemeClr val="accent2"/>
                </a:solidFill>
                <a:latin typeface="+mn-lt"/>
                <a:ea typeface="ＭＳ Ｐゴシック" pitchFamily="-48" charset="-128"/>
                <a:cs typeface="ＭＳ Ｐゴシック" pitchFamily="-48" charset="-128"/>
              </a:defRPr>
            </a:lvl1pPr>
            <a:lvl2pPr marL="4064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2pPr>
            <a:lvl3pPr marL="62865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Font typeface="Arial" charset="0"/>
              <a:buChar char="&gt;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3pPr>
            <a:lvl4pPr marL="852488" indent="-18415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4pPr>
            <a:lvl5pPr marL="10795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»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5pPr>
            <a:lvl6pPr marL="15367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6pPr>
            <a:lvl7pPr marL="19939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7pPr>
            <a:lvl8pPr marL="24511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8pPr>
            <a:lvl9pPr marL="29083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9pPr>
          </a:lstStyle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Part- and final invoices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VAT reverse charged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Continuous supply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Goods identification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Invoice- and delivery addresses different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Payment penalties / allowances</a:t>
            </a:r>
          </a:p>
          <a:p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Allowances and charges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Header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Line</a:t>
            </a:r>
          </a:p>
          <a:p>
            <a:endParaRPr lang="en-US" altLang="en-US" sz="1400" dirty="0" smtClean="0">
              <a:solidFill>
                <a:schemeClr val="accent1"/>
              </a:solidFill>
              <a:ea typeface="ＭＳ Ｐゴシック" pitchFamily="34" charset="-128"/>
            </a:endParaRPr>
          </a:p>
          <a:p>
            <a:pPr lvl="1"/>
            <a:endParaRPr lang="en-US" altLang="en-US" sz="1400" dirty="0">
              <a:solidFill>
                <a:schemeClr val="accent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61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Process integration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076" y="1340768"/>
            <a:ext cx="7391400" cy="23762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The invoice is towards the end of the transaction</a:t>
            </a:r>
          </a:p>
          <a:p>
            <a:r>
              <a:rPr lang="nl-NL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Automation of catalogs and orders is probably much more profitable</a:t>
            </a:r>
          </a:p>
          <a:p>
            <a:r>
              <a:rPr lang="nl-NL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UBL- and UN/Cefact messages exist</a:t>
            </a:r>
          </a:p>
          <a:p>
            <a:r>
              <a:rPr lang="nl-NL" altLang="en-US" sz="2800" dirty="0" smtClean="0">
                <a:solidFill>
                  <a:schemeClr val="tx2"/>
                </a:solidFill>
                <a:ea typeface="ＭＳ Ｐゴシック" pitchFamily="34" charset="-128"/>
              </a:rPr>
              <a:t>CEN/TC440 even integrates pre- and postaward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4450110"/>
              </p:ext>
            </p:extLst>
          </p:nvPr>
        </p:nvGraphicFramePr>
        <p:xfrm>
          <a:off x="383169" y="5051315"/>
          <a:ext cx="8352927" cy="1153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Høyre klammeparentes 9"/>
          <p:cNvSpPr/>
          <p:nvPr/>
        </p:nvSpPr>
        <p:spPr>
          <a:xfrm rot="16200000">
            <a:off x="6259996" y="3352322"/>
            <a:ext cx="248164" cy="3336115"/>
          </a:xfrm>
          <a:prstGeom prst="rightBrace">
            <a:avLst>
              <a:gd name="adj1" fmla="val 8333"/>
              <a:gd name="adj2" fmla="val 4945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Høyre klammeparentes 10"/>
          <p:cNvSpPr/>
          <p:nvPr/>
        </p:nvSpPr>
        <p:spPr>
          <a:xfrm rot="16200000">
            <a:off x="2726734" y="3311560"/>
            <a:ext cx="248164" cy="3417640"/>
          </a:xfrm>
          <a:prstGeom prst="rightBrace">
            <a:avLst>
              <a:gd name="adj1" fmla="val 8333"/>
              <a:gd name="adj2" fmla="val 4945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kstSylinder 11"/>
          <p:cNvSpPr txBox="1"/>
          <p:nvPr/>
        </p:nvSpPr>
        <p:spPr>
          <a:xfrm>
            <a:off x="5686665" y="4436956"/>
            <a:ext cx="1394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Post-award</a:t>
            </a:r>
            <a:endParaRPr lang="en-GB" dirty="0"/>
          </a:p>
        </p:txBody>
      </p:sp>
      <p:sp>
        <p:nvSpPr>
          <p:cNvPr id="11" name="TekstSylinder 12"/>
          <p:cNvSpPr txBox="1"/>
          <p:nvPr/>
        </p:nvSpPr>
        <p:spPr>
          <a:xfrm>
            <a:off x="2123731" y="4444581"/>
            <a:ext cx="126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Pre-award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66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04456"/>
          </a:xfrm>
          <a:prstGeom prst="rect">
            <a:avLst/>
          </a:prstGeom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44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mc20df.cenorm.be\cmcdata\STD_MGT\STDDEL\PRODUCTION\Standards\00434\001\41_e_dr\0004.t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439" y="1125538"/>
            <a:ext cx="3240360" cy="193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43608" y="122238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Approach </a:t>
            </a:r>
            <a:r>
              <a:rPr lang="nl-NL" sz="4000" dirty="0" smtClean="0">
                <a:solidFill>
                  <a:schemeClr val="tx2"/>
                </a:solidFill>
              </a:rPr>
              <a:t>EN16931-1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092753" cy="154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842" y="4941168"/>
            <a:ext cx="2765486" cy="144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10418" y="1556792"/>
            <a:ext cx="3673550" cy="78506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chemeClr val="tx2"/>
                </a:solidFill>
              </a:rPr>
              <a:t>Process models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0418" y="3429000"/>
            <a:ext cx="3953198" cy="78506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dirty="0">
                <a:solidFill>
                  <a:schemeClr val="tx2"/>
                </a:solidFill>
              </a:rPr>
              <a:t>Invoice functions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0418" y="5270874"/>
            <a:ext cx="3385518" cy="78506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dirty="0">
                <a:solidFill>
                  <a:schemeClr val="tx2"/>
                </a:solidFill>
              </a:rPr>
              <a:t>Semantic model</a:t>
            </a:r>
          </a:p>
        </p:txBody>
      </p:sp>
      <p:sp>
        <p:nvSpPr>
          <p:cNvPr id="3" name="Down Arrow 2"/>
          <p:cNvSpPr/>
          <p:nvPr/>
        </p:nvSpPr>
        <p:spPr>
          <a:xfrm>
            <a:off x="1751711" y="2492896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Down Arrow 11"/>
          <p:cNvSpPr/>
          <p:nvPr/>
        </p:nvSpPr>
        <p:spPr>
          <a:xfrm>
            <a:off x="1751711" y="4581128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5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Core invoice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750" y="1125538"/>
            <a:ext cx="8135938" cy="41751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Designed for a limited set of processes: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Invoicing of deliveries of goods and services against purchase orders, based on a contract;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Invoicing deliveries of goods and services based on a contract;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Invoicing the delivery of an incidental purchase order;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Pre-payment;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Spot payment;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Payment in advance of delivery;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Invoices with references to a </a:t>
            </a:r>
            <a:r>
              <a:rPr lang="en-US" altLang="en-US" sz="1800" dirty="0" err="1" smtClean="0">
                <a:solidFill>
                  <a:schemeClr val="tx2"/>
                </a:solidFill>
                <a:ea typeface="ＭＳ Ｐゴシック" pitchFamily="34" charset="-128"/>
              </a:rPr>
              <a:t>despatch</a:t>
            </a: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 advice;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Invoices with references to a </a:t>
            </a:r>
            <a:r>
              <a:rPr lang="en-US" altLang="en-US" sz="1800" dirty="0" err="1" smtClean="0">
                <a:solidFill>
                  <a:schemeClr val="tx2"/>
                </a:solidFill>
                <a:ea typeface="ＭＳ Ｐゴシック" pitchFamily="34" charset="-128"/>
              </a:rPr>
              <a:t>despatch</a:t>
            </a: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 advice and a receiving advice;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Credit notes or invoices with negative amounts, issued for a variety of reasons including the return of empty packaging;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Corrective invoicing (cancellation/correction of an invoice);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Partial and final invoicing;</a:t>
            </a:r>
          </a:p>
          <a:p>
            <a:pPr lvl="1">
              <a:spcBef>
                <a:spcPct val="0"/>
              </a:spcBef>
            </a:pPr>
            <a:r>
              <a:rPr lang="en-US" altLang="en-US" sz="1800" dirty="0" smtClean="0">
                <a:solidFill>
                  <a:schemeClr val="tx2"/>
                </a:solidFill>
                <a:ea typeface="ＭＳ Ｐゴシック" pitchFamily="34" charset="-128"/>
              </a:rPr>
              <a:t>Self billing.</a:t>
            </a:r>
          </a:p>
          <a:p>
            <a:r>
              <a:rPr lang="en-US" altLang="en-US" dirty="0" smtClean="0">
                <a:solidFill>
                  <a:schemeClr val="tx2"/>
                </a:solidFill>
                <a:ea typeface="ＭＳ Ｐゴシック" pitchFamily="34" charset="-128"/>
              </a:rPr>
              <a:t>Other processes may be supported as well</a:t>
            </a:r>
          </a:p>
          <a:p>
            <a:endParaRPr lang="en-US" altLang="en-US" sz="2400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endParaRPr lang="en-US" altLang="en-US" sz="1800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1" y="1311097"/>
            <a:ext cx="8981639" cy="439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Semantic model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4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Semantic model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/>
        </p:nvSpPr>
        <p:spPr bwMode="auto">
          <a:xfrm>
            <a:off x="876300" y="1476375"/>
            <a:ext cx="7391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79388" indent="-179388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•"/>
              <a:defRPr sz="2800">
                <a:solidFill>
                  <a:schemeClr val="accent2"/>
                </a:solidFill>
                <a:latin typeface="+mn-lt"/>
                <a:ea typeface="ＭＳ Ｐゴシック" pitchFamily="-48" charset="-128"/>
                <a:cs typeface="ＭＳ Ｐゴシック" pitchFamily="-48" charset="-128"/>
              </a:defRPr>
            </a:lvl1pPr>
            <a:lvl2pPr marL="4064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2pPr>
            <a:lvl3pPr marL="62865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Font typeface="Arial" charset="0"/>
              <a:buChar char="&gt;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3pPr>
            <a:lvl4pPr marL="852488" indent="-18415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–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4pPr>
            <a:lvl5pPr marL="1079500" indent="-177800" algn="l" defTabSz="987425" rtl="0" eaLnBrk="1" fontAlgn="base" hangingPunct="1">
              <a:spcBef>
                <a:spcPts val="600"/>
              </a:spcBef>
              <a:spcAft>
                <a:spcPct val="0"/>
              </a:spcAft>
              <a:buSzPct val="80000"/>
              <a:buChar char="»"/>
              <a:defRPr sz="2400">
                <a:solidFill>
                  <a:schemeClr val="accent2"/>
                </a:solidFill>
                <a:latin typeface="+mn-lt"/>
                <a:ea typeface="ＭＳ Ｐゴシック" pitchFamily="-48" charset="-128"/>
              </a:defRPr>
            </a:lvl5pPr>
            <a:lvl6pPr marL="15367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6pPr>
            <a:lvl7pPr marL="19939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7pPr>
            <a:lvl8pPr marL="24511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8pPr>
            <a:lvl9pPr marL="2908300" indent="-177800" algn="l" defTabSz="987425" rtl="0" eaLnBrk="1" fontAlgn="base" hangingPunct="1">
              <a:lnSpc>
                <a:spcPts val="2000"/>
              </a:lnSpc>
              <a:spcBef>
                <a:spcPct val="3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48" charset="-128"/>
              </a:defRPr>
            </a:lvl9pPr>
          </a:lstStyle>
          <a:p>
            <a:r>
              <a:rPr lang="nl-NL" sz="2400" dirty="0" smtClean="0">
                <a:solidFill>
                  <a:schemeClr val="tx2"/>
                </a:solidFill>
              </a:rPr>
              <a:t>About 160 </a:t>
            </a:r>
            <a:r>
              <a:rPr lang="nl-NL" sz="2400" dirty="0" smtClean="0">
                <a:solidFill>
                  <a:schemeClr val="tx2"/>
                </a:solidFill>
              </a:rPr>
              <a:t>elements </a:t>
            </a:r>
            <a:r>
              <a:rPr lang="nl-NL" sz="2400" dirty="0" smtClean="0">
                <a:solidFill>
                  <a:schemeClr val="tx2"/>
                </a:solidFill>
              </a:rPr>
              <a:t>in 33 element groups</a:t>
            </a:r>
          </a:p>
          <a:p>
            <a:r>
              <a:rPr lang="nl-NL" sz="2400" dirty="0" smtClean="0">
                <a:solidFill>
                  <a:schemeClr val="tx2"/>
                </a:solidFill>
              </a:rPr>
              <a:t>Some 25 mandatory elements</a:t>
            </a:r>
          </a:p>
          <a:p>
            <a:r>
              <a:rPr lang="nl-NL" sz="2400" dirty="0" smtClean="0">
                <a:solidFill>
                  <a:schemeClr val="tx2"/>
                </a:solidFill>
              </a:rPr>
              <a:t>Each element has a: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Name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Definition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Cardinality (mandatory/optional/repeating)</a:t>
            </a:r>
          </a:p>
          <a:p>
            <a:pPr lvl="1"/>
            <a:r>
              <a:rPr lang="nl-NL" sz="2000" dirty="0" smtClean="0">
                <a:solidFill>
                  <a:schemeClr val="tx2"/>
                </a:solidFill>
              </a:rPr>
              <a:t>Datatype</a:t>
            </a:r>
          </a:p>
          <a:p>
            <a:r>
              <a:rPr lang="nl-NL" sz="2400" dirty="0" smtClean="0">
                <a:solidFill>
                  <a:schemeClr val="tx2"/>
                </a:solidFill>
              </a:rPr>
              <a:t>9 datatypes: amount, unit price amount, quantity, percentage, identifier, document reference, code, date, text, binary object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32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7130" y="165596"/>
            <a:ext cx="6985000" cy="1003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4000" dirty="0" smtClean="0">
                <a:solidFill>
                  <a:schemeClr val="tx2"/>
                </a:solidFill>
              </a:rPr>
              <a:t>Business rules</a:t>
            </a:r>
            <a:endParaRPr lang="nl-NL" sz="4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" y="1340768"/>
            <a:ext cx="8176260" cy="435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3 types of rules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Integrity rules (mainly cardinality definitions)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Conditions (dependencies between elements)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VAT rules</a:t>
            </a:r>
            <a:endParaRPr lang="nl-NL" sz="2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3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1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Principles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Core invoice is not sector </a:t>
            </a:r>
            <a:r>
              <a:rPr lang="nl-NL" sz="3000" dirty="0" smtClean="0">
                <a:solidFill>
                  <a:schemeClr val="tx2"/>
                </a:solidFill>
              </a:rPr>
              <a:t>specific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Limited number of </a:t>
            </a:r>
            <a:r>
              <a:rPr lang="en-US" sz="3000" dirty="0">
                <a:solidFill>
                  <a:schemeClr val="tx2"/>
                </a:solidFill>
              </a:rPr>
              <a:t>information elements that are commonly </a:t>
            </a:r>
            <a:r>
              <a:rPr lang="en-US" sz="3000" dirty="0" smtClean="0">
                <a:solidFill>
                  <a:schemeClr val="tx2"/>
                </a:solidFill>
              </a:rPr>
              <a:t>used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tx2"/>
                </a:solidFill>
              </a:rPr>
              <a:t>Sufficient for all legal and most commercial requirements</a:t>
            </a:r>
            <a:endParaRPr lang="nl-NL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Straight-through processing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Core invoice can be processed by ordinary invoice processing systems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Sector specific information can be: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600" dirty="0" smtClean="0">
                <a:solidFill>
                  <a:schemeClr val="tx2"/>
                </a:solidFill>
              </a:rPr>
              <a:t>Included </a:t>
            </a:r>
            <a:r>
              <a:rPr lang="nl-NL" sz="2600" dirty="0">
                <a:solidFill>
                  <a:schemeClr val="tx2"/>
                </a:solidFill>
              </a:rPr>
              <a:t>in </a:t>
            </a:r>
            <a:r>
              <a:rPr lang="nl-NL" sz="2600" dirty="0" smtClean="0">
                <a:solidFill>
                  <a:schemeClr val="tx2"/>
                </a:solidFill>
              </a:rPr>
              <a:t>free text or attached as additional </a:t>
            </a:r>
            <a:r>
              <a:rPr lang="nl-NL" sz="2600" dirty="0">
                <a:solidFill>
                  <a:schemeClr val="tx2"/>
                </a:solidFill>
              </a:rPr>
              <a:t>documents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600" dirty="0">
                <a:solidFill>
                  <a:schemeClr val="tx2"/>
                </a:solidFill>
              </a:rPr>
              <a:t>Included in sector specific </a:t>
            </a:r>
            <a:r>
              <a:rPr lang="nl-NL" sz="2600" dirty="0" smtClean="0">
                <a:solidFill>
                  <a:schemeClr val="tx2"/>
                </a:solidFill>
              </a:rPr>
              <a:t>extensions </a:t>
            </a:r>
            <a:br>
              <a:rPr lang="nl-NL" sz="2600" dirty="0" smtClean="0">
                <a:solidFill>
                  <a:schemeClr val="tx2"/>
                </a:solidFill>
              </a:rPr>
            </a:br>
            <a:r>
              <a:rPr lang="nl-NL" sz="2600" dirty="0" smtClean="0">
                <a:solidFill>
                  <a:schemeClr val="tx2"/>
                </a:solidFill>
              </a:rPr>
              <a:t>(outside scope of EN)</a:t>
            </a:r>
            <a:endParaRPr lang="nl-NL" sz="26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nl-NL" sz="3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60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nl-NL" sz="4000" b="1" dirty="0" smtClean="0">
                <a:solidFill>
                  <a:schemeClr val="tx2"/>
                </a:solidFill>
              </a:rPr>
              <a:t>Features and limitations</a:t>
            </a:r>
            <a:endParaRPr lang="nl-NL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One order, one delivery per invoice</a:t>
            </a:r>
          </a:p>
          <a:p>
            <a:pPr lvl="1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2600" dirty="0">
                <a:solidFill>
                  <a:schemeClr val="tx2"/>
                </a:solidFill>
              </a:rPr>
              <a:t>Yet: invoice period at line level as well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chemeClr val="tx2"/>
                </a:solidFill>
              </a:rPr>
              <a:t>Credit notes </a:t>
            </a:r>
            <a:r>
              <a:rPr lang="nl-NL" sz="3000" i="1" dirty="0">
                <a:solidFill>
                  <a:schemeClr val="tx2"/>
                </a:solidFill>
              </a:rPr>
              <a:t>and</a:t>
            </a:r>
            <a:r>
              <a:rPr lang="nl-NL" sz="3000" dirty="0">
                <a:solidFill>
                  <a:schemeClr val="tx2"/>
                </a:solidFill>
              </a:rPr>
              <a:t> negative </a:t>
            </a:r>
            <a:r>
              <a:rPr lang="nl-NL" sz="3000" dirty="0" smtClean="0">
                <a:solidFill>
                  <a:schemeClr val="tx2"/>
                </a:solidFill>
              </a:rPr>
              <a:t>invoices are allowed</a:t>
            </a:r>
            <a:endParaRPr lang="nl-NL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VAT and </a:t>
            </a:r>
            <a:r>
              <a:rPr lang="nl-NL" sz="3000" dirty="0">
                <a:solidFill>
                  <a:schemeClr val="tx2"/>
                </a:solidFill>
              </a:rPr>
              <a:t>non-VAT taxes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Types of attachments are limited </a:t>
            </a:r>
            <a:br>
              <a:rPr lang="nl-NL" sz="3000" dirty="0" smtClean="0">
                <a:solidFill>
                  <a:schemeClr val="tx2"/>
                </a:solidFill>
              </a:rPr>
            </a:br>
            <a:r>
              <a:rPr lang="nl-NL" sz="3000" dirty="0" smtClean="0">
                <a:solidFill>
                  <a:schemeClr val="tx2"/>
                </a:solidFill>
              </a:rPr>
              <a:t>(pdf, png, jpg, csv, xslx, ods)</a:t>
            </a:r>
            <a:endParaRPr lang="nl-NL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Compliant to VAT directive</a:t>
            </a: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Textual payment terms</a:t>
            </a:r>
            <a:endParaRPr lang="nl-NL"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chemeClr val="tx2"/>
                </a:solidFill>
              </a:rPr>
              <a:t>3 Payment </a:t>
            </a:r>
            <a:r>
              <a:rPr lang="nl-NL" sz="3000" dirty="0">
                <a:solidFill>
                  <a:schemeClr val="tx2"/>
                </a:solidFill>
              </a:rPr>
              <a:t>methods, </a:t>
            </a:r>
            <a:r>
              <a:rPr lang="nl-NL" sz="3000" dirty="0" smtClean="0">
                <a:solidFill>
                  <a:schemeClr val="tx2"/>
                </a:solidFill>
              </a:rPr>
              <a:t>pre-payments</a:t>
            </a:r>
            <a:endParaRPr lang="nl-NL" sz="3000" dirty="0">
              <a:solidFill>
                <a:schemeClr val="tx2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88641"/>
            <a:ext cx="1005826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6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6754</TotalTime>
  <Words>446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 16931-1 Semantic data model of the core elements of an electronic invoice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 types of rules</vt:lpstr>
      <vt:lpstr>Principles</vt:lpstr>
      <vt:lpstr>Features and limitations</vt:lpstr>
      <vt:lpstr>PowerPoint Presentation</vt:lpstr>
      <vt:lpstr>PowerPoint Presentation</vt:lpstr>
      <vt:lpstr>PowerPoint Presentation</vt:lpstr>
      <vt:lpstr>Questions?</vt:lpstr>
    </vt:vector>
  </TitlesOfParts>
  <Company>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van der Marel</dc:creator>
  <cp:lastModifiedBy>fred</cp:lastModifiedBy>
  <cp:revision>154</cp:revision>
  <dcterms:created xsi:type="dcterms:W3CDTF">2014-08-18T09:57:55Z</dcterms:created>
  <dcterms:modified xsi:type="dcterms:W3CDTF">2017-10-29T20:03:59Z</dcterms:modified>
</cp:coreProperties>
</file>