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44" r:id="rId5"/>
  </p:sldMasterIdLst>
  <p:notesMasterIdLst>
    <p:notesMasterId r:id="rId18"/>
  </p:notesMasterIdLst>
  <p:sldIdLst>
    <p:sldId id="1050" r:id="rId6"/>
    <p:sldId id="259" r:id="rId7"/>
    <p:sldId id="1102" r:id="rId8"/>
    <p:sldId id="1095" r:id="rId9"/>
    <p:sldId id="1096" r:id="rId10"/>
    <p:sldId id="1098" r:id="rId11"/>
    <p:sldId id="1097" r:id="rId12"/>
    <p:sldId id="1099" r:id="rId13"/>
    <p:sldId id="1100" r:id="rId14"/>
    <p:sldId id="1101" r:id="rId15"/>
    <p:sldId id="1094" r:id="rId16"/>
    <p:sldId id="277" r:id="rId17"/>
  </p:sldIdLst>
  <p:sldSz cx="9144000" cy="5143500" type="screen16x9"/>
  <p:notesSz cx="10693400" cy="7562850"/>
  <p:embeddedFontLst>
    <p:embeddedFont>
      <p:font typeface="Arial Italics" panose="020B0604020202020204" charset="0"/>
      <p:regular r:id="rId19"/>
    </p:embeddedFont>
    <p:embeddedFont>
      <p:font typeface="Bricolage Grotesque Bold" panose="020B0604020202020204" charset="0"/>
      <p:regular r:id="rId20"/>
    </p:embeddedFont>
    <p:embeddedFont>
      <p:font typeface="Garet" panose="020B0604020202020204" charset="0"/>
      <p:regular r:id="rId21"/>
    </p:embeddedFont>
    <p:embeddedFont>
      <p:font typeface="Ginka" panose="02010103030201020103" pitchFamily="50" charset="0"/>
      <p:regular r:id="rId22"/>
      <p:bold r:id="rId23"/>
      <p:italic r:id="rId24"/>
      <p:boldItalic r:id="rId25"/>
    </p:embeddedFont>
    <p:embeddedFont>
      <p:font typeface="Ginka Medium" panose="02010603030201020103" pitchFamily="50" charset="0"/>
      <p:regular r:id="rId26"/>
      <p:italic r:id="rId27"/>
    </p:embeddedFont>
    <p:embeddedFont>
      <p:font typeface="Red Hat Display Light" panose="02010303040201060303" pitchFamily="2" charset="0"/>
      <p:regular r:id="rId28"/>
      <p:bold r:id="rId29"/>
      <p:italic r:id="rId30"/>
    </p:embeddedFont>
    <p:embeddedFont>
      <p:font typeface="Space Mono" panose="02000509040000020004" pitchFamily="49" charset="0"/>
      <p:regular r:id="rId31"/>
      <p:bold r:id="rId32"/>
      <p:italic r:id="rId33"/>
      <p:boldItalic r:id="rId34"/>
    </p:embeddedFont>
    <p:embeddedFont>
      <p:font typeface="Work Sans SemiBold" pitchFamily="2" charset="0"/>
      <p:regular r:id="rId35"/>
      <p:bold r:id="rId36"/>
      <p:italic r:id="rId37"/>
      <p:boldItalic r:id="rId38"/>
    </p:embeddedFont>
  </p:embeddedFontLst>
  <p:defaultTextStyle>
    <a:defPPr>
      <a:defRPr kern="0"/>
    </a:def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B9BD"/>
    <a:srgbClr val="000000"/>
    <a:srgbClr val="9CA3A9"/>
    <a:srgbClr val="292359"/>
    <a:srgbClr val="101818"/>
    <a:srgbClr val="43472E"/>
    <a:srgbClr val="181A48"/>
    <a:srgbClr val="020A0A"/>
    <a:srgbClr val="260061"/>
    <a:srgbClr val="C1C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2E58A-576D-48B3-AC51-F7DC8314BD14}" v="1" dt="2025-05-01T14:02:37.0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67"/>
    <p:restoredTop sz="97594"/>
  </p:normalViewPr>
  <p:slideViewPr>
    <p:cSldViewPr>
      <p:cViewPr varScale="1">
        <p:scale>
          <a:sx n="146" d="100"/>
          <a:sy n="146" d="100"/>
        </p:scale>
        <p:origin x="786" y="114"/>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D9364978-91E0-6B44-8953-7591CB0CFC6C}" type="datetimeFigureOut">
              <a:rPr lang="en-IE" smtClean="0"/>
              <a:t>01/05/2025</a:t>
            </a:fld>
            <a:endParaRPr lang="en-IE"/>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CADB304-99DF-BC4A-8AAD-8B481F04CEF0}" type="slidenum">
              <a:rPr lang="en-IE" smtClean="0"/>
              <a:t>‹#›</a:t>
            </a:fld>
            <a:endParaRPr lang="en-IE"/>
          </a:p>
        </p:txBody>
      </p:sp>
    </p:spTree>
    <p:extLst>
      <p:ext uri="{BB962C8B-B14F-4D97-AF65-F5344CB8AC3E}">
        <p14:creationId xmlns:p14="http://schemas.microsoft.com/office/powerpoint/2010/main" val="142471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ed Hat Display Light" panose="02010303040201060303" pitchFamily="2" charset="0"/>
        <a:ea typeface="+mn-ea"/>
        <a:cs typeface="+mn-cs"/>
      </a:defRPr>
    </a:lvl1pPr>
    <a:lvl2pPr marL="457200" algn="l" defTabSz="914400" rtl="0" eaLnBrk="1" latinLnBrk="0" hangingPunct="1">
      <a:defRPr sz="1200" b="0" i="0" kern="1200">
        <a:solidFill>
          <a:schemeClr val="tx1"/>
        </a:solidFill>
        <a:latin typeface="Red Hat Display Light" panose="02010303040201060303" pitchFamily="2" charset="0"/>
        <a:ea typeface="+mn-ea"/>
        <a:cs typeface="+mn-cs"/>
      </a:defRPr>
    </a:lvl2pPr>
    <a:lvl3pPr marL="914400" algn="l" defTabSz="914400" rtl="0" eaLnBrk="1" latinLnBrk="0" hangingPunct="1">
      <a:defRPr sz="1200" b="0" i="0" kern="1200">
        <a:solidFill>
          <a:schemeClr val="tx1"/>
        </a:solidFill>
        <a:latin typeface="Red Hat Display Light" panose="02010303040201060303" pitchFamily="2" charset="0"/>
        <a:ea typeface="+mn-ea"/>
        <a:cs typeface="+mn-cs"/>
      </a:defRPr>
    </a:lvl3pPr>
    <a:lvl4pPr marL="1371600" algn="l" defTabSz="914400" rtl="0" eaLnBrk="1" latinLnBrk="0" hangingPunct="1">
      <a:defRPr sz="1200" b="0" i="0" kern="1200">
        <a:solidFill>
          <a:schemeClr val="tx1"/>
        </a:solidFill>
        <a:latin typeface="Red Hat Display Light" panose="02010303040201060303" pitchFamily="2" charset="0"/>
        <a:ea typeface="+mn-ea"/>
        <a:cs typeface="+mn-cs"/>
      </a:defRPr>
    </a:lvl4pPr>
    <a:lvl5pPr marL="1828800" algn="l" defTabSz="914400" rtl="0" eaLnBrk="1" latinLnBrk="0" hangingPunct="1">
      <a:defRPr sz="1200" b="0" i="0" kern="1200">
        <a:solidFill>
          <a:schemeClr val="tx1"/>
        </a:solidFill>
        <a:latin typeface="Red Hat Display Light" panose="020103030402010603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6_Title Only">
    <p:bg>
      <p:bgPr>
        <a:solidFill>
          <a:schemeClr val="bg1"/>
        </a:solidFill>
        <a:effectLst/>
      </p:bgPr>
    </p:bg>
    <p:spTree>
      <p:nvGrpSpPr>
        <p:cNvPr id="1" name=""/>
        <p:cNvGrpSpPr/>
        <p:nvPr/>
      </p:nvGrpSpPr>
      <p:grpSpPr>
        <a:xfrm>
          <a:off x="0" y="0"/>
          <a:ext cx="0" cy="0"/>
          <a:chOff x="0" y="0"/>
          <a:chExt cx="0" cy="0"/>
        </a:xfrm>
      </p:grpSpPr>
      <p:pic>
        <p:nvPicPr>
          <p:cNvPr id="68" name="Graphic 67">
            <a:extLst>
              <a:ext uri="{FF2B5EF4-FFF2-40B4-BE49-F238E27FC236}">
                <a16:creationId xmlns:a16="http://schemas.microsoft.com/office/drawing/2014/main" id="{F70DBA80-53D7-D523-7C35-468E9D091C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5801" y="355944"/>
            <a:ext cx="1694817" cy="470458"/>
          </a:xfrm>
          <a:prstGeom prst="rect">
            <a:avLst/>
          </a:prstGeom>
        </p:spPr>
      </p:pic>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685801" y="3257555"/>
            <a:ext cx="3581400" cy="1271580"/>
          </a:xfrm>
        </p:spPr>
        <p:txBody>
          <a:bodyPr lIns="0">
            <a:noAutofit/>
          </a:bodyPr>
          <a:lstStyle>
            <a:lvl1pPr>
              <a:lnSpc>
                <a:spcPct val="90000"/>
              </a:lnSpc>
              <a:defRPr sz="3600">
                <a:solidFill>
                  <a:schemeClr val="tx1"/>
                </a:solidFill>
              </a:defRPr>
            </a:lvl1pPr>
          </a:lstStyle>
          <a:p>
            <a:r>
              <a:rPr lang="en-GB" dirty="0"/>
              <a:t>Click to edit Master title style</a:t>
            </a:r>
            <a:endParaRPr lang="en-IE" dirty="0"/>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a:solidFill>
                  <a:schemeClr val="tx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109" name="object 50">
            <a:extLst>
              <a:ext uri="{FF2B5EF4-FFF2-40B4-BE49-F238E27FC236}">
                <a16:creationId xmlns:a16="http://schemas.microsoft.com/office/drawing/2014/main" id="{0A76226D-E986-C843-C6BA-37D3F372B21F}"/>
              </a:ext>
            </a:extLst>
          </p:cNvPr>
          <p:cNvGrpSpPr/>
          <p:nvPr/>
        </p:nvGrpSpPr>
        <p:grpSpPr>
          <a:xfrm>
            <a:off x="8644964" y="3009600"/>
            <a:ext cx="149346" cy="149491"/>
            <a:chOff x="8645826" y="3009600"/>
            <a:chExt cx="149346" cy="149491"/>
          </a:xfrm>
          <a:solidFill>
            <a:srgbClr val="9CA3A9"/>
          </a:solidFill>
        </p:grpSpPr>
        <p:sp>
          <p:nvSpPr>
            <p:cNvPr id="110" name="Freeform 109">
              <a:extLst>
                <a:ext uri="{FF2B5EF4-FFF2-40B4-BE49-F238E27FC236}">
                  <a16:creationId xmlns:a16="http://schemas.microsoft.com/office/drawing/2014/main" id="{26A0816C-14F3-229E-59FC-B89ADBD0322B}"/>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11" name="Freeform 110">
              <a:extLst>
                <a:ext uri="{FF2B5EF4-FFF2-40B4-BE49-F238E27FC236}">
                  <a16:creationId xmlns:a16="http://schemas.microsoft.com/office/drawing/2014/main" id="{E58474F4-130F-EDB0-F897-06C21F32054F}"/>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12" name="Freeform 111">
              <a:extLst>
                <a:ext uri="{FF2B5EF4-FFF2-40B4-BE49-F238E27FC236}">
                  <a16:creationId xmlns:a16="http://schemas.microsoft.com/office/drawing/2014/main" id="{87A30DBF-5C11-A2F0-F2B8-6A94A3F5FAB7}"/>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13" name="object 54">
            <a:extLst>
              <a:ext uri="{FF2B5EF4-FFF2-40B4-BE49-F238E27FC236}">
                <a16:creationId xmlns:a16="http://schemas.microsoft.com/office/drawing/2014/main" id="{64C58F7D-794E-B43B-47D4-73F7E707F909}"/>
              </a:ext>
            </a:extLst>
          </p:cNvPr>
          <p:cNvGrpSpPr/>
          <p:nvPr/>
        </p:nvGrpSpPr>
        <p:grpSpPr>
          <a:xfrm>
            <a:off x="6871180" y="3009601"/>
            <a:ext cx="149344" cy="149489"/>
            <a:chOff x="6878062" y="3009600"/>
            <a:chExt cx="149344" cy="149489"/>
          </a:xfrm>
          <a:solidFill>
            <a:srgbClr val="9CA3A9"/>
          </a:solidFill>
        </p:grpSpPr>
        <p:sp>
          <p:nvSpPr>
            <p:cNvPr id="114" name="Freeform 113">
              <a:extLst>
                <a:ext uri="{FF2B5EF4-FFF2-40B4-BE49-F238E27FC236}">
                  <a16:creationId xmlns:a16="http://schemas.microsoft.com/office/drawing/2014/main" id="{966197FF-97AE-7D68-171F-6F240FF9B1FB}"/>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15" name="Freeform 114">
              <a:extLst>
                <a:ext uri="{FF2B5EF4-FFF2-40B4-BE49-F238E27FC236}">
                  <a16:creationId xmlns:a16="http://schemas.microsoft.com/office/drawing/2014/main" id="{1B87933B-F359-5263-2D52-098530A991E8}"/>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16" name="Freeform 115">
              <a:extLst>
                <a:ext uri="{FF2B5EF4-FFF2-40B4-BE49-F238E27FC236}">
                  <a16:creationId xmlns:a16="http://schemas.microsoft.com/office/drawing/2014/main" id="{ADC4DA73-F2C1-8B68-1643-875BF4920623}"/>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33" name="object 50">
            <a:extLst>
              <a:ext uri="{FF2B5EF4-FFF2-40B4-BE49-F238E27FC236}">
                <a16:creationId xmlns:a16="http://schemas.microsoft.com/office/drawing/2014/main" id="{2BB028A5-A7FB-9600-158F-7248FED80CFE}"/>
              </a:ext>
            </a:extLst>
          </p:cNvPr>
          <p:cNvGrpSpPr/>
          <p:nvPr/>
        </p:nvGrpSpPr>
        <p:grpSpPr>
          <a:xfrm>
            <a:off x="7382362" y="3009600"/>
            <a:ext cx="149346" cy="149491"/>
            <a:chOff x="7383136" y="3009600"/>
            <a:chExt cx="149346" cy="149491"/>
          </a:xfrm>
          <a:solidFill>
            <a:srgbClr val="9CA3A9"/>
          </a:solidFill>
        </p:grpSpPr>
        <p:sp>
          <p:nvSpPr>
            <p:cNvPr id="134" name="Freeform 133">
              <a:extLst>
                <a:ext uri="{FF2B5EF4-FFF2-40B4-BE49-F238E27FC236}">
                  <a16:creationId xmlns:a16="http://schemas.microsoft.com/office/drawing/2014/main" id="{4B4BB7B1-2C04-73D8-41B9-3D7BEFC5E684}"/>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35" name="Freeform 134">
              <a:extLst>
                <a:ext uri="{FF2B5EF4-FFF2-40B4-BE49-F238E27FC236}">
                  <a16:creationId xmlns:a16="http://schemas.microsoft.com/office/drawing/2014/main" id="{C74C167E-A5B8-AF1C-A637-F095D8E36C86}"/>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36" name="Freeform 135">
              <a:extLst>
                <a:ext uri="{FF2B5EF4-FFF2-40B4-BE49-F238E27FC236}">
                  <a16:creationId xmlns:a16="http://schemas.microsoft.com/office/drawing/2014/main" id="{AF876300-CE11-B445-18E0-0C4D08A3F1BA}"/>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41" name="object 50">
            <a:extLst>
              <a:ext uri="{FF2B5EF4-FFF2-40B4-BE49-F238E27FC236}">
                <a16:creationId xmlns:a16="http://schemas.microsoft.com/office/drawing/2014/main" id="{B67838AC-DB24-6F90-C234-3D2B3FEFD2AA}"/>
              </a:ext>
            </a:extLst>
          </p:cNvPr>
          <p:cNvGrpSpPr/>
          <p:nvPr/>
        </p:nvGrpSpPr>
        <p:grpSpPr>
          <a:xfrm>
            <a:off x="8898362" y="3310833"/>
            <a:ext cx="149346" cy="149491"/>
            <a:chOff x="8898362" y="3313907"/>
            <a:chExt cx="149346" cy="149491"/>
          </a:xfrm>
          <a:solidFill>
            <a:srgbClr val="9CA3A9"/>
          </a:solidFill>
        </p:grpSpPr>
        <p:sp>
          <p:nvSpPr>
            <p:cNvPr id="142" name="Freeform 141">
              <a:extLst>
                <a:ext uri="{FF2B5EF4-FFF2-40B4-BE49-F238E27FC236}">
                  <a16:creationId xmlns:a16="http://schemas.microsoft.com/office/drawing/2014/main" id="{87031C9B-7864-B3E8-2215-421625EBF095}"/>
                </a:ext>
              </a:extLst>
            </p:cNvPr>
            <p:cNvSpPr/>
            <p:nvPr/>
          </p:nvSpPr>
          <p:spPr>
            <a:xfrm>
              <a:off x="8968690"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43" name="Freeform 142">
              <a:extLst>
                <a:ext uri="{FF2B5EF4-FFF2-40B4-BE49-F238E27FC236}">
                  <a16:creationId xmlns:a16="http://schemas.microsoft.com/office/drawing/2014/main" id="{747FAD55-47BF-11D1-D843-498405EC8B0B}"/>
                </a:ext>
              </a:extLst>
            </p:cNvPr>
            <p:cNvSpPr/>
            <p:nvPr/>
          </p:nvSpPr>
          <p:spPr>
            <a:xfrm>
              <a:off x="8968825"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44" name="Freeform 143">
              <a:extLst>
                <a:ext uri="{FF2B5EF4-FFF2-40B4-BE49-F238E27FC236}">
                  <a16:creationId xmlns:a16="http://schemas.microsoft.com/office/drawing/2014/main" id="{99133E3A-EB84-0B92-523A-640D37410438}"/>
                </a:ext>
              </a:extLst>
            </p:cNvPr>
            <p:cNvSpPr/>
            <p:nvPr/>
          </p:nvSpPr>
          <p:spPr>
            <a:xfrm>
              <a:off x="8898362"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57" name="object 50">
            <a:extLst>
              <a:ext uri="{FF2B5EF4-FFF2-40B4-BE49-F238E27FC236}">
                <a16:creationId xmlns:a16="http://schemas.microsoft.com/office/drawing/2014/main" id="{AD3D172C-0584-8CCF-1DB1-50AA92F48823}"/>
              </a:ext>
            </a:extLst>
          </p:cNvPr>
          <p:cNvGrpSpPr/>
          <p:nvPr/>
        </p:nvGrpSpPr>
        <p:grpSpPr>
          <a:xfrm>
            <a:off x="8898362" y="3009600"/>
            <a:ext cx="149346" cy="149491"/>
            <a:chOff x="8898362" y="3009600"/>
            <a:chExt cx="149346" cy="149491"/>
          </a:xfrm>
          <a:solidFill>
            <a:srgbClr val="9CA3A9"/>
          </a:solidFill>
        </p:grpSpPr>
        <p:sp>
          <p:nvSpPr>
            <p:cNvPr id="158" name="Freeform 157">
              <a:extLst>
                <a:ext uri="{FF2B5EF4-FFF2-40B4-BE49-F238E27FC236}">
                  <a16:creationId xmlns:a16="http://schemas.microsoft.com/office/drawing/2014/main" id="{B1F85BFE-E49B-98B1-B663-F9C8F673F1A7}"/>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59" name="Freeform 158">
              <a:extLst>
                <a:ext uri="{FF2B5EF4-FFF2-40B4-BE49-F238E27FC236}">
                  <a16:creationId xmlns:a16="http://schemas.microsoft.com/office/drawing/2014/main" id="{FC641819-18E6-2858-71F2-0D4981979B13}"/>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60" name="Freeform 159">
              <a:extLst>
                <a:ext uri="{FF2B5EF4-FFF2-40B4-BE49-F238E27FC236}">
                  <a16:creationId xmlns:a16="http://schemas.microsoft.com/office/drawing/2014/main" id="{B84E8E5D-AAF0-C1D6-7CBA-BADE8C1EB1FB}"/>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65" name="object 50">
            <a:extLst>
              <a:ext uri="{FF2B5EF4-FFF2-40B4-BE49-F238E27FC236}">
                <a16:creationId xmlns:a16="http://schemas.microsoft.com/office/drawing/2014/main" id="{BB242291-4661-5697-036F-51EBDB6AB676}"/>
              </a:ext>
            </a:extLst>
          </p:cNvPr>
          <p:cNvGrpSpPr/>
          <p:nvPr/>
        </p:nvGrpSpPr>
        <p:grpSpPr>
          <a:xfrm>
            <a:off x="7631372" y="3310833"/>
            <a:ext cx="149346" cy="149491"/>
            <a:chOff x="7614368" y="3313907"/>
            <a:chExt cx="149346" cy="149491"/>
          </a:xfrm>
          <a:solidFill>
            <a:srgbClr val="9CA3A9"/>
          </a:solidFill>
        </p:grpSpPr>
        <p:sp>
          <p:nvSpPr>
            <p:cNvPr id="166" name="Freeform 165">
              <a:extLst>
                <a:ext uri="{FF2B5EF4-FFF2-40B4-BE49-F238E27FC236}">
                  <a16:creationId xmlns:a16="http://schemas.microsoft.com/office/drawing/2014/main" id="{94A51A3A-A315-37AC-B15E-2FCF4821CD1E}"/>
                </a:ext>
              </a:extLst>
            </p:cNvPr>
            <p:cNvSpPr/>
            <p:nvPr/>
          </p:nvSpPr>
          <p:spPr>
            <a:xfrm>
              <a:off x="7684696"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67" name="Freeform 166">
              <a:extLst>
                <a:ext uri="{FF2B5EF4-FFF2-40B4-BE49-F238E27FC236}">
                  <a16:creationId xmlns:a16="http://schemas.microsoft.com/office/drawing/2014/main" id="{E54A8831-6BBD-ADCB-BADE-AF0ADF145E4C}"/>
                </a:ext>
              </a:extLst>
            </p:cNvPr>
            <p:cNvSpPr/>
            <p:nvPr/>
          </p:nvSpPr>
          <p:spPr>
            <a:xfrm>
              <a:off x="7684831"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68" name="Freeform 167">
              <a:extLst>
                <a:ext uri="{FF2B5EF4-FFF2-40B4-BE49-F238E27FC236}">
                  <a16:creationId xmlns:a16="http://schemas.microsoft.com/office/drawing/2014/main" id="{28EC3AAB-88FF-B2D9-A6BE-927D7D65640C}"/>
                </a:ext>
              </a:extLst>
            </p:cNvPr>
            <p:cNvSpPr/>
            <p:nvPr/>
          </p:nvSpPr>
          <p:spPr>
            <a:xfrm>
              <a:off x="7614368"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85" name="object 50">
            <a:extLst>
              <a:ext uri="{FF2B5EF4-FFF2-40B4-BE49-F238E27FC236}">
                <a16:creationId xmlns:a16="http://schemas.microsoft.com/office/drawing/2014/main" id="{41C80981-8BCF-6A94-394D-1E4DF6754633}"/>
              </a:ext>
            </a:extLst>
          </p:cNvPr>
          <p:cNvGrpSpPr/>
          <p:nvPr/>
        </p:nvGrpSpPr>
        <p:grpSpPr>
          <a:xfrm>
            <a:off x="7631372" y="3009600"/>
            <a:ext cx="149346" cy="149491"/>
            <a:chOff x="7635674" y="3009600"/>
            <a:chExt cx="149346" cy="149491"/>
          </a:xfrm>
          <a:solidFill>
            <a:srgbClr val="9CA3A9"/>
          </a:solidFill>
        </p:grpSpPr>
        <p:sp>
          <p:nvSpPr>
            <p:cNvPr id="186" name="Freeform 185">
              <a:extLst>
                <a:ext uri="{FF2B5EF4-FFF2-40B4-BE49-F238E27FC236}">
                  <a16:creationId xmlns:a16="http://schemas.microsoft.com/office/drawing/2014/main" id="{3C1E0BF9-A1F7-6934-678E-152D477E3634}"/>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87" name="Freeform 186">
              <a:extLst>
                <a:ext uri="{FF2B5EF4-FFF2-40B4-BE49-F238E27FC236}">
                  <a16:creationId xmlns:a16="http://schemas.microsoft.com/office/drawing/2014/main" id="{CA35891B-5D1E-29F7-F801-F1D4D7451319}"/>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88" name="Freeform 187">
              <a:extLst>
                <a:ext uri="{FF2B5EF4-FFF2-40B4-BE49-F238E27FC236}">
                  <a16:creationId xmlns:a16="http://schemas.microsoft.com/office/drawing/2014/main" id="{ACFBDD2B-12D6-5706-643E-0E5A77739918}"/>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89" name="object 50">
            <a:extLst>
              <a:ext uri="{FF2B5EF4-FFF2-40B4-BE49-F238E27FC236}">
                <a16:creationId xmlns:a16="http://schemas.microsoft.com/office/drawing/2014/main" id="{0629B5BE-2142-2ED5-A910-792AF4B09E82}"/>
              </a:ext>
            </a:extLst>
          </p:cNvPr>
          <p:cNvGrpSpPr/>
          <p:nvPr/>
        </p:nvGrpSpPr>
        <p:grpSpPr>
          <a:xfrm>
            <a:off x="7884770" y="3310833"/>
            <a:ext cx="149346" cy="149491"/>
            <a:chOff x="7871167" y="3313907"/>
            <a:chExt cx="149346" cy="149491"/>
          </a:xfrm>
          <a:solidFill>
            <a:srgbClr val="9CA3A9"/>
          </a:solidFill>
        </p:grpSpPr>
        <p:sp>
          <p:nvSpPr>
            <p:cNvPr id="190" name="Freeform 189">
              <a:extLst>
                <a:ext uri="{FF2B5EF4-FFF2-40B4-BE49-F238E27FC236}">
                  <a16:creationId xmlns:a16="http://schemas.microsoft.com/office/drawing/2014/main" id="{79DDBC52-9A91-E857-7420-773489A725B9}"/>
                </a:ext>
              </a:extLst>
            </p:cNvPr>
            <p:cNvSpPr/>
            <p:nvPr/>
          </p:nvSpPr>
          <p:spPr>
            <a:xfrm>
              <a:off x="7941495"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91" name="Freeform 190">
              <a:extLst>
                <a:ext uri="{FF2B5EF4-FFF2-40B4-BE49-F238E27FC236}">
                  <a16:creationId xmlns:a16="http://schemas.microsoft.com/office/drawing/2014/main" id="{DAC19FB9-C149-1880-CE16-0C0447F9B752}"/>
                </a:ext>
              </a:extLst>
            </p:cNvPr>
            <p:cNvSpPr/>
            <p:nvPr/>
          </p:nvSpPr>
          <p:spPr>
            <a:xfrm>
              <a:off x="7941630"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92" name="Freeform 191">
              <a:extLst>
                <a:ext uri="{FF2B5EF4-FFF2-40B4-BE49-F238E27FC236}">
                  <a16:creationId xmlns:a16="http://schemas.microsoft.com/office/drawing/2014/main" id="{D1992BE4-A0DA-46A9-F82C-05E3A065F6A3}"/>
                </a:ext>
              </a:extLst>
            </p:cNvPr>
            <p:cNvSpPr/>
            <p:nvPr/>
          </p:nvSpPr>
          <p:spPr>
            <a:xfrm>
              <a:off x="7871167"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97" name="object 50">
            <a:extLst>
              <a:ext uri="{FF2B5EF4-FFF2-40B4-BE49-F238E27FC236}">
                <a16:creationId xmlns:a16="http://schemas.microsoft.com/office/drawing/2014/main" id="{DC36D3B5-1D74-BC75-6F99-ADCCAF861516}"/>
              </a:ext>
            </a:extLst>
          </p:cNvPr>
          <p:cNvGrpSpPr/>
          <p:nvPr/>
        </p:nvGrpSpPr>
        <p:grpSpPr>
          <a:xfrm>
            <a:off x="8138168" y="3310833"/>
            <a:ext cx="149346" cy="149491"/>
            <a:chOff x="8127966" y="3313907"/>
            <a:chExt cx="149346" cy="149491"/>
          </a:xfrm>
          <a:solidFill>
            <a:srgbClr val="9CA3A9"/>
          </a:solidFill>
        </p:grpSpPr>
        <p:sp>
          <p:nvSpPr>
            <p:cNvPr id="198" name="Freeform 197">
              <a:extLst>
                <a:ext uri="{FF2B5EF4-FFF2-40B4-BE49-F238E27FC236}">
                  <a16:creationId xmlns:a16="http://schemas.microsoft.com/office/drawing/2014/main" id="{3ADF68CA-E601-DD07-E3B3-0BF9734C4ECD}"/>
                </a:ext>
              </a:extLst>
            </p:cNvPr>
            <p:cNvSpPr/>
            <p:nvPr/>
          </p:nvSpPr>
          <p:spPr>
            <a:xfrm>
              <a:off x="8198294"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99" name="Freeform 198">
              <a:extLst>
                <a:ext uri="{FF2B5EF4-FFF2-40B4-BE49-F238E27FC236}">
                  <a16:creationId xmlns:a16="http://schemas.microsoft.com/office/drawing/2014/main" id="{F3493F93-48FC-7F5B-B926-35F1204A7AE1}"/>
                </a:ext>
              </a:extLst>
            </p:cNvPr>
            <p:cNvSpPr/>
            <p:nvPr/>
          </p:nvSpPr>
          <p:spPr>
            <a:xfrm>
              <a:off x="8198429"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0" name="Freeform 199">
              <a:extLst>
                <a:ext uri="{FF2B5EF4-FFF2-40B4-BE49-F238E27FC236}">
                  <a16:creationId xmlns:a16="http://schemas.microsoft.com/office/drawing/2014/main" id="{3A5F1BE7-345D-3FA1-836E-B5E69BE284B7}"/>
                </a:ext>
              </a:extLst>
            </p:cNvPr>
            <p:cNvSpPr/>
            <p:nvPr/>
          </p:nvSpPr>
          <p:spPr>
            <a:xfrm>
              <a:off x="8127966"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01" name="object 50">
            <a:extLst>
              <a:ext uri="{FF2B5EF4-FFF2-40B4-BE49-F238E27FC236}">
                <a16:creationId xmlns:a16="http://schemas.microsoft.com/office/drawing/2014/main" id="{E5C2F175-BF54-528C-DF97-F64C721C97A6}"/>
              </a:ext>
            </a:extLst>
          </p:cNvPr>
          <p:cNvGrpSpPr/>
          <p:nvPr/>
        </p:nvGrpSpPr>
        <p:grpSpPr>
          <a:xfrm>
            <a:off x="8391566" y="3310833"/>
            <a:ext cx="149346" cy="149491"/>
            <a:chOff x="8384765" y="3313907"/>
            <a:chExt cx="149346" cy="149491"/>
          </a:xfrm>
          <a:solidFill>
            <a:srgbClr val="9CA3A9"/>
          </a:solidFill>
        </p:grpSpPr>
        <p:sp>
          <p:nvSpPr>
            <p:cNvPr id="202" name="Freeform 201">
              <a:extLst>
                <a:ext uri="{FF2B5EF4-FFF2-40B4-BE49-F238E27FC236}">
                  <a16:creationId xmlns:a16="http://schemas.microsoft.com/office/drawing/2014/main" id="{C19CCAE3-6E79-05F7-2F4F-F9467EA49D25}"/>
                </a:ext>
              </a:extLst>
            </p:cNvPr>
            <p:cNvSpPr/>
            <p:nvPr/>
          </p:nvSpPr>
          <p:spPr>
            <a:xfrm>
              <a:off x="845509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03" name="Freeform 202">
              <a:extLst>
                <a:ext uri="{FF2B5EF4-FFF2-40B4-BE49-F238E27FC236}">
                  <a16:creationId xmlns:a16="http://schemas.microsoft.com/office/drawing/2014/main" id="{5F944268-DF01-61BA-1ED8-0A12B04ED51F}"/>
                </a:ext>
              </a:extLst>
            </p:cNvPr>
            <p:cNvSpPr/>
            <p:nvPr/>
          </p:nvSpPr>
          <p:spPr>
            <a:xfrm>
              <a:off x="845522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4" name="Freeform 203">
              <a:extLst>
                <a:ext uri="{FF2B5EF4-FFF2-40B4-BE49-F238E27FC236}">
                  <a16:creationId xmlns:a16="http://schemas.microsoft.com/office/drawing/2014/main" id="{ED9A5C90-A01B-C4D3-24AF-F8D3B8398EA2}"/>
                </a:ext>
              </a:extLst>
            </p:cNvPr>
            <p:cNvSpPr/>
            <p:nvPr/>
          </p:nvSpPr>
          <p:spPr>
            <a:xfrm>
              <a:off x="838476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05" name="object 50">
            <a:extLst>
              <a:ext uri="{FF2B5EF4-FFF2-40B4-BE49-F238E27FC236}">
                <a16:creationId xmlns:a16="http://schemas.microsoft.com/office/drawing/2014/main" id="{5EE88A5A-4193-B220-8A20-D15B02AAB8FE}"/>
              </a:ext>
            </a:extLst>
          </p:cNvPr>
          <p:cNvGrpSpPr/>
          <p:nvPr/>
        </p:nvGrpSpPr>
        <p:grpSpPr>
          <a:xfrm>
            <a:off x="8138168" y="3009600"/>
            <a:ext cx="149346" cy="149491"/>
            <a:chOff x="8140750" y="3009600"/>
            <a:chExt cx="149346" cy="149491"/>
          </a:xfrm>
          <a:solidFill>
            <a:srgbClr val="9CA3A9"/>
          </a:solidFill>
        </p:grpSpPr>
        <p:sp>
          <p:nvSpPr>
            <p:cNvPr id="206" name="Freeform 205">
              <a:extLst>
                <a:ext uri="{FF2B5EF4-FFF2-40B4-BE49-F238E27FC236}">
                  <a16:creationId xmlns:a16="http://schemas.microsoft.com/office/drawing/2014/main" id="{054244A9-856B-BDFD-ADCB-ABBB0FB3700E}"/>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07" name="Freeform 206">
              <a:extLst>
                <a:ext uri="{FF2B5EF4-FFF2-40B4-BE49-F238E27FC236}">
                  <a16:creationId xmlns:a16="http://schemas.microsoft.com/office/drawing/2014/main" id="{FAEF8404-7381-E432-C28C-F11F9B1E2C93}"/>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8" name="Freeform 207">
              <a:extLst>
                <a:ext uri="{FF2B5EF4-FFF2-40B4-BE49-F238E27FC236}">
                  <a16:creationId xmlns:a16="http://schemas.microsoft.com/office/drawing/2014/main" id="{8313C792-F78F-2F6B-8FF9-7292276C47D8}"/>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13" name="object 50">
            <a:extLst>
              <a:ext uri="{FF2B5EF4-FFF2-40B4-BE49-F238E27FC236}">
                <a16:creationId xmlns:a16="http://schemas.microsoft.com/office/drawing/2014/main" id="{D98729AC-B686-83A8-7F5C-24F4C30F20F4}"/>
              </a:ext>
            </a:extLst>
          </p:cNvPr>
          <p:cNvGrpSpPr/>
          <p:nvPr/>
        </p:nvGrpSpPr>
        <p:grpSpPr>
          <a:xfrm>
            <a:off x="7124576" y="3310833"/>
            <a:ext cx="149346" cy="149491"/>
            <a:chOff x="7133184" y="3313907"/>
            <a:chExt cx="149346" cy="149491"/>
          </a:xfrm>
          <a:solidFill>
            <a:srgbClr val="9CA3A9"/>
          </a:solidFill>
        </p:grpSpPr>
        <p:sp>
          <p:nvSpPr>
            <p:cNvPr id="214" name="Freeform 213">
              <a:extLst>
                <a:ext uri="{FF2B5EF4-FFF2-40B4-BE49-F238E27FC236}">
                  <a16:creationId xmlns:a16="http://schemas.microsoft.com/office/drawing/2014/main" id="{C3B87AFC-6F68-5069-578A-5E8DFF35FFB6}"/>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15" name="Freeform 214">
              <a:extLst>
                <a:ext uri="{FF2B5EF4-FFF2-40B4-BE49-F238E27FC236}">
                  <a16:creationId xmlns:a16="http://schemas.microsoft.com/office/drawing/2014/main" id="{8134AB36-D5CF-3B3E-5D16-10A2AE328C8E}"/>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16" name="Freeform 215">
              <a:extLst>
                <a:ext uri="{FF2B5EF4-FFF2-40B4-BE49-F238E27FC236}">
                  <a16:creationId xmlns:a16="http://schemas.microsoft.com/office/drawing/2014/main" id="{CF4DD43C-B863-0832-261B-292F9AD7703B}"/>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21" name="object 50">
            <a:extLst>
              <a:ext uri="{FF2B5EF4-FFF2-40B4-BE49-F238E27FC236}">
                <a16:creationId xmlns:a16="http://schemas.microsoft.com/office/drawing/2014/main" id="{5D3FAED4-EF0C-824F-371C-C3B2108CAD9F}"/>
              </a:ext>
            </a:extLst>
          </p:cNvPr>
          <p:cNvGrpSpPr/>
          <p:nvPr/>
        </p:nvGrpSpPr>
        <p:grpSpPr>
          <a:xfrm>
            <a:off x="8644964" y="3310833"/>
            <a:ext cx="149346" cy="149491"/>
            <a:chOff x="8641564" y="3313907"/>
            <a:chExt cx="149346" cy="149491"/>
          </a:xfrm>
          <a:solidFill>
            <a:srgbClr val="9CA3A9"/>
          </a:solidFill>
        </p:grpSpPr>
        <p:sp>
          <p:nvSpPr>
            <p:cNvPr id="222" name="Freeform 221">
              <a:extLst>
                <a:ext uri="{FF2B5EF4-FFF2-40B4-BE49-F238E27FC236}">
                  <a16:creationId xmlns:a16="http://schemas.microsoft.com/office/drawing/2014/main" id="{0521B14E-CB03-E7ED-53E1-0B324EFB8500}"/>
                </a:ext>
              </a:extLst>
            </p:cNvPr>
            <p:cNvSpPr/>
            <p:nvPr/>
          </p:nvSpPr>
          <p:spPr>
            <a:xfrm>
              <a:off x="871189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23" name="Freeform 222">
              <a:extLst>
                <a:ext uri="{FF2B5EF4-FFF2-40B4-BE49-F238E27FC236}">
                  <a16:creationId xmlns:a16="http://schemas.microsoft.com/office/drawing/2014/main" id="{C7589952-8BC4-8F21-A5C0-D5D5BF30EFAD}"/>
                </a:ext>
              </a:extLst>
            </p:cNvPr>
            <p:cNvSpPr/>
            <p:nvPr/>
          </p:nvSpPr>
          <p:spPr>
            <a:xfrm>
              <a:off x="871202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24" name="Freeform 223">
              <a:extLst>
                <a:ext uri="{FF2B5EF4-FFF2-40B4-BE49-F238E27FC236}">
                  <a16:creationId xmlns:a16="http://schemas.microsoft.com/office/drawing/2014/main" id="{342FA8EB-F8CE-3218-94CE-A1FB620A85DA}"/>
                </a:ext>
              </a:extLst>
            </p:cNvPr>
            <p:cNvSpPr/>
            <p:nvPr/>
          </p:nvSpPr>
          <p:spPr>
            <a:xfrm>
              <a:off x="864156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29" name="object 50">
            <a:extLst>
              <a:ext uri="{FF2B5EF4-FFF2-40B4-BE49-F238E27FC236}">
                <a16:creationId xmlns:a16="http://schemas.microsoft.com/office/drawing/2014/main" id="{FE430C38-327B-4ABC-3842-B1AD62543913}"/>
              </a:ext>
            </a:extLst>
          </p:cNvPr>
          <p:cNvGrpSpPr/>
          <p:nvPr/>
        </p:nvGrpSpPr>
        <p:grpSpPr>
          <a:xfrm>
            <a:off x="7884770" y="3009600"/>
            <a:ext cx="149346" cy="149491"/>
            <a:chOff x="7888212" y="3009600"/>
            <a:chExt cx="149346" cy="149491"/>
          </a:xfrm>
          <a:solidFill>
            <a:srgbClr val="9CA3A9"/>
          </a:solidFill>
        </p:grpSpPr>
        <p:sp>
          <p:nvSpPr>
            <p:cNvPr id="230" name="Freeform 229">
              <a:extLst>
                <a:ext uri="{FF2B5EF4-FFF2-40B4-BE49-F238E27FC236}">
                  <a16:creationId xmlns:a16="http://schemas.microsoft.com/office/drawing/2014/main" id="{8C1F1D51-9DC0-6323-DB6E-4A08EF447543}"/>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1" name="Freeform 230">
              <a:extLst>
                <a:ext uri="{FF2B5EF4-FFF2-40B4-BE49-F238E27FC236}">
                  <a16:creationId xmlns:a16="http://schemas.microsoft.com/office/drawing/2014/main" id="{C76FEB2E-A869-766B-8FB4-6223095D1C1E}"/>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32" name="Freeform 231">
              <a:extLst>
                <a:ext uri="{FF2B5EF4-FFF2-40B4-BE49-F238E27FC236}">
                  <a16:creationId xmlns:a16="http://schemas.microsoft.com/office/drawing/2014/main" id="{708F8E9B-D4F2-8681-6C4F-35112908C4CC}"/>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33" name="object 50">
            <a:extLst>
              <a:ext uri="{FF2B5EF4-FFF2-40B4-BE49-F238E27FC236}">
                <a16:creationId xmlns:a16="http://schemas.microsoft.com/office/drawing/2014/main" id="{EC02CD65-BA5B-6755-EF9D-63D19D8C432D}"/>
              </a:ext>
            </a:extLst>
          </p:cNvPr>
          <p:cNvGrpSpPr/>
          <p:nvPr/>
        </p:nvGrpSpPr>
        <p:grpSpPr>
          <a:xfrm>
            <a:off x="7124576" y="3009600"/>
            <a:ext cx="149346" cy="149491"/>
            <a:chOff x="7130598" y="3009600"/>
            <a:chExt cx="149346" cy="149491"/>
          </a:xfrm>
          <a:solidFill>
            <a:srgbClr val="9CA3A9"/>
          </a:solidFill>
        </p:grpSpPr>
        <p:sp>
          <p:nvSpPr>
            <p:cNvPr id="234" name="Freeform 233">
              <a:extLst>
                <a:ext uri="{FF2B5EF4-FFF2-40B4-BE49-F238E27FC236}">
                  <a16:creationId xmlns:a16="http://schemas.microsoft.com/office/drawing/2014/main" id="{F21F4BA8-71BE-3ECA-6FCA-BB20C587B3B6}"/>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5" name="Freeform 234">
              <a:extLst>
                <a:ext uri="{FF2B5EF4-FFF2-40B4-BE49-F238E27FC236}">
                  <a16:creationId xmlns:a16="http://schemas.microsoft.com/office/drawing/2014/main" id="{1F2919C6-CB24-D75A-CE65-5BE253783903}"/>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36" name="Freeform 235">
              <a:extLst>
                <a:ext uri="{FF2B5EF4-FFF2-40B4-BE49-F238E27FC236}">
                  <a16:creationId xmlns:a16="http://schemas.microsoft.com/office/drawing/2014/main" id="{25F4D131-D9BD-BF42-5607-1B7D061D5692}"/>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37" name="object 50">
            <a:extLst>
              <a:ext uri="{FF2B5EF4-FFF2-40B4-BE49-F238E27FC236}">
                <a16:creationId xmlns:a16="http://schemas.microsoft.com/office/drawing/2014/main" id="{0D4AD5BA-E68E-E44C-7F58-826CCD4C4538}"/>
              </a:ext>
            </a:extLst>
          </p:cNvPr>
          <p:cNvGrpSpPr/>
          <p:nvPr/>
        </p:nvGrpSpPr>
        <p:grpSpPr>
          <a:xfrm>
            <a:off x="6871180" y="3310833"/>
            <a:ext cx="149346" cy="149491"/>
            <a:chOff x="6876385" y="3313907"/>
            <a:chExt cx="149346" cy="149491"/>
          </a:xfrm>
          <a:solidFill>
            <a:srgbClr val="9CA3A9"/>
          </a:solidFill>
        </p:grpSpPr>
        <p:sp>
          <p:nvSpPr>
            <p:cNvPr id="238" name="Freeform 237">
              <a:extLst>
                <a:ext uri="{FF2B5EF4-FFF2-40B4-BE49-F238E27FC236}">
                  <a16:creationId xmlns:a16="http://schemas.microsoft.com/office/drawing/2014/main" id="{5AD4B2E7-320F-DDCC-E348-6C489168944E}"/>
                </a:ext>
              </a:extLst>
            </p:cNvPr>
            <p:cNvSpPr/>
            <p:nvPr/>
          </p:nvSpPr>
          <p:spPr>
            <a:xfrm>
              <a:off x="694671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9" name="Freeform 238">
              <a:extLst>
                <a:ext uri="{FF2B5EF4-FFF2-40B4-BE49-F238E27FC236}">
                  <a16:creationId xmlns:a16="http://schemas.microsoft.com/office/drawing/2014/main" id="{B59E1958-2A97-D7C4-9832-501FAED57731}"/>
                </a:ext>
              </a:extLst>
            </p:cNvPr>
            <p:cNvSpPr/>
            <p:nvPr/>
          </p:nvSpPr>
          <p:spPr>
            <a:xfrm>
              <a:off x="694684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40" name="Freeform 239">
              <a:extLst>
                <a:ext uri="{FF2B5EF4-FFF2-40B4-BE49-F238E27FC236}">
                  <a16:creationId xmlns:a16="http://schemas.microsoft.com/office/drawing/2014/main" id="{8A364262-DFD2-8083-1D47-5B20C450E6EF}"/>
                </a:ext>
              </a:extLst>
            </p:cNvPr>
            <p:cNvSpPr/>
            <p:nvPr/>
          </p:nvSpPr>
          <p:spPr>
            <a:xfrm>
              <a:off x="687638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41" name="object 50">
            <a:extLst>
              <a:ext uri="{FF2B5EF4-FFF2-40B4-BE49-F238E27FC236}">
                <a16:creationId xmlns:a16="http://schemas.microsoft.com/office/drawing/2014/main" id="{7259FF32-A911-901F-10E5-4BA6AC1393FB}"/>
              </a:ext>
            </a:extLst>
          </p:cNvPr>
          <p:cNvGrpSpPr/>
          <p:nvPr/>
        </p:nvGrpSpPr>
        <p:grpSpPr>
          <a:xfrm>
            <a:off x="8391566" y="3009600"/>
            <a:ext cx="149346" cy="149491"/>
            <a:chOff x="8393288" y="3009600"/>
            <a:chExt cx="149346" cy="149491"/>
          </a:xfrm>
          <a:solidFill>
            <a:srgbClr val="9CA3A9"/>
          </a:solidFill>
        </p:grpSpPr>
        <p:sp>
          <p:nvSpPr>
            <p:cNvPr id="242" name="Freeform 241">
              <a:extLst>
                <a:ext uri="{FF2B5EF4-FFF2-40B4-BE49-F238E27FC236}">
                  <a16:creationId xmlns:a16="http://schemas.microsoft.com/office/drawing/2014/main" id="{9F19575C-E9AF-D429-8FE0-4897E03EAB68}"/>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43" name="Freeform 242">
              <a:extLst>
                <a:ext uri="{FF2B5EF4-FFF2-40B4-BE49-F238E27FC236}">
                  <a16:creationId xmlns:a16="http://schemas.microsoft.com/office/drawing/2014/main" id="{00959ED6-AB53-C03E-6908-BA83A742D066}"/>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44" name="Freeform 243">
              <a:extLst>
                <a:ext uri="{FF2B5EF4-FFF2-40B4-BE49-F238E27FC236}">
                  <a16:creationId xmlns:a16="http://schemas.microsoft.com/office/drawing/2014/main" id="{CCAF6AE3-3E6F-CBB8-70BF-3C6D6BAEACA4}"/>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49" name="object 50">
            <a:extLst>
              <a:ext uri="{FF2B5EF4-FFF2-40B4-BE49-F238E27FC236}">
                <a16:creationId xmlns:a16="http://schemas.microsoft.com/office/drawing/2014/main" id="{1A2663E4-15FD-FE3A-6AC8-69D5D75E6BB5}"/>
              </a:ext>
            </a:extLst>
          </p:cNvPr>
          <p:cNvGrpSpPr/>
          <p:nvPr userDrawn="1"/>
        </p:nvGrpSpPr>
        <p:grpSpPr>
          <a:xfrm rot="2678214">
            <a:off x="7382362" y="3310833"/>
            <a:ext cx="149346" cy="149491"/>
            <a:chOff x="7133184" y="3313907"/>
            <a:chExt cx="149346" cy="149491"/>
          </a:xfrm>
          <a:solidFill>
            <a:schemeClr val="accent1"/>
          </a:solidFill>
        </p:grpSpPr>
        <p:sp>
          <p:nvSpPr>
            <p:cNvPr id="250" name="Freeform 249">
              <a:extLst>
                <a:ext uri="{FF2B5EF4-FFF2-40B4-BE49-F238E27FC236}">
                  <a16:creationId xmlns:a16="http://schemas.microsoft.com/office/drawing/2014/main" id="{60D9FA2D-D3A6-F848-F42B-321B4C8F62DF}"/>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251" name="Freeform 250">
              <a:extLst>
                <a:ext uri="{FF2B5EF4-FFF2-40B4-BE49-F238E27FC236}">
                  <a16:creationId xmlns:a16="http://schemas.microsoft.com/office/drawing/2014/main" id="{1A978B1E-E685-DA16-68D7-A5FC04D976D5}"/>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252" name="Freeform 251">
              <a:extLst>
                <a:ext uri="{FF2B5EF4-FFF2-40B4-BE49-F238E27FC236}">
                  <a16:creationId xmlns:a16="http://schemas.microsoft.com/office/drawing/2014/main" id="{2B8D21AE-D136-BE6D-2DA0-AE4870C44725}"/>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253" name="object 50">
            <a:extLst>
              <a:ext uri="{FF2B5EF4-FFF2-40B4-BE49-F238E27FC236}">
                <a16:creationId xmlns:a16="http://schemas.microsoft.com/office/drawing/2014/main" id="{952344D9-C587-D741-E581-7352D90BC244}"/>
              </a:ext>
            </a:extLst>
          </p:cNvPr>
          <p:cNvGrpSpPr/>
          <p:nvPr userDrawn="1"/>
        </p:nvGrpSpPr>
        <p:grpSpPr>
          <a:xfrm>
            <a:off x="8644964" y="3612066"/>
            <a:ext cx="149346" cy="149491"/>
            <a:chOff x="8645826" y="3009600"/>
            <a:chExt cx="149346" cy="149491"/>
          </a:xfrm>
          <a:solidFill>
            <a:srgbClr val="9CA3A9"/>
          </a:solidFill>
        </p:grpSpPr>
        <p:sp>
          <p:nvSpPr>
            <p:cNvPr id="254" name="Freeform 253">
              <a:extLst>
                <a:ext uri="{FF2B5EF4-FFF2-40B4-BE49-F238E27FC236}">
                  <a16:creationId xmlns:a16="http://schemas.microsoft.com/office/drawing/2014/main" id="{BD0A2F08-2839-5DB5-F0AA-DD33A660B64A}"/>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55" name="Freeform 254">
              <a:extLst>
                <a:ext uri="{FF2B5EF4-FFF2-40B4-BE49-F238E27FC236}">
                  <a16:creationId xmlns:a16="http://schemas.microsoft.com/office/drawing/2014/main" id="{9B8A797C-5966-AF72-A64E-1E3A1E261D10}"/>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56" name="Freeform 255">
              <a:extLst>
                <a:ext uri="{FF2B5EF4-FFF2-40B4-BE49-F238E27FC236}">
                  <a16:creationId xmlns:a16="http://schemas.microsoft.com/office/drawing/2014/main" id="{51ABB928-EEA4-6E22-4AC9-F171200CF150}"/>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57" name="object 54">
            <a:extLst>
              <a:ext uri="{FF2B5EF4-FFF2-40B4-BE49-F238E27FC236}">
                <a16:creationId xmlns:a16="http://schemas.microsoft.com/office/drawing/2014/main" id="{CD3C9BFD-CEF8-4B1A-D113-B951CB833D18}"/>
              </a:ext>
            </a:extLst>
          </p:cNvPr>
          <p:cNvGrpSpPr/>
          <p:nvPr userDrawn="1"/>
        </p:nvGrpSpPr>
        <p:grpSpPr>
          <a:xfrm>
            <a:off x="6871180" y="3612067"/>
            <a:ext cx="149344" cy="149489"/>
            <a:chOff x="6878062" y="3009600"/>
            <a:chExt cx="149344" cy="149489"/>
          </a:xfrm>
          <a:solidFill>
            <a:srgbClr val="9CA3A9"/>
          </a:solidFill>
        </p:grpSpPr>
        <p:sp>
          <p:nvSpPr>
            <p:cNvPr id="258" name="Freeform 257">
              <a:extLst>
                <a:ext uri="{FF2B5EF4-FFF2-40B4-BE49-F238E27FC236}">
                  <a16:creationId xmlns:a16="http://schemas.microsoft.com/office/drawing/2014/main" id="{7A548BAE-3353-ED42-488E-892753A63A79}"/>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59" name="Freeform 258">
              <a:extLst>
                <a:ext uri="{FF2B5EF4-FFF2-40B4-BE49-F238E27FC236}">
                  <a16:creationId xmlns:a16="http://schemas.microsoft.com/office/drawing/2014/main" id="{9CFBE61B-C95E-1C5A-BF4D-E33BB8947031}"/>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0" name="Freeform 259">
              <a:extLst>
                <a:ext uri="{FF2B5EF4-FFF2-40B4-BE49-F238E27FC236}">
                  <a16:creationId xmlns:a16="http://schemas.microsoft.com/office/drawing/2014/main" id="{BC4CF034-97FC-6EB2-FC00-68DE91C34B46}"/>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1" name="object 50">
            <a:extLst>
              <a:ext uri="{FF2B5EF4-FFF2-40B4-BE49-F238E27FC236}">
                <a16:creationId xmlns:a16="http://schemas.microsoft.com/office/drawing/2014/main" id="{B3F3416E-913C-875D-2306-0D116B6F6428}"/>
              </a:ext>
            </a:extLst>
          </p:cNvPr>
          <p:cNvGrpSpPr/>
          <p:nvPr userDrawn="1"/>
        </p:nvGrpSpPr>
        <p:grpSpPr>
          <a:xfrm>
            <a:off x="7382362" y="3612066"/>
            <a:ext cx="149346" cy="149491"/>
            <a:chOff x="7383136" y="3009600"/>
            <a:chExt cx="149346" cy="149491"/>
          </a:xfrm>
          <a:solidFill>
            <a:srgbClr val="9CA3A9"/>
          </a:solidFill>
        </p:grpSpPr>
        <p:sp>
          <p:nvSpPr>
            <p:cNvPr id="262" name="Freeform 261">
              <a:extLst>
                <a:ext uri="{FF2B5EF4-FFF2-40B4-BE49-F238E27FC236}">
                  <a16:creationId xmlns:a16="http://schemas.microsoft.com/office/drawing/2014/main" id="{5931DB17-626F-34A1-0217-BA996AA072EE}"/>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63" name="Freeform 262">
              <a:extLst>
                <a:ext uri="{FF2B5EF4-FFF2-40B4-BE49-F238E27FC236}">
                  <a16:creationId xmlns:a16="http://schemas.microsoft.com/office/drawing/2014/main" id="{21F54B58-C5A4-A329-D525-E8322D074D6B}"/>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4" name="Freeform 263">
              <a:extLst>
                <a:ext uri="{FF2B5EF4-FFF2-40B4-BE49-F238E27FC236}">
                  <a16:creationId xmlns:a16="http://schemas.microsoft.com/office/drawing/2014/main" id="{79D9D6AD-6977-971D-DBFA-5C962F731979}"/>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5" name="object 50">
            <a:extLst>
              <a:ext uri="{FF2B5EF4-FFF2-40B4-BE49-F238E27FC236}">
                <a16:creationId xmlns:a16="http://schemas.microsoft.com/office/drawing/2014/main" id="{08D35FCA-7A42-9FFF-CE9B-E399B9519C40}"/>
              </a:ext>
            </a:extLst>
          </p:cNvPr>
          <p:cNvGrpSpPr/>
          <p:nvPr userDrawn="1"/>
        </p:nvGrpSpPr>
        <p:grpSpPr>
          <a:xfrm>
            <a:off x="8898362" y="3612066"/>
            <a:ext cx="149346" cy="149491"/>
            <a:chOff x="8898362" y="3009600"/>
            <a:chExt cx="149346" cy="149491"/>
          </a:xfrm>
          <a:solidFill>
            <a:srgbClr val="9CA3A9"/>
          </a:solidFill>
        </p:grpSpPr>
        <p:sp>
          <p:nvSpPr>
            <p:cNvPr id="266" name="Freeform 265">
              <a:extLst>
                <a:ext uri="{FF2B5EF4-FFF2-40B4-BE49-F238E27FC236}">
                  <a16:creationId xmlns:a16="http://schemas.microsoft.com/office/drawing/2014/main" id="{4BBE5D8C-1B23-B796-C977-FA07A457C25D}"/>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67" name="Freeform 266">
              <a:extLst>
                <a:ext uri="{FF2B5EF4-FFF2-40B4-BE49-F238E27FC236}">
                  <a16:creationId xmlns:a16="http://schemas.microsoft.com/office/drawing/2014/main" id="{5A8699BF-DE32-3BAA-6382-8AFB27C0D2B8}"/>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8" name="Freeform 267">
              <a:extLst>
                <a:ext uri="{FF2B5EF4-FFF2-40B4-BE49-F238E27FC236}">
                  <a16:creationId xmlns:a16="http://schemas.microsoft.com/office/drawing/2014/main" id="{B0E4F999-97AA-3BBE-083E-D0ED76DD5271}"/>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9" name="object 50">
            <a:extLst>
              <a:ext uri="{FF2B5EF4-FFF2-40B4-BE49-F238E27FC236}">
                <a16:creationId xmlns:a16="http://schemas.microsoft.com/office/drawing/2014/main" id="{39CA0239-63E3-5C77-6456-C161DE95D466}"/>
              </a:ext>
            </a:extLst>
          </p:cNvPr>
          <p:cNvGrpSpPr/>
          <p:nvPr userDrawn="1"/>
        </p:nvGrpSpPr>
        <p:grpSpPr>
          <a:xfrm>
            <a:off x="7631372" y="3612066"/>
            <a:ext cx="149346" cy="149491"/>
            <a:chOff x="7635674" y="3009600"/>
            <a:chExt cx="149346" cy="149491"/>
          </a:xfrm>
          <a:solidFill>
            <a:srgbClr val="9CA3A9"/>
          </a:solidFill>
        </p:grpSpPr>
        <p:sp>
          <p:nvSpPr>
            <p:cNvPr id="270" name="Freeform 269">
              <a:extLst>
                <a:ext uri="{FF2B5EF4-FFF2-40B4-BE49-F238E27FC236}">
                  <a16:creationId xmlns:a16="http://schemas.microsoft.com/office/drawing/2014/main" id="{F500B667-8F05-FAEE-771A-8671C045AE73}"/>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1" name="Freeform 270">
              <a:extLst>
                <a:ext uri="{FF2B5EF4-FFF2-40B4-BE49-F238E27FC236}">
                  <a16:creationId xmlns:a16="http://schemas.microsoft.com/office/drawing/2014/main" id="{44340D16-CB51-4235-DFEA-74C737B4A04F}"/>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72" name="Freeform 271">
              <a:extLst>
                <a:ext uri="{FF2B5EF4-FFF2-40B4-BE49-F238E27FC236}">
                  <a16:creationId xmlns:a16="http://schemas.microsoft.com/office/drawing/2014/main" id="{1FEBFB44-454F-69AB-DA71-E5F2BD157D0B}"/>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73" name="object 50">
            <a:extLst>
              <a:ext uri="{FF2B5EF4-FFF2-40B4-BE49-F238E27FC236}">
                <a16:creationId xmlns:a16="http://schemas.microsoft.com/office/drawing/2014/main" id="{212ACCF8-ACF3-53DE-95F9-3CE94691986C}"/>
              </a:ext>
            </a:extLst>
          </p:cNvPr>
          <p:cNvGrpSpPr/>
          <p:nvPr userDrawn="1"/>
        </p:nvGrpSpPr>
        <p:grpSpPr>
          <a:xfrm>
            <a:off x="8138168" y="3612066"/>
            <a:ext cx="149346" cy="149491"/>
            <a:chOff x="8140750" y="3009600"/>
            <a:chExt cx="149346" cy="149491"/>
          </a:xfrm>
          <a:solidFill>
            <a:srgbClr val="9CA3A9"/>
          </a:solidFill>
        </p:grpSpPr>
        <p:sp>
          <p:nvSpPr>
            <p:cNvPr id="274" name="Freeform 273">
              <a:extLst>
                <a:ext uri="{FF2B5EF4-FFF2-40B4-BE49-F238E27FC236}">
                  <a16:creationId xmlns:a16="http://schemas.microsoft.com/office/drawing/2014/main" id="{6EAE2BF3-F090-7DC8-CF4B-31B53A2430CC}"/>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5" name="Freeform 274">
              <a:extLst>
                <a:ext uri="{FF2B5EF4-FFF2-40B4-BE49-F238E27FC236}">
                  <a16:creationId xmlns:a16="http://schemas.microsoft.com/office/drawing/2014/main" id="{421477C8-7B01-1622-E4C1-9C757B5488C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76" name="Freeform 275">
              <a:extLst>
                <a:ext uri="{FF2B5EF4-FFF2-40B4-BE49-F238E27FC236}">
                  <a16:creationId xmlns:a16="http://schemas.microsoft.com/office/drawing/2014/main" id="{DEEB0CD9-49F9-BFAD-4752-0FFAB9C04EEB}"/>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77" name="object 50">
            <a:extLst>
              <a:ext uri="{FF2B5EF4-FFF2-40B4-BE49-F238E27FC236}">
                <a16:creationId xmlns:a16="http://schemas.microsoft.com/office/drawing/2014/main" id="{89186102-7FBC-13EF-959E-393568F1AFB8}"/>
              </a:ext>
            </a:extLst>
          </p:cNvPr>
          <p:cNvGrpSpPr/>
          <p:nvPr userDrawn="1"/>
        </p:nvGrpSpPr>
        <p:grpSpPr>
          <a:xfrm>
            <a:off x="7884770" y="3612066"/>
            <a:ext cx="149346" cy="149491"/>
            <a:chOff x="7888212" y="3009600"/>
            <a:chExt cx="149346" cy="149491"/>
          </a:xfrm>
          <a:solidFill>
            <a:srgbClr val="9CA3A9"/>
          </a:solidFill>
        </p:grpSpPr>
        <p:sp>
          <p:nvSpPr>
            <p:cNvPr id="278" name="Freeform 277">
              <a:extLst>
                <a:ext uri="{FF2B5EF4-FFF2-40B4-BE49-F238E27FC236}">
                  <a16:creationId xmlns:a16="http://schemas.microsoft.com/office/drawing/2014/main" id="{84D7F568-6F77-7AE7-D045-0DDDE6D7DCE4}"/>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9" name="Freeform 278">
              <a:extLst>
                <a:ext uri="{FF2B5EF4-FFF2-40B4-BE49-F238E27FC236}">
                  <a16:creationId xmlns:a16="http://schemas.microsoft.com/office/drawing/2014/main" id="{940522C5-1E78-DB30-EFC6-AD9CC63095D1}"/>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0" name="Freeform 279">
              <a:extLst>
                <a:ext uri="{FF2B5EF4-FFF2-40B4-BE49-F238E27FC236}">
                  <a16:creationId xmlns:a16="http://schemas.microsoft.com/office/drawing/2014/main" id="{94DDAC8D-E603-FA10-B1D1-47551A967D04}"/>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81" name="object 50">
            <a:extLst>
              <a:ext uri="{FF2B5EF4-FFF2-40B4-BE49-F238E27FC236}">
                <a16:creationId xmlns:a16="http://schemas.microsoft.com/office/drawing/2014/main" id="{9D1B68B7-9E1B-014C-2575-03153D5DAD57}"/>
              </a:ext>
            </a:extLst>
          </p:cNvPr>
          <p:cNvGrpSpPr/>
          <p:nvPr userDrawn="1"/>
        </p:nvGrpSpPr>
        <p:grpSpPr>
          <a:xfrm>
            <a:off x="7124576" y="3612066"/>
            <a:ext cx="149346" cy="149491"/>
            <a:chOff x="7130598" y="3009600"/>
            <a:chExt cx="149346" cy="149491"/>
          </a:xfrm>
          <a:solidFill>
            <a:srgbClr val="9CA3A9"/>
          </a:solidFill>
        </p:grpSpPr>
        <p:sp>
          <p:nvSpPr>
            <p:cNvPr id="282" name="Freeform 281">
              <a:extLst>
                <a:ext uri="{FF2B5EF4-FFF2-40B4-BE49-F238E27FC236}">
                  <a16:creationId xmlns:a16="http://schemas.microsoft.com/office/drawing/2014/main" id="{E0FAC36A-BE20-0FB6-61BB-B745330706C9}"/>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83" name="Freeform 282">
              <a:extLst>
                <a:ext uri="{FF2B5EF4-FFF2-40B4-BE49-F238E27FC236}">
                  <a16:creationId xmlns:a16="http://schemas.microsoft.com/office/drawing/2014/main" id="{6C9E475F-2EB0-4637-E715-5C7717D8BCF4}"/>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4" name="Freeform 283">
              <a:extLst>
                <a:ext uri="{FF2B5EF4-FFF2-40B4-BE49-F238E27FC236}">
                  <a16:creationId xmlns:a16="http://schemas.microsoft.com/office/drawing/2014/main" id="{9DA11E31-5A97-A08E-442A-A6D02C816A03}"/>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85" name="object 50">
            <a:extLst>
              <a:ext uri="{FF2B5EF4-FFF2-40B4-BE49-F238E27FC236}">
                <a16:creationId xmlns:a16="http://schemas.microsoft.com/office/drawing/2014/main" id="{EB8ECB48-2853-ED47-7C22-BEE454949E8F}"/>
              </a:ext>
            </a:extLst>
          </p:cNvPr>
          <p:cNvGrpSpPr/>
          <p:nvPr userDrawn="1"/>
        </p:nvGrpSpPr>
        <p:grpSpPr>
          <a:xfrm>
            <a:off x="8391566" y="3612066"/>
            <a:ext cx="149346" cy="149491"/>
            <a:chOff x="8393288" y="3009600"/>
            <a:chExt cx="149346" cy="149491"/>
          </a:xfrm>
          <a:solidFill>
            <a:srgbClr val="9CA3A9"/>
          </a:solidFill>
        </p:grpSpPr>
        <p:sp>
          <p:nvSpPr>
            <p:cNvPr id="286" name="Freeform 285">
              <a:extLst>
                <a:ext uri="{FF2B5EF4-FFF2-40B4-BE49-F238E27FC236}">
                  <a16:creationId xmlns:a16="http://schemas.microsoft.com/office/drawing/2014/main" id="{50A689FB-2F49-BEE6-C018-123182C5148C}"/>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87" name="Freeform 286">
              <a:extLst>
                <a:ext uri="{FF2B5EF4-FFF2-40B4-BE49-F238E27FC236}">
                  <a16:creationId xmlns:a16="http://schemas.microsoft.com/office/drawing/2014/main" id="{A252754A-D54F-3A56-BC2A-9138B3EA037E}"/>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8" name="Freeform 287">
              <a:extLst>
                <a:ext uri="{FF2B5EF4-FFF2-40B4-BE49-F238E27FC236}">
                  <a16:creationId xmlns:a16="http://schemas.microsoft.com/office/drawing/2014/main" id="{50B6E0D7-68D1-DE1C-39AB-5545E6BEBB88}"/>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25" name="object 50">
            <a:extLst>
              <a:ext uri="{FF2B5EF4-FFF2-40B4-BE49-F238E27FC236}">
                <a16:creationId xmlns:a16="http://schemas.microsoft.com/office/drawing/2014/main" id="{A16E26E0-7F7B-0248-426A-0F606C10396D}"/>
              </a:ext>
            </a:extLst>
          </p:cNvPr>
          <p:cNvGrpSpPr/>
          <p:nvPr userDrawn="1"/>
        </p:nvGrpSpPr>
        <p:grpSpPr>
          <a:xfrm>
            <a:off x="8644964" y="3913299"/>
            <a:ext cx="149346" cy="149491"/>
            <a:chOff x="8645826" y="3009600"/>
            <a:chExt cx="149346" cy="149491"/>
          </a:xfrm>
          <a:solidFill>
            <a:srgbClr val="9CA3A9"/>
          </a:solidFill>
        </p:grpSpPr>
        <p:sp>
          <p:nvSpPr>
            <p:cNvPr id="326" name="Freeform 325">
              <a:extLst>
                <a:ext uri="{FF2B5EF4-FFF2-40B4-BE49-F238E27FC236}">
                  <a16:creationId xmlns:a16="http://schemas.microsoft.com/office/drawing/2014/main" id="{819702C5-193C-E0A7-A91B-85FE39DB74E7}"/>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27" name="Freeform 326">
              <a:extLst>
                <a:ext uri="{FF2B5EF4-FFF2-40B4-BE49-F238E27FC236}">
                  <a16:creationId xmlns:a16="http://schemas.microsoft.com/office/drawing/2014/main" id="{0F0BF4C1-1916-BD89-8BB6-C82BA048C1CF}"/>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28" name="Freeform 327">
              <a:extLst>
                <a:ext uri="{FF2B5EF4-FFF2-40B4-BE49-F238E27FC236}">
                  <a16:creationId xmlns:a16="http://schemas.microsoft.com/office/drawing/2014/main" id="{CABB1B9A-64CA-9DD7-FBC7-0CFDB885B226}"/>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29" name="object 54">
            <a:extLst>
              <a:ext uri="{FF2B5EF4-FFF2-40B4-BE49-F238E27FC236}">
                <a16:creationId xmlns:a16="http://schemas.microsoft.com/office/drawing/2014/main" id="{296627EA-6848-9031-473D-E6DCC3BA52FC}"/>
              </a:ext>
            </a:extLst>
          </p:cNvPr>
          <p:cNvGrpSpPr/>
          <p:nvPr userDrawn="1"/>
        </p:nvGrpSpPr>
        <p:grpSpPr>
          <a:xfrm>
            <a:off x="6871180" y="3913300"/>
            <a:ext cx="149344" cy="149489"/>
            <a:chOff x="6878062" y="3009600"/>
            <a:chExt cx="149344" cy="149489"/>
          </a:xfrm>
          <a:solidFill>
            <a:srgbClr val="9CA3A9"/>
          </a:solidFill>
        </p:grpSpPr>
        <p:sp>
          <p:nvSpPr>
            <p:cNvPr id="330" name="Freeform 329">
              <a:extLst>
                <a:ext uri="{FF2B5EF4-FFF2-40B4-BE49-F238E27FC236}">
                  <a16:creationId xmlns:a16="http://schemas.microsoft.com/office/drawing/2014/main" id="{81588A0E-C9F2-706A-D0D0-BCA6AE6BC655}"/>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1" name="Freeform 330">
              <a:extLst>
                <a:ext uri="{FF2B5EF4-FFF2-40B4-BE49-F238E27FC236}">
                  <a16:creationId xmlns:a16="http://schemas.microsoft.com/office/drawing/2014/main" id="{1FADBA83-660D-D1EF-0DFA-9BEBD57D1C6C}"/>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32" name="Freeform 331">
              <a:extLst>
                <a:ext uri="{FF2B5EF4-FFF2-40B4-BE49-F238E27FC236}">
                  <a16:creationId xmlns:a16="http://schemas.microsoft.com/office/drawing/2014/main" id="{265AADF9-D75A-C54E-1085-73299BD8D9B8}"/>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33" name="object 50">
            <a:extLst>
              <a:ext uri="{FF2B5EF4-FFF2-40B4-BE49-F238E27FC236}">
                <a16:creationId xmlns:a16="http://schemas.microsoft.com/office/drawing/2014/main" id="{6AB099B2-24AC-A3AF-467E-27B7E7C05CFE}"/>
              </a:ext>
            </a:extLst>
          </p:cNvPr>
          <p:cNvGrpSpPr/>
          <p:nvPr userDrawn="1"/>
        </p:nvGrpSpPr>
        <p:grpSpPr>
          <a:xfrm>
            <a:off x="7382362" y="3913299"/>
            <a:ext cx="149346" cy="149491"/>
            <a:chOff x="7383136" y="3009600"/>
            <a:chExt cx="149346" cy="149491"/>
          </a:xfrm>
          <a:solidFill>
            <a:srgbClr val="9CA3A9"/>
          </a:solidFill>
        </p:grpSpPr>
        <p:sp>
          <p:nvSpPr>
            <p:cNvPr id="334" name="Freeform 333">
              <a:extLst>
                <a:ext uri="{FF2B5EF4-FFF2-40B4-BE49-F238E27FC236}">
                  <a16:creationId xmlns:a16="http://schemas.microsoft.com/office/drawing/2014/main" id="{42E3F951-3064-5457-F0B7-C564A2A1DDB5}"/>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5" name="Freeform 334">
              <a:extLst>
                <a:ext uri="{FF2B5EF4-FFF2-40B4-BE49-F238E27FC236}">
                  <a16:creationId xmlns:a16="http://schemas.microsoft.com/office/drawing/2014/main" id="{D071DA79-4CA3-A7EE-9079-E138D563372B}"/>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36" name="Freeform 335">
              <a:extLst>
                <a:ext uri="{FF2B5EF4-FFF2-40B4-BE49-F238E27FC236}">
                  <a16:creationId xmlns:a16="http://schemas.microsoft.com/office/drawing/2014/main" id="{A5952B68-0899-6230-0710-64478E43326B}"/>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37" name="object 50">
            <a:extLst>
              <a:ext uri="{FF2B5EF4-FFF2-40B4-BE49-F238E27FC236}">
                <a16:creationId xmlns:a16="http://schemas.microsoft.com/office/drawing/2014/main" id="{61450B2E-4647-3E3A-33DC-15B3C687749B}"/>
              </a:ext>
            </a:extLst>
          </p:cNvPr>
          <p:cNvGrpSpPr/>
          <p:nvPr userDrawn="1"/>
        </p:nvGrpSpPr>
        <p:grpSpPr>
          <a:xfrm>
            <a:off x="8898362" y="3913299"/>
            <a:ext cx="149346" cy="149491"/>
            <a:chOff x="8898362" y="3009600"/>
            <a:chExt cx="149346" cy="149491"/>
          </a:xfrm>
          <a:solidFill>
            <a:srgbClr val="9CA3A9"/>
          </a:solidFill>
        </p:grpSpPr>
        <p:sp>
          <p:nvSpPr>
            <p:cNvPr id="338" name="Freeform 337">
              <a:extLst>
                <a:ext uri="{FF2B5EF4-FFF2-40B4-BE49-F238E27FC236}">
                  <a16:creationId xmlns:a16="http://schemas.microsoft.com/office/drawing/2014/main" id="{6F3C1393-73F8-EDED-AE6C-A40526C170BF}"/>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9" name="Freeform 338">
              <a:extLst>
                <a:ext uri="{FF2B5EF4-FFF2-40B4-BE49-F238E27FC236}">
                  <a16:creationId xmlns:a16="http://schemas.microsoft.com/office/drawing/2014/main" id="{6E6365E1-667B-CE07-9951-E1FD2A562D67}"/>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0" name="Freeform 339">
              <a:extLst>
                <a:ext uri="{FF2B5EF4-FFF2-40B4-BE49-F238E27FC236}">
                  <a16:creationId xmlns:a16="http://schemas.microsoft.com/office/drawing/2014/main" id="{29075F36-42E7-098A-CF00-9483324F5558}"/>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1" name="object 50">
            <a:extLst>
              <a:ext uri="{FF2B5EF4-FFF2-40B4-BE49-F238E27FC236}">
                <a16:creationId xmlns:a16="http://schemas.microsoft.com/office/drawing/2014/main" id="{ED5FDE25-89AC-7B20-DB5C-BCF8B05B697E}"/>
              </a:ext>
            </a:extLst>
          </p:cNvPr>
          <p:cNvGrpSpPr/>
          <p:nvPr userDrawn="1"/>
        </p:nvGrpSpPr>
        <p:grpSpPr>
          <a:xfrm>
            <a:off x="7631372" y="3913299"/>
            <a:ext cx="149346" cy="149491"/>
            <a:chOff x="7635674" y="3009600"/>
            <a:chExt cx="149346" cy="149491"/>
          </a:xfrm>
          <a:solidFill>
            <a:srgbClr val="9CA3A9"/>
          </a:solidFill>
        </p:grpSpPr>
        <p:sp>
          <p:nvSpPr>
            <p:cNvPr id="342" name="Freeform 341">
              <a:extLst>
                <a:ext uri="{FF2B5EF4-FFF2-40B4-BE49-F238E27FC236}">
                  <a16:creationId xmlns:a16="http://schemas.microsoft.com/office/drawing/2014/main" id="{B56A09E8-5467-3A53-4F49-59926B128EC9}"/>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43" name="Freeform 342">
              <a:extLst>
                <a:ext uri="{FF2B5EF4-FFF2-40B4-BE49-F238E27FC236}">
                  <a16:creationId xmlns:a16="http://schemas.microsoft.com/office/drawing/2014/main" id="{0919E83A-15EE-67F1-07DD-857030C30129}"/>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4" name="Freeform 343">
              <a:extLst>
                <a:ext uri="{FF2B5EF4-FFF2-40B4-BE49-F238E27FC236}">
                  <a16:creationId xmlns:a16="http://schemas.microsoft.com/office/drawing/2014/main" id="{28C19826-910A-3D8E-EA16-411C320DC6BC}"/>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5" name="object 50">
            <a:extLst>
              <a:ext uri="{FF2B5EF4-FFF2-40B4-BE49-F238E27FC236}">
                <a16:creationId xmlns:a16="http://schemas.microsoft.com/office/drawing/2014/main" id="{221E3F8F-4FDE-6BAE-138F-2F8FAC47E05A}"/>
              </a:ext>
            </a:extLst>
          </p:cNvPr>
          <p:cNvGrpSpPr/>
          <p:nvPr userDrawn="1"/>
        </p:nvGrpSpPr>
        <p:grpSpPr>
          <a:xfrm>
            <a:off x="8138168" y="3913299"/>
            <a:ext cx="149346" cy="149491"/>
            <a:chOff x="8140750" y="3009600"/>
            <a:chExt cx="149346" cy="149491"/>
          </a:xfrm>
          <a:solidFill>
            <a:srgbClr val="9CA3A9"/>
          </a:solidFill>
        </p:grpSpPr>
        <p:sp>
          <p:nvSpPr>
            <p:cNvPr id="346" name="Freeform 345">
              <a:extLst>
                <a:ext uri="{FF2B5EF4-FFF2-40B4-BE49-F238E27FC236}">
                  <a16:creationId xmlns:a16="http://schemas.microsoft.com/office/drawing/2014/main" id="{9F96A612-CD34-865C-DBCE-42F15FBBB1A5}"/>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47" name="Freeform 346">
              <a:extLst>
                <a:ext uri="{FF2B5EF4-FFF2-40B4-BE49-F238E27FC236}">
                  <a16:creationId xmlns:a16="http://schemas.microsoft.com/office/drawing/2014/main" id="{913993C4-D5FB-F7A0-613A-C2483F32C525}"/>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8" name="Freeform 347">
              <a:extLst>
                <a:ext uri="{FF2B5EF4-FFF2-40B4-BE49-F238E27FC236}">
                  <a16:creationId xmlns:a16="http://schemas.microsoft.com/office/drawing/2014/main" id="{72C5CD43-C9C1-2D4B-13E7-0C7F3B6B343B}"/>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9" name="object 50">
            <a:extLst>
              <a:ext uri="{FF2B5EF4-FFF2-40B4-BE49-F238E27FC236}">
                <a16:creationId xmlns:a16="http://schemas.microsoft.com/office/drawing/2014/main" id="{41C9F99D-F001-1B38-A0DC-5D617FBAFF28}"/>
              </a:ext>
            </a:extLst>
          </p:cNvPr>
          <p:cNvGrpSpPr/>
          <p:nvPr userDrawn="1"/>
        </p:nvGrpSpPr>
        <p:grpSpPr>
          <a:xfrm>
            <a:off x="7884770" y="3913299"/>
            <a:ext cx="149346" cy="149491"/>
            <a:chOff x="7888212" y="3009600"/>
            <a:chExt cx="149346" cy="149491"/>
          </a:xfrm>
          <a:solidFill>
            <a:srgbClr val="9CA3A9"/>
          </a:solidFill>
        </p:grpSpPr>
        <p:sp>
          <p:nvSpPr>
            <p:cNvPr id="350" name="Freeform 349">
              <a:extLst>
                <a:ext uri="{FF2B5EF4-FFF2-40B4-BE49-F238E27FC236}">
                  <a16:creationId xmlns:a16="http://schemas.microsoft.com/office/drawing/2014/main" id="{D1013FC1-5331-5B2D-B665-613AB51553FE}"/>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1" name="Freeform 350">
              <a:extLst>
                <a:ext uri="{FF2B5EF4-FFF2-40B4-BE49-F238E27FC236}">
                  <a16:creationId xmlns:a16="http://schemas.microsoft.com/office/drawing/2014/main" id="{D7498A56-36A6-A4BE-5300-655DFB39F95D}"/>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52" name="Freeform 351">
              <a:extLst>
                <a:ext uri="{FF2B5EF4-FFF2-40B4-BE49-F238E27FC236}">
                  <a16:creationId xmlns:a16="http://schemas.microsoft.com/office/drawing/2014/main" id="{999D60A4-FDA9-6E86-8088-B314829BF350}"/>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53" name="object 50">
            <a:extLst>
              <a:ext uri="{FF2B5EF4-FFF2-40B4-BE49-F238E27FC236}">
                <a16:creationId xmlns:a16="http://schemas.microsoft.com/office/drawing/2014/main" id="{27DFE1B2-49EB-5F96-C569-FF07EF0743C8}"/>
              </a:ext>
            </a:extLst>
          </p:cNvPr>
          <p:cNvGrpSpPr/>
          <p:nvPr userDrawn="1"/>
        </p:nvGrpSpPr>
        <p:grpSpPr>
          <a:xfrm>
            <a:off x="7124576" y="3913299"/>
            <a:ext cx="149346" cy="149491"/>
            <a:chOff x="7130598" y="3009600"/>
            <a:chExt cx="149346" cy="149491"/>
          </a:xfrm>
          <a:solidFill>
            <a:srgbClr val="9CA3A9"/>
          </a:solidFill>
        </p:grpSpPr>
        <p:sp>
          <p:nvSpPr>
            <p:cNvPr id="354" name="Freeform 353">
              <a:extLst>
                <a:ext uri="{FF2B5EF4-FFF2-40B4-BE49-F238E27FC236}">
                  <a16:creationId xmlns:a16="http://schemas.microsoft.com/office/drawing/2014/main" id="{97C5BCC0-C721-5FD1-CD25-51F94E9D2933}"/>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5" name="Freeform 354">
              <a:extLst>
                <a:ext uri="{FF2B5EF4-FFF2-40B4-BE49-F238E27FC236}">
                  <a16:creationId xmlns:a16="http://schemas.microsoft.com/office/drawing/2014/main" id="{5C568E18-FEA3-38C4-DD3D-D6C5DAE6258A}"/>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56" name="Freeform 355">
              <a:extLst>
                <a:ext uri="{FF2B5EF4-FFF2-40B4-BE49-F238E27FC236}">
                  <a16:creationId xmlns:a16="http://schemas.microsoft.com/office/drawing/2014/main" id="{014A2A90-5EE8-C536-9D32-55144B5A7D9F}"/>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57" name="object 50">
            <a:extLst>
              <a:ext uri="{FF2B5EF4-FFF2-40B4-BE49-F238E27FC236}">
                <a16:creationId xmlns:a16="http://schemas.microsoft.com/office/drawing/2014/main" id="{3B21B987-CBB5-DDD2-E823-60B216B7E435}"/>
              </a:ext>
            </a:extLst>
          </p:cNvPr>
          <p:cNvGrpSpPr/>
          <p:nvPr userDrawn="1"/>
        </p:nvGrpSpPr>
        <p:grpSpPr>
          <a:xfrm>
            <a:off x="8391566" y="3913299"/>
            <a:ext cx="149346" cy="149491"/>
            <a:chOff x="8393288" y="3009600"/>
            <a:chExt cx="149346" cy="149491"/>
          </a:xfrm>
          <a:solidFill>
            <a:srgbClr val="9CA3A9"/>
          </a:solidFill>
        </p:grpSpPr>
        <p:sp>
          <p:nvSpPr>
            <p:cNvPr id="358" name="Freeform 357">
              <a:extLst>
                <a:ext uri="{FF2B5EF4-FFF2-40B4-BE49-F238E27FC236}">
                  <a16:creationId xmlns:a16="http://schemas.microsoft.com/office/drawing/2014/main" id="{F40229B5-D009-17FF-CEB5-BCF9D498818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9" name="Freeform 358">
              <a:extLst>
                <a:ext uri="{FF2B5EF4-FFF2-40B4-BE49-F238E27FC236}">
                  <a16:creationId xmlns:a16="http://schemas.microsoft.com/office/drawing/2014/main" id="{84A348C4-025D-845F-7545-4412EDDD7026}"/>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60" name="Freeform 359">
              <a:extLst>
                <a:ext uri="{FF2B5EF4-FFF2-40B4-BE49-F238E27FC236}">
                  <a16:creationId xmlns:a16="http://schemas.microsoft.com/office/drawing/2014/main" id="{1EF2319F-93C4-7416-AD56-90C5B33FB39B}"/>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sp>
        <p:nvSpPr>
          <p:cNvPr id="2" name="object 19">
            <a:extLst>
              <a:ext uri="{FF2B5EF4-FFF2-40B4-BE49-F238E27FC236}">
                <a16:creationId xmlns:a16="http://schemas.microsoft.com/office/drawing/2014/main" id="{EB1E88F0-D094-4223-5AE8-194578D17A6A}"/>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3" name="object 20">
            <a:extLst>
              <a:ext uri="{FF2B5EF4-FFF2-40B4-BE49-F238E27FC236}">
                <a16:creationId xmlns:a16="http://schemas.microsoft.com/office/drawing/2014/main" id="{151F7CA4-5144-E783-C5D5-F26A27732433}"/>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rgbClr val="9CA3A9"/>
            </a:solidFill>
          </a:ln>
        </p:spPr>
        <p:txBody>
          <a:bodyPr wrap="square" lIns="0" tIns="0" rIns="0" bIns="0" rtlCol="0"/>
          <a:lstStyle/>
          <a:p>
            <a:endParaRPr/>
          </a:p>
        </p:txBody>
      </p:sp>
      <p:sp>
        <p:nvSpPr>
          <p:cNvPr id="4" name="object 21">
            <a:extLst>
              <a:ext uri="{FF2B5EF4-FFF2-40B4-BE49-F238E27FC236}">
                <a16:creationId xmlns:a16="http://schemas.microsoft.com/office/drawing/2014/main" id="{4C81902C-8E04-C689-ED74-9ADDF70C283E}"/>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5" name="object 22">
            <a:extLst>
              <a:ext uri="{FF2B5EF4-FFF2-40B4-BE49-F238E27FC236}">
                <a16:creationId xmlns:a16="http://schemas.microsoft.com/office/drawing/2014/main" id="{359C2D6B-351D-EDEC-1665-FC12CAFFD640}"/>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endParaRPr/>
          </a:p>
        </p:txBody>
      </p:sp>
      <p:sp>
        <p:nvSpPr>
          <p:cNvPr id="7" name="object 17">
            <a:extLst>
              <a:ext uri="{FF2B5EF4-FFF2-40B4-BE49-F238E27FC236}">
                <a16:creationId xmlns:a16="http://schemas.microsoft.com/office/drawing/2014/main" id="{29CC24A9-415A-04E5-DB75-51A482A38B15}"/>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rgbClr val="9CA3A9"/>
            </a:solidFill>
          </a:ln>
        </p:spPr>
        <p:txBody>
          <a:bodyPr wrap="square" lIns="0" tIns="0" rIns="0" bIns="0" rtlCol="0"/>
          <a:lstStyle/>
          <a:p>
            <a:endParaRPr/>
          </a:p>
        </p:txBody>
      </p:sp>
      <p:sp>
        <p:nvSpPr>
          <p:cNvPr id="8" name="object 3">
            <a:extLst>
              <a:ext uri="{FF2B5EF4-FFF2-40B4-BE49-F238E27FC236}">
                <a16:creationId xmlns:a16="http://schemas.microsoft.com/office/drawing/2014/main" id="{2C3F46AF-753D-CDDF-BA3D-C3C8A142761E}"/>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sz="1156" spc="-7" dirty="0" err="1">
                <a:solidFill>
                  <a:schemeClr val="tx1"/>
                </a:solidFill>
                <a:latin typeface="Ginka Medium" panose="02010103030201020103" pitchFamily="2" charset="0"/>
                <a:cs typeface="Arial"/>
              </a:rPr>
              <a:t>cybercertlabs</a:t>
            </a:r>
            <a:r>
              <a:rPr sz="1156" spc="-7" dirty="0">
                <a:solidFill>
                  <a:schemeClr val="tx1"/>
                </a:solidFill>
                <a:latin typeface="Ginka Medium" panose="02010103030201020103" pitchFamily="2" charset="0"/>
                <a:cs typeface="Arial"/>
              </a:rPr>
              <a:t>.</a:t>
            </a:r>
            <a:r>
              <a:rPr lang="en-IE" sz="1156" spc="-7" dirty="0">
                <a:solidFill>
                  <a:schemeClr val="tx1"/>
                </a:solidFill>
                <a:latin typeface="Ginka Medium" panose="02010103030201020103" pitchFamily="2" charset="0"/>
                <a:cs typeface="Arial"/>
              </a:rPr>
              <a:t>com</a:t>
            </a:r>
            <a:endParaRPr sz="1156" dirty="0">
              <a:solidFill>
                <a:schemeClr val="tx1"/>
              </a:solidFill>
              <a:latin typeface="Ginka Medium" panose="02010103030201020103" pitchFamily="2" charset="0"/>
              <a:cs typeface="Arial"/>
            </a:endParaRPr>
          </a:p>
        </p:txBody>
      </p:sp>
    </p:spTree>
    <p:extLst>
      <p:ext uri="{BB962C8B-B14F-4D97-AF65-F5344CB8AC3E}">
        <p14:creationId xmlns:p14="http://schemas.microsoft.com/office/powerpoint/2010/main" val="9189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le Only">
    <p:bg>
      <p:bgPr>
        <a:solidFill>
          <a:schemeClr val="tx1"/>
        </a:solidFill>
        <a:effectLst/>
      </p:bgPr>
    </p:bg>
    <p:spTree>
      <p:nvGrpSpPr>
        <p:cNvPr id="1" name=""/>
        <p:cNvGrpSpPr/>
        <p:nvPr/>
      </p:nvGrpSpPr>
      <p:grpSpPr>
        <a:xfrm>
          <a:off x="0" y="0"/>
          <a:ext cx="0" cy="0"/>
          <a:chOff x="0" y="0"/>
          <a:chExt cx="0" cy="0"/>
        </a:xfrm>
      </p:grpSpPr>
      <p:sp>
        <p:nvSpPr>
          <p:cNvPr id="8" name="object 19">
            <a:extLst>
              <a:ext uri="{FF2B5EF4-FFF2-40B4-BE49-F238E27FC236}">
                <a16:creationId xmlns:a16="http://schemas.microsoft.com/office/drawing/2014/main" id="{15371BE0-2E1E-9010-BEEA-E07315AAACC3}"/>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3" name="Text Placeholder 11">
            <a:extLst>
              <a:ext uri="{FF2B5EF4-FFF2-40B4-BE49-F238E27FC236}">
                <a16:creationId xmlns:a16="http://schemas.microsoft.com/office/drawing/2014/main" id="{AF5256AF-A465-863A-C747-C38AB8F5441D}"/>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7" name="object 19">
            <a:extLst>
              <a:ext uri="{FF2B5EF4-FFF2-40B4-BE49-F238E27FC236}">
                <a16:creationId xmlns:a16="http://schemas.microsoft.com/office/drawing/2014/main" id="{FF04A189-3235-E294-CF90-229EDA23DFB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2" name="Title 1">
            <a:extLst>
              <a:ext uri="{FF2B5EF4-FFF2-40B4-BE49-F238E27FC236}">
                <a16:creationId xmlns:a16="http://schemas.microsoft.com/office/drawing/2014/main" id="{48C04C94-0E48-611B-C0D0-6D50FDCFBE85}"/>
              </a:ext>
            </a:extLst>
          </p:cNvPr>
          <p:cNvSpPr>
            <a:spLocks noGrp="1"/>
          </p:cNvSpPr>
          <p:nvPr>
            <p:ph type="title"/>
          </p:nvPr>
        </p:nvSpPr>
        <p:spPr>
          <a:xfrm>
            <a:off x="228600" y="910146"/>
            <a:ext cx="8686800" cy="993775"/>
          </a:xfrm>
        </p:spPr>
        <p:txBody>
          <a:bodyPr>
            <a:normAutofit/>
          </a:bodyPr>
          <a:lstStyle>
            <a:lvl1pPr>
              <a:defRPr sz="3600">
                <a:solidFill>
                  <a:schemeClr val="bg1"/>
                </a:solidFill>
              </a:defRPr>
            </a:lvl1pPr>
          </a:lstStyle>
          <a:p>
            <a:r>
              <a:rPr lang="en-GB" dirty="0"/>
              <a:t>Click to edit Master title style</a:t>
            </a:r>
            <a:endParaRPr lang="en-IE" dirty="0"/>
          </a:p>
        </p:txBody>
      </p:sp>
      <p:pic>
        <p:nvPicPr>
          <p:cNvPr id="4" name="Picture 10">
            <a:extLst>
              <a:ext uri="{FF2B5EF4-FFF2-40B4-BE49-F238E27FC236}">
                <a16:creationId xmlns:a16="http://schemas.microsoft.com/office/drawing/2014/main" id="{CAAA8B29-398E-98F8-7B03-1659D79FD7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67FFDC1F-BB1F-F8F7-4ED2-CC14A1DE9E61}"/>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0919129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D20C5C-486C-DC34-A2A8-83B5CD703876}"/>
              </a:ext>
            </a:extLst>
          </p:cNvPr>
          <p:cNvSpPr>
            <a:spLocks noGrp="1"/>
          </p:cNvSpPr>
          <p:nvPr>
            <p:ph type="body" sz="quarter" idx="10"/>
          </p:nvPr>
        </p:nvSpPr>
        <p:spPr>
          <a:xfrm>
            <a:off x="228600" y="1428750"/>
            <a:ext cx="5772150" cy="3270648"/>
          </a:xfrm>
          <a:prstGeom prst="rect">
            <a:avLst/>
          </a:prstGeom>
        </p:spPr>
        <p:txBody>
          <a:bodyPr/>
          <a:lstStyle>
            <a:lvl1pPr>
              <a:spcBef>
                <a:spcPts val="450"/>
              </a:spcBef>
              <a:spcAft>
                <a:spcPts val="450"/>
              </a:spcAft>
              <a:defRPr b="0" i="0">
                <a:solidFill>
                  <a:schemeClr val="tx1"/>
                </a:solidFill>
                <a:latin typeface="Arial" panose="020B0604020202020204" pitchFamily="34" charset="0"/>
              </a:defRPr>
            </a:lvl1pPr>
            <a:lvl2pPr>
              <a:spcBef>
                <a:spcPts val="450"/>
              </a:spcBef>
              <a:spcAft>
                <a:spcPts val="450"/>
              </a:spcAft>
              <a:defRPr b="0" i="0">
                <a:solidFill>
                  <a:schemeClr val="tx1"/>
                </a:solidFill>
                <a:latin typeface="Arial" panose="020B0604020202020204" pitchFamily="34" charset="0"/>
              </a:defRPr>
            </a:lvl2pPr>
            <a:lvl3pPr>
              <a:spcBef>
                <a:spcPts val="450"/>
              </a:spcBef>
              <a:spcAft>
                <a:spcPts val="450"/>
              </a:spcAft>
              <a:defRPr b="0" i="0">
                <a:solidFill>
                  <a:schemeClr val="tx1"/>
                </a:solidFill>
                <a:latin typeface="Arial" panose="020B0604020202020204" pitchFamily="34" charset="0"/>
              </a:defRPr>
            </a:lvl3pPr>
            <a:lvl4pPr>
              <a:spcBef>
                <a:spcPts val="450"/>
              </a:spcBef>
              <a:spcAft>
                <a:spcPts val="450"/>
              </a:spcAft>
              <a:defRPr b="0" i="0">
                <a:solidFill>
                  <a:schemeClr val="tx1"/>
                </a:solidFill>
                <a:latin typeface="Arial" panose="020B0604020202020204" pitchFamily="34" charset="0"/>
              </a:defRPr>
            </a:lvl4pPr>
            <a:lvl5pPr>
              <a:spcBef>
                <a:spcPts val="450"/>
              </a:spcBef>
              <a:spcAft>
                <a:spcPts val="450"/>
              </a:spcAft>
              <a:defRPr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itle 6">
            <a:extLst>
              <a:ext uri="{FF2B5EF4-FFF2-40B4-BE49-F238E27FC236}">
                <a16:creationId xmlns:a16="http://schemas.microsoft.com/office/drawing/2014/main" id="{C54425A2-36E3-F58E-0778-6275F42D80D2}"/>
              </a:ext>
            </a:extLst>
          </p:cNvPr>
          <p:cNvSpPr>
            <a:spLocks noGrp="1"/>
          </p:cNvSpPr>
          <p:nvPr>
            <p:ph type="title"/>
          </p:nvPr>
        </p:nvSpPr>
        <p:spPr>
          <a:xfrm>
            <a:off x="228600" y="274639"/>
            <a:ext cx="8686800" cy="544512"/>
          </a:xfrm>
        </p:spPr>
        <p:txBody>
          <a:bodyPr anchor="ctr">
            <a:normAutofit/>
          </a:bodyPr>
          <a:lstStyle>
            <a:lvl1pPr>
              <a:defRPr sz="2400">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633814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defRPr sz="680" b="0" i="0">
                <a:solidFill>
                  <a:schemeClr val="tx1"/>
                </a:solidFill>
                <a:latin typeface="Arial" panose="020B0604020202020204" pitchFamily="34" charset="0"/>
                <a:cs typeface="Arial" panose="020B0604020202020204" pitchFamily="34" charset="0"/>
              </a:defRPr>
            </a:lvl1pPr>
          </a:lstStyle>
          <a:p>
            <a:pPr marL="25912">
              <a:spcBef>
                <a:spcPts val="149"/>
              </a:spcBef>
            </a:pPr>
            <a:fld id="{81D60167-4931-47E6-BA6A-407CBD079E47}" type="slidenum">
              <a:rPr lang="en-IE" spc="-17" smtClean="0"/>
              <a:pPr marL="25912">
                <a:spcBef>
                  <a:spcPts val="149"/>
                </a:spcBef>
              </a:pPr>
              <a:t>‹#›</a:t>
            </a:fld>
            <a:endParaRPr lang="en-IE" spc="-17" dirty="0"/>
          </a:p>
        </p:txBody>
      </p:sp>
      <p:sp>
        <p:nvSpPr>
          <p:cNvPr id="8" name="Title 6">
            <a:extLst>
              <a:ext uri="{FF2B5EF4-FFF2-40B4-BE49-F238E27FC236}">
                <a16:creationId xmlns:a16="http://schemas.microsoft.com/office/drawing/2014/main" id="{EF3447A0-990D-9CF8-D8F8-6F94291C6DE1}"/>
              </a:ext>
            </a:extLst>
          </p:cNvPr>
          <p:cNvSpPr>
            <a:spLocks noGrp="1"/>
          </p:cNvSpPr>
          <p:nvPr>
            <p:ph type="title"/>
          </p:nvPr>
        </p:nvSpPr>
        <p:spPr>
          <a:xfrm>
            <a:off x="228600" y="274639"/>
            <a:ext cx="8686800" cy="544512"/>
          </a:xfrm>
        </p:spPr>
        <p:txBody>
          <a:bodyPr anchor="ctr">
            <a:normAutofit/>
          </a:bodyPr>
          <a:lstStyle>
            <a:lvl1pPr>
              <a:defRPr sz="2400">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86097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5268" y="1384515"/>
            <a:ext cx="2433464" cy="2374470"/>
          </a:xfrm>
          <a:prstGeom prst="rect">
            <a:avLst/>
          </a:prstGeom>
        </p:spPr>
      </p:pic>
    </p:spTree>
    <p:extLst>
      <p:ext uri="{BB962C8B-B14F-4D97-AF65-F5344CB8AC3E}">
        <p14:creationId xmlns:p14="http://schemas.microsoft.com/office/powerpoint/2010/main" val="24816126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5268" y="1384515"/>
            <a:ext cx="2433464" cy="2374470"/>
          </a:xfrm>
          <a:prstGeom prst="rect">
            <a:avLst/>
          </a:prstGeom>
        </p:spPr>
      </p:pic>
    </p:spTree>
    <p:extLst>
      <p:ext uri="{BB962C8B-B14F-4D97-AF65-F5344CB8AC3E}">
        <p14:creationId xmlns:p14="http://schemas.microsoft.com/office/powerpoint/2010/main" val="38052357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55268" y="1384515"/>
            <a:ext cx="2433463" cy="2374470"/>
          </a:xfrm>
          <a:prstGeom prst="rect">
            <a:avLst/>
          </a:prstGeom>
        </p:spPr>
      </p:pic>
    </p:spTree>
    <p:extLst>
      <p:ext uri="{BB962C8B-B14F-4D97-AF65-F5344CB8AC3E}">
        <p14:creationId xmlns:p14="http://schemas.microsoft.com/office/powerpoint/2010/main" val="39763125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5268" y="1384515"/>
            <a:ext cx="2433464" cy="2374470"/>
          </a:xfrm>
          <a:prstGeom prst="rect">
            <a:avLst/>
          </a:prstGeom>
        </p:spPr>
      </p:pic>
    </p:spTree>
    <p:extLst>
      <p:ext uri="{BB962C8B-B14F-4D97-AF65-F5344CB8AC3E}">
        <p14:creationId xmlns:p14="http://schemas.microsoft.com/office/powerpoint/2010/main" val="28518437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55268" y="1384515"/>
            <a:ext cx="2433463" cy="2374469"/>
          </a:xfrm>
          <a:prstGeom prst="rect">
            <a:avLst/>
          </a:prstGeom>
        </p:spPr>
      </p:pic>
    </p:spTree>
    <p:extLst>
      <p:ext uri="{BB962C8B-B14F-4D97-AF65-F5344CB8AC3E}">
        <p14:creationId xmlns:p14="http://schemas.microsoft.com/office/powerpoint/2010/main" val="32942059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79E40C4-5816-6534-C95D-6DF224B1A654}"/>
              </a:ext>
            </a:extLst>
          </p:cNvPr>
          <p:cNvSpPr>
            <a:spLocks noGrp="1"/>
          </p:cNvSpPr>
          <p:nvPr>
            <p:ph type="pic" sz="quarter" idx="10"/>
          </p:nvPr>
        </p:nvSpPr>
        <p:spPr>
          <a:xfrm>
            <a:off x="0" y="0"/>
            <a:ext cx="9144000" cy="5143500"/>
          </a:xfrm>
          <a:prstGeom prst="rect">
            <a:avLst/>
          </a:prstGeom>
        </p:spPr>
        <p:txBody>
          <a:bodyPr/>
          <a:lstStyle/>
          <a:p>
            <a:endParaRPr lang="en-IE"/>
          </a:p>
        </p:txBody>
      </p:sp>
    </p:spTree>
    <p:extLst>
      <p:ext uri="{BB962C8B-B14F-4D97-AF65-F5344CB8AC3E}">
        <p14:creationId xmlns:p14="http://schemas.microsoft.com/office/powerpoint/2010/main" val="3969185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Content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94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sp>
        <p:nvSpPr>
          <p:cNvPr id="8" name="object 19">
            <a:extLst>
              <a:ext uri="{FF2B5EF4-FFF2-40B4-BE49-F238E27FC236}">
                <a16:creationId xmlns:a16="http://schemas.microsoft.com/office/drawing/2014/main" id="{15371BE0-2E1E-9010-BEEA-E07315AAACC3}"/>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3" name="Text Placeholder 11">
            <a:extLst>
              <a:ext uri="{FF2B5EF4-FFF2-40B4-BE49-F238E27FC236}">
                <a16:creationId xmlns:a16="http://schemas.microsoft.com/office/drawing/2014/main" id="{AF5256AF-A465-863A-C747-C38AB8F5441D}"/>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itle 4">
            <a:extLst>
              <a:ext uri="{FF2B5EF4-FFF2-40B4-BE49-F238E27FC236}">
                <a16:creationId xmlns:a16="http://schemas.microsoft.com/office/drawing/2014/main" id="{DA044EA9-5DFC-CE9A-17FB-66C18F4C3183}"/>
              </a:ext>
            </a:extLst>
          </p:cNvPr>
          <p:cNvSpPr>
            <a:spLocks noGrp="1"/>
          </p:cNvSpPr>
          <p:nvPr>
            <p:ph type="title"/>
          </p:nvPr>
        </p:nvSpPr>
        <p:spPr>
          <a:xfrm>
            <a:off x="228600" y="912306"/>
            <a:ext cx="8686800" cy="993775"/>
          </a:xfrm>
        </p:spPr>
        <p:txBody>
          <a:bodyPr lIns="0">
            <a:normAutofit/>
          </a:bodyPr>
          <a:lstStyle>
            <a:lvl1pPr>
              <a:defRPr sz="3600"/>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FF04A189-3235-E294-CF90-229EDA23DFB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2" name="object 19">
            <a:extLst>
              <a:ext uri="{FF2B5EF4-FFF2-40B4-BE49-F238E27FC236}">
                <a16:creationId xmlns:a16="http://schemas.microsoft.com/office/drawing/2014/main" id="{EF4ACF53-B3D1-D2F9-1D44-3C072127FCEA}"/>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207013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Title Only">
    <p:bg>
      <p:bgPr>
        <a:solidFill>
          <a:schemeClr val="accent1"/>
        </a:solidFill>
        <a:effectLst/>
      </p:bgPr>
    </p:bg>
    <p:spTree>
      <p:nvGrpSpPr>
        <p:cNvPr id="1" name=""/>
        <p:cNvGrpSpPr/>
        <p:nvPr/>
      </p:nvGrpSpPr>
      <p:grpSpPr>
        <a:xfrm>
          <a:off x="0" y="0"/>
          <a:ext cx="0" cy="0"/>
          <a:chOff x="0" y="0"/>
          <a:chExt cx="0" cy="0"/>
        </a:xfrm>
      </p:grpSpPr>
      <p:sp>
        <p:nvSpPr>
          <p:cNvPr id="2" name="object 19">
            <a:extLst>
              <a:ext uri="{FF2B5EF4-FFF2-40B4-BE49-F238E27FC236}">
                <a16:creationId xmlns:a16="http://schemas.microsoft.com/office/drawing/2014/main" id="{E44C9F8F-779A-4C91-7C63-174040FA9BB5}"/>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bg1"/>
              </a:solidFill>
            </a:endParaRPr>
          </a:p>
        </p:txBody>
      </p:sp>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object 19">
            <a:extLst>
              <a:ext uri="{FF2B5EF4-FFF2-40B4-BE49-F238E27FC236}">
                <a16:creationId xmlns:a16="http://schemas.microsoft.com/office/drawing/2014/main" id="{7A17D6D3-1B90-D4A3-2B85-3379AE448978}"/>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bg1"/>
              </a:solidFill>
            </a:endParaRP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7685221A-935A-3933-A679-3665D5F2454E}"/>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910146"/>
            <a:ext cx="8686800" cy="993775"/>
          </a:xfrm>
        </p:spPr>
        <p:txBody>
          <a:bodyPr>
            <a:normAutofit/>
          </a:bodyPr>
          <a:lstStyle>
            <a:lvl1pPr>
              <a:defRPr sz="3600">
                <a:solidFill>
                  <a:schemeClr val="accent2"/>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27036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accent2"/>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5CDD9B78-502F-BA39-5C39-BF555ABB40E7}"/>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a:solidFill>
                  <a:schemeClr val="tx2"/>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tx2"/>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tx2"/>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tx2"/>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tx2"/>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224440DA-4280-3CF8-AEB7-EF41936E5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22" name="Title 21">
            <a:extLst>
              <a:ext uri="{FF2B5EF4-FFF2-40B4-BE49-F238E27FC236}">
                <a16:creationId xmlns:a16="http://schemas.microsoft.com/office/drawing/2014/main" id="{E7C071C6-5DEF-9D9B-1D06-415B56F1B9AA}"/>
              </a:ext>
            </a:extLst>
          </p:cNvPr>
          <p:cNvSpPr>
            <a:spLocks noGrp="1"/>
          </p:cNvSpPr>
          <p:nvPr>
            <p:ph type="title"/>
          </p:nvPr>
        </p:nvSpPr>
        <p:spPr>
          <a:xfrm>
            <a:off x="228600" y="923736"/>
            <a:ext cx="8686800" cy="982345"/>
          </a:xfrm>
        </p:spPr>
        <p:txBody>
          <a:bodyPr>
            <a:normAutofit/>
          </a:bodyPr>
          <a:lstStyle>
            <a:lvl1pPr>
              <a:defRPr sz="3600">
                <a:solidFill>
                  <a:schemeClr val="accent1"/>
                </a:solidFill>
              </a:defRPr>
            </a:lvl1pPr>
          </a:lstStyle>
          <a:p>
            <a:r>
              <a:rPr lang="en-GB" dirty="0"/>
              <a:t>Click to edit Master title style</a:t>
            </a:r>
            <a:endParaRPr lang="en-IE" dirty="0"/>
          </a:p>
        </p:txBody>
      </p:sp>
      <p:sp>
        <p:nvSpPr>
          <p:cNvPr id="23" name="object 19">
            <a:extLst>
              <a:ext uri="{FF2B5EF4-FFF2-40B4-BE49-F238E27FC236}">
                <a16:creationId xmlns:a16="http://schemas.microsoft.com/office/drawing/2014/main" id="{FFC18928-E36F-6A8C-9A64-0232DC77A0C6}"/>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solidFill>
                <a:schemeClr val="bg1"/>
              </a:solidFill>
            </a:endParaRPr>
          </a:p>
        </p:txBody>
      </p:sp>
      <p:sp>
        <p:nvSpPr>
          <p:cNvPr id="24" name="object 19">
            <a:extLst>
              <a:ext uri="{FF2B5EF4-FFF2-40B4-BE49-F238E27FC236}">
                <a16:creationId xmlns:a16="http://schemas.microsoft.com/office/drawing/2014/main" id="{B13DD7B1-7F47-43F3-6FF1-405FAB0BD49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solidFill>
                <a:schemeClr val="bg1"/>
              </a:solidFill>
            </a:endParaRPr>
          </a:p>
        </p:txBody>
      </p:sp>
      <p:sp>
        <p:nvSpPr>
          <p:cNvPr id="25" name="object 19">
            <a:extLst>
              <a:ext uri="{FF2B5EF4-FFF2-40B4-BE49-F238E27FC236}">
                <a16:creationId xmlns:a16="http://schemas.microsoft.com/office/drawing/2014/main" id="{C8E91E4A-9C6B-DE1C-20DA-4108F5216FD0}"/>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spTree>
    <p:extLst>
      <p:ext uri="{BB962C8B-B14F-4D97-AF65-F5344CB8AC3E}">
        <p14:creationId xmlns:p14="http://schemas.microsoft.com/office/powerpoint/2010/main" val="37453772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solidFill>
          <a:schemeClr val="accent6"/>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7F26B05D-2819-3C2E-71A2-4773CA2FE2E4}"/>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069BE8EA-494A-D702-9B2E-8D17910125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49" name="Title 48">
            <a:extLst>
              <a:ext uri="{FF2B5EF4-FFF2-40B4-BE49-F238E27FC236}">
                <a16:creationId xmlns:a16="http://schemas.microsoft.com/office/drawing/2014/main" id="{68032CB8-D637-4DF1-C135-3873F52DE081}"/>
              </a:ext>
            </a:extLst>
          </p:cNvPr>
          <p:cNvSpPr>
            <a:spLocks noGrp="1"/>
          </p:cNvSpPr>
          <p:nvPr>
            <p:ph type="title"/>
          </p:nvPr>
        </p:nvSpPr>
        <p:spPr>
          <a:xfrm>
            <a:off x="228600" y="910147"/>
            <a:ext cx="8686800" cy="993775"/>
          </a:xfrm>
        </p:spPr>
        <p:txBody>
          <a:bodyPr>
            <a:normAutofit/>
          </a:bodyPr>
          <a:lstStyle>
            <a:lvl1pPr>
              <a:defRPr sz="3600">
                <a:solidFill>
                  <a:schemeClr val="accent4"/>
                </a:solidFill>
              </a:defRPr>
            </a:lvl1pPr>
          </a:lstStyle>
          <a:p>
            <a:r>
              <a:rPr lang="en-GB" dirty="0"/>
              <a:t>Click to edit Master title style</a:t>
            </a:r>
            <a:endParaRPr lang="en-IE" dirty="0"/>
          </a:p>
        </p:txBody>
      </p:sp>
      <p:sp>
        <p:nvSpPr>
          <p:cNvPr id="51" name="object 19">
            <a:extLst>
              <a:ext uri="{FF2B5EF4-FFF2-40B4-BE49-F238E27FC236}">
                <a16:creationId xmlns:a16="http://schemas.microsoft.com/office/drawing/2014/main" id="{A522FF73-BBA6-8E8E-3F24-5F9098B21697}"/>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52" name="object 19">
            <a:extLst>
              <a:ext uri="{FF2B5EF4-FFF2-40B4-BE49-F238E27FC236}">
                <a16:creationId xmlns:a16="http://schemas.microsoft.com/office/drawing/2014/main" id="{0E22CEC6-78F2-999E-F11B-A2F8467B471E}"/>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53" name="object 19">
            <a:extLst>
              <a:ext uri="{FF2B5EF4-FFF2-40B4-BE49-F238E27FC236}">
                <a16:creationId xmlns:a16="http://schemas.microsoft.com/office/drawing/2014/main" id="{21114233-D622-FD4B-C13D-87C47AC7222E}"/>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19814890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8_Title Only">
    <p:bg>
      <p:bgPr>
        <a:solidFill>
          <a:schemeClr val="tx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bg1"/>
                </a:solidFill>
                <a:latin typeface="Ginka" panose="02010103030201020103" pitchFamily="2"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bg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bg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a:solidFill>
                  <a:srgbClr val="9CA3A9"/>
                </a:solidFill>
                <a:latin typeface="Space Mono" panose="02000509040000020004" pitchFamily="49" charset="77"/>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89441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Only">
    <p:bg>
      <p:bgPr>
        <a:solidFill>
          <a:schemeClr val="bg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tx1"/>
                </a:solidFill>
                <a:latin typeface="Ginka Medium" panose="020101030302010201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1"/>
                </a:solidFill>
                <a:latin typeface="Ginka" panose="02010103030201020103" pitchFamily="2"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rgbClr val="9CA3A9"/>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rgbClr val="9CA3A9"/>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a:solidFill>
                  <a:schemeClr val="tx1"/>
                </a:solidFill>
                <a:latin typeface="Space Mono" panose="02000509040000020004" pitchFamily="49" charset="77"/>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25101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Title Only">
    <p:bg>
      <p:bgPr>
        <a:solidFill>
          <a:schemeClr val="accent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2"/>
                </a:solidFill>
                <a:latin typeface="Ginka" panose="02010103030201020103" pitchFamily="2"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bg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bg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2826"/>
            <a:ext cx="4036792" cy="889000"/>
          </a:xfrm>
          <a:prstGeom prst="rect">
            <a:avLst/>
          </a:prstGeom>
        </p:spPr>
        <p:txBody>
          <a:bodyPr lIns="0" anchor="ctr"/>
          <a:lstStyle>
            <a:lvl1pPr>
              <a:defRPr sz="1050">
                <a:solidFill>
                  <a:schemeClr val="accent1">
                    <a:lumMod val="40000"/>
                    <a:lumOff val="60000"/>
                  </a:schemeClr>
                </a:solidFill>
                <a:latin typeface="Space Mono" panose="02000509040000020004" pitchFamily="49" charset="77"/>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328023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9_Title Only">
    <p:bg>
      <p:bgPr>
        <a:solidFill>
          <a:schemeClr val="accent2"/>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accent1"/>
                </a:solidFill>
                <a:latin typeface="Ginka Medium" panose="020101030302010201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1"/>
                </a:solidFill>
                <a:latin typeface="Ginka" panose="02010103030201020103" pitchFamily="2"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accent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accent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a:solidFill>
                  <a:schemeClr val="accent1">
                    <a:lumMod val="60000"/>
                    <a:lumOff val="40000"/>
                  </a:schemeClr>
                </a:solidFill>
                <a:latin typeface="Space Mono" panose="02000509040000020004" pitchFamily="49" charset="77"/>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1815934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0_Title Only">
    <p:bg>
      <p:bgPr>
        <a:solidFill>
          <a:schemeClr val="accent6"/>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4"/>
                </a:solidFill>
                <a:latin typeface="Ginka" panose="02010103030201020103" pitchFamily="2"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bg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bg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a:solidFill>
                  <a:srgbClr val="9CA3A9"/>
                </a:solidFill>
                <a:latin typeface="Space Mono" panose="02000509040000020004" pitchFamily="49" charset="77"/>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353289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1"/>
        </a:solidFill>
        <a:effectLst/>
      </p:bgPr>
    </p:bg>
    <p:spTree>
      <p:nvGrpSpPr>
        <p:cNvPr id="1" name=""/>
        <p:cNvGrpSpPr/>
        <p:nvPr/>
      </p:nvGrpSpPr>
      <p:grpSpPr>
        <a:xfrm>
          <a:off x="0" y="0"/>
          <a:ext cx="0" cy="0"/>
          <a:chOff x="0" y="0"/>
          <a:chExt cx="0" cy="0"/>
        </a:xfrm>
      </p:grpSpPr>
      <p:pic>
        <p:nvPicPr>
          <p:cNvPr id="68" name="Graphic 67">
            <a:extLst>
              <a:ext uri="{FF2B5EF4-FFF2-40B4-BE49-F238E27FC236}">
                <a16:creationId xmlns:a16="http://schemas.microsoft.com/office/drawing/2014/main" id="{F70DBA80-53D7-D523-7C35-468E9D091C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355944"/>
            <a:ext cx="1694819" cy="470458"/>
          </a:xfrm>
          <a:prstGeom prst="rect">
            <a:avLst/>
          </a:prstGeom>
        </p:spPr>
      </p:pic>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685801" y="3257555"/>
            <a:ext cx="3581400" cy="1271580"/>
          </a:xfrm>
        </p:spPr>
        <p:txBody>
          <a:bodyPr lIns="0">
            <a:noAutofit/>
          </a:bodyPr>
          <a:lstStyle>
            <a:lvl1pPr>
              <a:lnSpc>
                <a:spcPct val="90000"/>
              </a:lnSpc>
              <a:defRPr sz="3600">
                <a:solidFill>
                  <a:schemeClr val="accent2"/>
                </a:solidFill>
              </a:defRPr>
            </a:lvl1pPr>
          </a:lstStyle>
          <a:p>
            <a:r>
              <a:rPr lang="en-GB" dirty="0"/>
              <a:t>Click to edit Master title style</a:t>
            </a:r>
            <a:endParaRPr lang="en-IE" dirty="0"/>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a:solidFill>
                  <a:schemeClr val="bg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312" name="Group 311">
            <a:extLst>
              <a:ext uri="{FF2B5EF4-FFF2-40B4-BE49-F238E27FC236}">
                <a16:creationId xmlns:a16="http://schemas.microsoft.com/office/drawing/2014/main" id="{C5B8822E-C768-E5F9-65BC-D11304C58F97}"/>
              </a:ext>
            </a:extLst>
          </p:cNvPr>
          <p:cNvGrpSpPr/>
          <p:nvPr userDrawn="1"/>
        </p:nvGrpSpPr>
        <p:grpSpPr>
          <a:xfrm>
            <a:off x="6984000" y="3031200"/>
            <a:ext cx="1990155" cy="1056687"/>
            <a:chOff x="6994211" y="3039063"/>
            <a:chExt cx="1990155" cy="1056687"/>
          </a:xfrm>
        </p:grpSpPr>
        <p:pic>
          <p:nvPicPr>
            <p:cNvPr id="272" name="Graphic 271">
              <a:extLst>
                <a:ext uri="{FF2B5EF4-FFF2-40B4-BE49-F238E27FC236}">
                  <a16:creationId xmlns:a16="http://schemas.microsoft.com/office/drawing/2014/main" id="{B47661C1-4F76-C27C-D788-CB6B36FC91F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054540"/>
              <a:ext cx="145166" cy="145166"/>
            </a:xfrm>
            <a:prstGeom prst="rect">
              <a:avLst/>
            </a:prstGeom>
          </p:spPr>
        </p:pic>
        <p:pic>
          <p:nvPicPr>
            <p:cNvPr id="273" name="Graphic 272">
              <a:extLst>
                <a:ext uri="{FF2B5EF4-FFF2-40B4-BE49-F238E27FC236}">
                  <a16:creationId xmlns:a16="http://schemas.microsoft.com/office/drawing/2014/main" id="{08CA79FE-4B2D-3554-C033-6B4721709A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353221"/>
              <a:ext cx="145166" cy="145166"/>
            </a:xfrm>
            <a:prstGeom prst="rect">
              <a:avLst/>
            </a:prstGeom>
          </p:spPr>
        </p:pic>
        <p:pic>
          <p:nvPicPr>
            <p:cNvPr id="274" name="Graphic 273">
              <a:extLst>
                <a:ext uri="{FF2B5EF4-FFF2-40B4-BE49-F238E27FC236}">
                  <a16:creationId xmlns:a16="http://schemas.microsoft.com/office/drawing/2014/main" id="{02F63443-06FC-AF6F-AB90-1EBB373CE85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651902"/>
              <a:ext cx="145166" cy="145166"/>
            </a:xfrm>
            <a:prstGeom prst="rect">
              <a:avLst/>
            </a:prstGeom>
          </p:spPr>
        </p:pic>
        <p:pic>
          <p:nvPicPr>
            <p:cNvPr id="275" name="Graphic 274">
              <a:extLst>
                <a:ext uri="{FF2B5EF4-FFF2-40B4-BE49-F238E27FC236}">
                  <a16:creationId xmlns:a16="http://schemas.microsoft.com/office/drawing/2014/main" id="{2E93192C-7DAA-60ED-4B5F-93C71BE86A1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950584"/>
              <a:ext cx="145166" cy="145166"/>
            </a:xfrm>
            <a:prstGeom prst="rect">
              <a:avLst/>
            </a:prstGeom>
          </p:spPr>
        </p:pic>
        <p:pic>
          <p:nvPicPr>
            <p:cNvPr id="276" name="Graphic 275">
              <a:extLst>
                <a:ext uri="{FF2B5EF4-FFF2-40B4-BE49-F238E27FC236}">
                  <a16:creationId xmlns:a16="http://schemas.microsoft.com/office/drawing/2014/main" id="{5B212D7A-1F93-2E4E-6EA6-2D0A9097FA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039063"/>
              <a:ext cx="145166" cy="145166"/>
            </a:xfrm>
            <a:prstGeom prst="rect">
              <a:avLst/>
            </a:prstGeom>
          </p:spPr>
        </p:pic>
        <p:pic>
          <p:nvPicPr>
            <p:cNvPr id="277" name="Graphic 276">
              <a:extLst>
                <a:ext uri="{FF2B5EF4-FFF2-40B4-BE49-F238E27FC236}">
                  <a16:creationId xmlns:a16="http://schemas.microsoft.com/office/drawing/2014/main" id="{E09B12AE-2F9E-616E-9E80-DBC2F64BDE3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337744"/>
              <a:ext cx="145166" cy="145166"/>
            </a:xfrm>
            <a:prstGeom prst="rect">
              <a:avLst/>
            </a:prstGeom>
          </p:spPr>
        </p:pic>
        <p:pic>
          <p:nvPicPr>
            <p:cNvPr id="278" name="Graphic 277">
              <a:extLst>
                <a:ext uri="{FF2B5EF4-FFF2-40B4-BE49-F238E27FC236}">
                  <a16:creationId xmlns:a16="http://schemas.microsoft.com/office/drawing/2014/main" id="{D80396F3-6F9A-190E-D201-112BE6A88CB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636425"/>
              <a:ext cx="145166" cy="145166"/>
            </a:xfrm>
            <a:prstGeom prst="rect">
              <a:avLst/>
            </a:prstGeom>
          </p:spPr>
        </p:pic>
        <p:pic>
          <p:nvPicPr>
            <p:cNvPr id="279" name="Graphic 278">
              <a:extLst>
                <a:ext uri="{FF2B5EF4-FFF2-40B4-BE49-F238E27FC236}">
                  <a16:creationId xmlns:a16="http://schemas.microsoft.com/office/drawing/2014/main" id="{E6D6E31E-C35B-A5CD-147A-196C91348F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935107"/>
              <a:ext cx="145166" cy="145166"/>
            </a:xfrm>
            <a:prstGeom prst="rect">
              <a:avLst/>
            </a:prstGeom>
          </p:spPr>
        </p:pic>
        <p:pic>
          <p:nvPicPr>
            <p:cNvPr id="284" name="Graphic 283">
              <a:extLst>
                <a:ext uri="{FF2B5EF4-FFF2-40B4-BE49-F238E27FC236}">
                  <a16:creationId xmlns:a16="http://schemas.microsoft.com/office/drawing/2014/main" id="{27D15C5A-BD82-9292-C09B-976FCFF169D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039063"/>
              <a:ext cx="145166" cy="145166"/>
            </a:xfrm>
            <a:prstGeom prst="rect">
              <a:avLst/>
            </a:prstGeom>
          </p:spPr>
        </p:pic>
        <p:pic>
          <p:nvPicPr>
            <p:cNvPr id="285" name="Graphic 284">
              <a:extLst>
                <a:ext uri="{FF2B5EF4-FFF2-40B4-BE49-F238E27FC236}">
                  <a16:creationId xmlns:a16="http://schemas.microsoft.com/office/drawing/2014/main" id="{5222DD9B-072D-81DF-5BDD-6EAB7EDCF8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337744"/>
              <a:ext cx="145166" cy="145166"/>
            </a:xfrm>
            <a:prstGeom prst="rect">
              <a:avLst/>
            </a:prstGeom>
          </p:spPr>
        </p:pic>
        <p:pic>
          <p:nvPicPr>
            <p:cNvPr id="286" name="Graphic 285">
              <a:extLst>
                <a:ext uri="{FF2B5EF4-FFF2-40B4-BE49-F238E27FC236}">
                  <a16:creationId xmlns:a16="http://schemas.microsoft.com/office/drawing/2014/main" id="{09E132E1-83B0-A6F9-2F79-8987C42C807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7521625" y="3636425"/>
              <a:ext cx="145166" cy="145166"/>
            </a:xfrm>
            <a:prstGeom prst="rect">
              <a:avLst/>
            </a:prstGeom>
          </p:spPr>
        </p:pic>
        <p:pic>
          <p:nvPicPr>
            <p:cNvPr id="287" name="Graphic 286">
              <a:extLst>
                <a:ext uri="{FF2B5EF4-FFF2-40B4-BE49-F238E27FC236}">
                  <a16:creationId xmlns:a16="http://schemas.microsoft.com/office/drawing/2014/main" id="{94FBFB23-1F23-55B0-0A19-70F034F372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935107"/>
              <a:ext cx="145166" cy="145166"/>
            </a:xfrm>
            <a:prstGeom prst="rect">
              <a:avLst/>
            </a:prstGeom>
          </p:spPr>
        </p:pic>
        <p:pic>
          <p:nvPicPr>
            <p:cNvPr id="288" name="Graphic 287">
              <a:extLst>
                <a:ext uri="{FF2B5EF4-FFF2-40B4-BE49-F238E27FC236}">
                  <a16:creationId xmlns:a16="http://schemas.microsoft.com/office/drawing/2014/main" id="{F52F3CBF-1C12-030C-6F25-0E15C5B95FA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039063"/>
              <a:ext cx="145166" cy="145166"/>
            </a:xfrm>
            <a:prstGeom prst="rect">
              <a:avLst/>
            </a:prstGeom>
          </p:spPr>
        </p:pic>
        <p:pic>
          <p:nvPicPr>
            <p:cNvPr id="289" name="Graphic 288">
              <a:extLst>
                <a:ext uri="{FF2B5EF4-FFF2-40B4-BE49-F238E27FC236}">
                  <a16:creationId xmlns:a16="http://schemas.microsoft.com/office/drawing/2014/main" id="{6CACCA32-DF4A-CFCC-925D-EDCFFD1FB1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337744"/>
              <a:ext cx="145166" cy="145166"/>
            </a:xfrm>
            <a:prstGeom prst="rect">
              <a:avLst/>
            </a:prstGeom>
          </p:spPr>
        </p:pic>
        <p:pic>
          <p:nvPicPr>
            <p:cNvPr id="290" name="Graphic 289">
              <a:extLst>
                <a:ext uri="{FF2B5EF4-FFF2-40B4-BE49-F238E27FC236}">
                  <a16:creationId xmlns:a16="http://schemas.microsoft.com/office/drawing/2014/main" id="{12F684BF-EA89-A468-1668-2BF100811A0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636425"/>
              <a:ext cx="145166" cy="145166"/>
            </a:xfrm>
            <a:prstGeom prst="rect">
              <a:avLst/>
            </a:prstGeom>
          </p:spPr>
        </p:pic>
        <p:pic>
          <p:nvPicPr>
            <p:cNvPr id="291" name="Graphic 290">
              <a:extLst>
                <a:ext uri="{FF2B5EF4-FFF2-40B4-BE49-F238E27FC236}">
                  <a16:creationId xmlns:a16="http://schemas.microsoft.com/office/drawing/2014/main" id="{482146AB-E45C-7B34-A264-D6115AB7E9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935107"/>
              <a:ext cx="145166" cy="145166"/>
            </a:xfrm>
            <a:prstGeom prst="rect">
              <a:avLst/>
            </a:prstGeom>
          </p:spPr>
        </p:pic>
        <p:pic>
          <p:nvPicPr>
            <p:cNvPr id="292" name="Graphic 291">
              <a:extLst>
                <a:ext uri="{FF2B5EF4-FFF2-40B4-BE49-F238E27FC236}">
                  <a16:creationId xmlns:a16="http://schemas.microsoft.com/office/drawing/2014/main" id="{48C4618C-B75F-F2DB-2559-A25A76311FD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039063"/>
              <a:ext cx="145166" cy="145166"/>
            </a:xfrm>
            <a:prstGeom prst="rect">
              <a:avLst/>
            </a:prstGeom>
          </p:spPr>
        </p:pic>
        <p:pic>
          <p:nvPicPr>
            <p:cNvPr id="293" name="Graphic 292">
              <a:extLst>
                <a:ext uri="{FF2B5EF4-FFF2-40B4-BE49-F238E27FC236}">
                  <a16:creationId xmlns:a16="http://schemas.microsoft.com/office/drawing/2014/main" id="{D071D797-0058-84B6-D25A-1001126D33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337744"/>
              <a:ext cx="145166" cy="145166"/>
            </a:xfrm>
            <a:prstGeom prst="rect">
              <a:avLst/>
            </a:prstGeom>
          </p:spPr>
        </p:pic>
        <p:pic>
          <p:nvPicPr>
            <p:cNvPr id="294" name="Graphic 293">
              <a:extLst>
                <a:ext uri="{FF2B5EF4-FFF2-40B4-BE49-F238E27FC236}">
                  <a16:creationId xmlns:a16="http://schemas.microsoft.com/office/drawing/2014/main" id="{58388026-BCC2-31A6-172B-9FF43B40BA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636425"/>
              <a:ext cx="145166" cy="145166"/>
            </a:xfrm>
            <a:prstGeom prst="rect">
              <a:avLst/>
            </a:prstGeom>
          </p:spPr>
        </p:pic>
        <p:pic>
          <p:nvPicPr>
            <p:cNvPr id="295" name="Graphic 294">
              <a:extLst>
                <a:ext uri="{FF2B5EF4-FFF2-40B4-BE49-F238E27FC236}">
                  <a16:creationId xmlns:a16="http://schemas.microsoft.com/office/drawing/2014/main" id="{8B3C87F0-CFC6-78F8-68AE-28E9DAAA5A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935107"/>
              <a:ext cx="145166" cy="145166"/>
            </a:xfrm>
            <a:prstGeom prst="rect">
              <a:avLst/>
            </a:prstGeom>
          </p:spPr>
        </p:pic>
        <p:pic>
          <p:nvPicPr>
            <p:cNvPr id="296" name="Graphic 295">
              <a:extLst>
                <a:ext uri="{FF2B5EF4-FFF2-40B4-BE49-F238E27FC236}">
                  <a16:creationId xmlns:a16="http://schemas.microsoft.com/office/drawing/2014/main" id="{131DB9BD-4056-869C-81E9-9539B67BC08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039063"/>
              <a:ext cx="145166" cy="145166"/>
            </a:xfrm>
            <a:prstGeom prst="rect">
              <a:avLst/>
            </a:prstGeom>
          </p:spPr>
        </p:pic>
        <p:pic>
          <p:nvPicPr>
            <p:cNvPr id="297" name="Graphic 296">
              <a:extLst>
                <a:ext uri="{FF2B5EF4-FFF2-40B4-BE49-F238E27FC236}">
                  <a16:creationId xmlns:a16="http://schemas.microsoft.com/office/drawing/2014/main" id="{F6BB810C-6C77-C76F-EA8B-8C82CF74D1D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337744"/>
              <a:ext cx="145166" cy="145166"/>
            </a:xfrm>
            <a:prstGeom prst="rect">
              <a:avLst/>
            </a:prstGeom>
          </p:spPr>
        </p:pic>
        <p:pic>
          <p:nvPicPr>
            <p:cNvPr id="298" name="Graphic 297">
              <a:extLst>
                <a:ext uri="{FF2B5EF4-FFF2-40B4-BE49-F238E27FC236}">
                  <a16:creationId xmlns:a16="http://schemas.microsoft.com/office/drawing/2014/main" id="{64F43FBA-3B86-B559-EF57-2D32F6DAFC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636425"/>
              <a:ext cx="145166" cy="145166"/>
            </a:xfrm>
            <a:prstGeom prst="rect">
              <a:avLst/>
            </a:prstGeom>
          </p:spPr>
        </p:pic>
        <p:pic>
          <p:nvPicPr>
            <p:cNvPr id="299" name="Graphic 298">
              <a:extLst>
                <a:ext uri="{FF2B5EF4-FFF2-40B4-BE49-F238E27FC236}">
                  <a16:creationId xmlns:a16="http://schemas.microsoft.com/office/drawing/2014/main" id="{31BB4C83-45D0-5AAA-A44C-FC45810841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935107"/>
              <a:ext cx="145166" cy="145166"/>
            </a:xfrm>
            <a:prstGeom prst="rect">
              <a:avLst/>
            </a:prstGeom>
          </p:spPr>
        </p:pic>
        <p:pic>
          <p:nvPicPr>
            <p:cNvPr id="300" name="Graphic 299">
              <a:extLst>
                <a:ext uri="{FF2B5EF4-FFF2-40B4-BE49-F238E27FC236}">
                  <a16:creationId xmlns:a16="http://schemas.microsoft.com/office/drawing/2014/main" id="{3C04C4A6-4F9E-A099-1BA5-49A06193B41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039063"/>
              <a:ext cx="145166" cy="145166"/>
            </a:xfrm>
            <a:prstGeom prst="rect">
              <a:avLst/>
            </a:prstGeom>
          </p:spPr>
        </p:pic>
        <p:pic>
          <p:nvPicPr>
            <p:cNvPr id="301" name="Graphic 300">
              <a:extLst>
                <a:ext uri="{FF2B5EF4-FFF2-40B4-BE49-F238E27FC236}">
                  <a16:creationId xmlns:a16="http://schemas.microsoft.com/office/drawing/2014/main" id="{4D2987C4-EABA-33AF-EE52-BAADAC4B654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337744"/>
              <a:ext cx="145166" cy="145166"/>
            </a:xfrm>
            <a:prstGeom prst="rect">
              <a:avLst/>
            </a:prstGeom>
          </p:spPr>
        </p:pic>
        <p:pic>
          <p:nvPicPr>
            <p:cNvPr id="302" name="Graphic 301">
              <a:extLst>
                <a:ext uri="{FF2B5EF4-FFF2-40B4-BE49-F238E27FC236}">
                  <a16:creationId xmlns:a16="http://schemas.microsoft.com/office/drawing/2014/main" id="{6B6579AE-6063-1D2B-6DF7-5AFFCCFD452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636425"/>
              <a:ext cx="145166" cy="145166"/>
            </a:xfrm>
            <a:prstGeom prst="rect">
              <a:avLst/>
            </a:prstGeom>
          </p:spPr>
        </p:pic>
        <p:pic>
          <p:nvPicPr>
            <p:cNvPr id="303" name="Graphic 302">
              <a:extLst>
                <a:ext uri="{FF2B5EF4-FFF2-40B4-BE49-F238E27FC236}">
                  <a16:creationId xmlns:a16="http://schemas.microsoft.com/office/drawing/2014/main" id="{AB7986F6-D351-DA77-DABD-86D302F8647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935107"/>
              <a:ext cx="145166" cy="145166"/>
            </a:xfrm>
            <a:prstGeom prst="rect">
              <a:avLst/>
            </a:prstGeom>
          </p:spPr>
        </p:pic>
        <p:pic>
          <p:nvPicPr>
            <p:cNvPr id="304" name="Graphic 303">
              <a:extLst>
                <a:ext uri="{FF2B5EF4-FFF2-40B4-BE49-F238E27FC236}">
                  <a16:creationId xmlns:a16="http://schemas.microsoft.com/office/drawing/2014/main" id="{D89DE0FD-5F26-E59D-AC18-03C9C981262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039063"/>
              <a:ext cx="145166" cy="145166"/>
            </a:xfrm>
            <a:prstGeom prst="rect">
              <a:avLst/>
            </a:prstGeom>
          </p:spPr>
        </p:pic>
        <p:pic>
          <p:nvPicPr>
            <p:cNvPr id="305" name="Graphic 304">
              <a:extLst>
                <a:ext uri="{FF2B5EF4-FFF2-40B4-BE49-F238E27FC236}">
                  <a16:creationId xmlns:a16="http://schemas.microsoft.com/office/drawing/2014/main" id="{985D3B01-D5F0-E62B-A5C0-4F91F0D289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337744"/>
              <a:ext cx="145166" cy="145166"/>
            </a:xfrm>
            <a:prstGeom prst="rect">
              <a:avLst/>
            </a:prstGeom>
          </p:spPr>
        </p:pic>
        <p:pic>
          <p:nvPicPr>
            <p:cNvPr id="306" name="Graphic 305">
              <a:extLst>
                <a:ext uri="{FF2B5EF4-FFF2-40B4-BE49-F238E27FC236}">
                  <a16:creationId xmlns:a16="http://schemas.microsoft.com/office/drawing/2014/main" id="{6FC6B24F-1A57-4FEB-B451-33747ABE8BF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636425"/>
              <a:ext cx="145166" cy="145166"/>
            </a:xfrm>
            <a:prstGeom prst="rect">
              <a:avLst/>
            </a:prstGeom>
          </p:spPr>
        </p:pic>
        <p:pic>
          <p:nvPicPr>
            <p:cNvPr id="307" name="Graphic 306">
              <a:extLst>
                <a:ext uri="{FF2B5EF4-FFF2-40B4-BE49-F238E27FC236}">
                  <a16:creationId xmlns:a16="http://schemas.microsoft.com/office/drawing/2014/main" id="{18E3B7C4-0245-C2EB-8F5E-C4D6A258CF2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935107"/>
              <a:ext cx="145166" cy="145166"/>
            </a:xfrm>
            <a:prstGeom prst="rect">
              <a:avLst/>
            </a:prstGeom>
          </p:spPr>
        </p:pic>
      </p:grpSp>
      <p:sp>
        <p:nvSpPr>
          <p:cNvPr id="314" name="object 19">
            <a:extLst>
              <a:ext uri="{FF2B5EF4-FFF2-40B4-BE49-F238E27FC236}">
                <a16:creationId xmlns:a16="http://schemas.microsoft.com/office/drawing/2014/main" id="{84AF143B-089C-B7F6-6258-5CDB05FF23AD}"/>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
        <p:nvSpPr>
          <p:cNvPr id="315" name="object 20">
            <a:extLst>
              <a:ext uri="{FF2B5EF4-FFF2-40B4-BE49-F238E27FC236}">
                <a16:creationId xmlns:a16="http://schemas.microsoft.com/office/drawing/2014/main" id="{48C4A4FB-135D-4876-E335-517C69680899}"/>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chemeClr val="bg1"/>
            </a:solidFill>
          </a:ln>
        </p:spPr>
        <p:txBody>
          <a:bodyPr wrap="square" lIns="0" tIns="0" rIns="0" bIns="0" rtlCol="0"/>
          <a:lstStyle/>
          <a:p>
            <a:endParaRPr/>
          </a:p>
        </p:txBody>
      </p:sp>
      <p:sp>
        <p:nvSpPr>
          <p:cNvPr id="316" name="object 21">
            <a:extLst>
              <a:ext uri="{FF2B5EF4-FFF2-40B4-BE49-F238E27FC236}">
                <a16:creationId xmlns:a16="http://schemas.microsoft.com/office/drawing/2014/main" id="{B5E8B647-8A74-C13A-B493-4E2578EAAFAF}"/>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chemeClr val="bg1"/>
            </a:solidFill>
          </a:ln>
        </p:spPr>
        <p:txBody>
          <a:bodyPr wrap="square" lIns="0" tIns="0" rIns="0" bIns="0" rtlCol="0"/>
          <a:lstStyle/>
          <a:p>
            <a:endParaRPr/>
          </a:p>
        </p:txBody>
      </p:sp>
      <p:sp>
        <p:nvSpPr>
          <p:cNvPr id="317" name="object 22">
            <a:extLst>
              <a:ext uri="{FF2B5EF4-FFF2-40B4-BE49-F238E27FC236}">
                <a16:creationId xmlns:a16="http://schemas.microsoft.com/office/drawing/2014/main" id="{7C5BA717-C582-277F-8B98-769EB4DC811D}"/>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chemeClr val="bg1"/>
            </a:solidFill>
          </a:ln>
        </p:spPr>
        <p:txBody>
          <a:bodyPr wrap="square" lIns="0" tIns="0" rIns="0" bIns="0" rtlCol="0"/>
          <a:lstStyle/>
          <a:p>
            <a:endParaRPr/>
          </a:p>
        </p:txBody>
      </p:sp>
      <p:sp>
        <p:nvSpPr>
          <p:cNvPr id="318" name="object 17">
            <a:extLst>
              <a:ext uri="{FF2B5EF4-FFF2-40B4-BE49-F238E27FC236}">
                <a16:creationId xmlns:a16="http://schemas.microsoft.com/office/drawing/2014/main" id="{0456A1E7-C52F-3126-C364-701B7AC6E6C8}"/>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chemeClr val="bg1"/>
            </a:solidFill>
          </a:ln>
        </p:spPr>
        <p:txBody>
          <a:bodyPr wrap="square" lIns="0" tIns="0" rIns="0" bIns="0" rtlCol="0"/>
          <a:lstStyle/>
          <a:p>
            <a:endParaRPr/>
          </a:p>
        </p:txBody>
      </p:sp>
      <p:sp>
        <p:nvSpPr>
          <p:cNvPr id="2" name="object 3">
            <a:extLst>
              <a:ext uri="{FF2B5EF4-FFF2-40B4-BE49-F238E27FC236}">
                <a16:creationId xmlns:a16="http://schemas.microsoft.com/office/drawing/2014/main" id="{F69366AA-B147-EE4C-D106-468899B2CD1A}"/>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sz="1156" spc="-7" dirty="0" err="1">
                <a:solidFill>
                  <a:srgbClr val="FFFFFF"/>
                </a:solidFill>
                <a:latin typeface="Ginka Medium" panose="02010103030201020103" pitchFamily="2" charset="0"/>
                <a:cs typeface="Arial"/>
              </a:rPr>
              <a:t>cybercertlabs</a:t>
            </a:r>
            <a:r>
              <a:rPr sz="1156" spc="-7" dirty="0">
                <a:solidFill>
                  <a:srgbClr val="FFFFFF"/>
                </a:solidFill>
                <a:latin typeface="Ginka Medium" panose="02010103030201020103" pitchFamily="2" charset="0"/>
                <a:cs typeface="Arial"/>
              </a:rPr>
              <a:t>.</a:t>
            </a:r>
            <a:r>
              <a:rPr lang="en-IE" sz="1156" spc="-7" dirty="0">
                <a:solidFill>
                  <a:srgbClr val="FFFFFF"/>
                </a:solidFill>
                <a:latin typeface="Ginka Medium" panose="02010103030201020103" pitchFamily="2" charset="0"/>
                <a:cs typeface="Arial"/>
              </a:rPr>
              <a:t>com</a:t>
            </a:r>
            <a:endParaRPr sz="1156" dirty="0">
              <a:latin typeface="Ginka Medium" panose="02010103030201020103" pitchFamily="2" charset="0"/>
              <a:cs typeface="Arial"/>
            </a:endParaRPr>
          </a:p>
        </p:txBody>
      </p:sp>
    </p:spTree>
    <p:extLst>
      <p:ext uri="{BB962C8B-B14F-4D97-AF65-F5344CB8AC3E}">
        <p14:creationId xmlns:p14="http://schemas.microsoft.com/office/powerpoint/2010/main" val="2397090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bg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213954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45D112-7935-FB40-1636-6D467A6DCBF3}"/>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
        <p:nvSpPr>
          <p:cNvPr id="13" name="Picture Placeholder 9">
            <a:extLst>
              <a:ext uri="{FF2B5EF4-FFF2-40B4-BE49-F238E27FC236}">
                <a16:creationId xmlns:a16="http://schemas.microsoft.com/office/drawing/2014/main" id="{167C4A65-B0BC-171D-F4B0-C6C86162B529}"/>
              </a:ext>
            </a:extLst>
          </p:cNvPr>
          <p:cNvSpPr>
            <a:spLocks noGrp="1"/>
          </p:cNvSpPr>
          <p:nvPr>
            <p:ph type="pic" sz="quarter" idx="11"/>
          </p:nvPr>
        </p:nvSpPr>
        <p:spPr>
          <a:xfrm>
            <a:off x="4817880" y="1022569"/>
            <a:ext cx="4095712" cy="3204000"/>
          </a:xfrm>
          <a:prstGeom prst="rect">
            <a:avLst/>
          </a:prstGeom>
        </p:spPr>
        <p:txBody>
          <a:bodyPr/>
          <a:lstStyle>
            <a:lvl1pPr>
              <a:defRPr>
                <a:solidFill>
                  <a:schemeClr val="tx1"/>
                </a:solidFill>
              </a:defRPr>
            </a:lvl1pPr>
          </a:lstStyle>
          <a:p>
            <a:endParaRPr lang="en-IE" dirty="0"/>
          </a:p>
        </p:txBody>
      </p:sp>
      <p:sp>
        <p:nvSpPr>
          <p:cNvPr id="14" name="Text Placeholder 11">
            <a:extLst>
              <a:ext uri="{FF2B5EF4-FFF2-40B4-BE49-F238E27FC236}">
                <a16:creationId xmlns:a16="http://schemas.microsoft.com/office/drawing/2014/main" id="{815A5AED-A094-3629-45F4-70CBDC236C4B}"/>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5" name="object 19">
            <a:extLst>
              <a:ext uri="{FF2B5EF4-FFF2-40B4-BE49-F238E27FC236}">
                <a16:creationId xmlns:a16="http://schemas.microsoft.com/office/drawing/2014/main" id="{AFDB5C59-5D72-C462-562E-CDF6304B9F88}"/>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16" name="object 19">
            <a:extLst>
              <a:ext uri="{FF2B5EF4-FFF2-40B4-BE49-F238E27FC236}">
                <a16:creationId xmlns:a16="http://schemas.microsoft.com/office/drawing/2014/main" id="{B388A0A7-D24B-47C8-EC09-D4ACE96D4AA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81675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bg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192933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accent1"/>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accent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28479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accent4"/>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bg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a:solidFill>
                  <a:schemeClr val="bg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040044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536CE80D-6891-DDFF-4E9E-45D511015F50}"/>
              </a:ext>
            </a:extLst>
          </p:cNvPr>
          <p:cNvSpPr>
            <a:spLocks noGrp="1"/>
          </p:cNvSpPr>
          <p:nvPr>
            <p:ph type="body" sz="quarter" idx="10"/>
          </p:nvPr>
        </p:nvSpPr>
        <p:spPr>
          <a:xfrm>
            <a:off x="228600" y="989506"/>
            <a:ext cx="8686800" cy="438244"/>
          </a:xfrm>
          <a:prstGeom prst="rect">
            <a:avLst/>
          </a:prstGeom>
        </p:spPr>
        <p:txBody>
          <a:bodyPr lIns="0" anchor="ctr"/>
          <a:lstStyle>
            <a:lvl1pPr>
              <a:defRPr b="0" i="0">
                <a:solidFill>
                  <a:schemeClr val="bg1"/>
                </a:solidFill>
                <a:latin typeface="Ginka Medium" panose="02010103030201020103" pitchFamily="2"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12" name="Content Placeholder 10">
            <a:extLst>
              <a:ext uri="{FF2B5EF4-FFF2-40B4-BE49-F238E27FC236}">
                <a16:creationId xmlns:a16="http://schemas.microsoft.com/office/drawing/2014/main" id="{3B431B28-5603-635B-E4B8-0AB075BE044A}"/>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bg1"/>
                </a:solidFill>
                <a:latin typeface="Red Hat Display Light" panose="02010303040201060303" pitchFamily="2" charset="0"/>
              </a:defRPr>
            </a:lvl1pPr>
            <a:lvl2pPr>
              <a:lnSpc>
                <a:spcPct val="110000"/>
              </a:lnSpc>
              <a:spcBef>
                <a:spcPts val="300"/>
              </a:spcBef>
              <a:spcAft>
                <a:spcPts val="300"/>
              </a:spcAft>
              <a:defRPr sz="1400" b="0" i="0">
                <a:solidFill>
                  <a:schemeClr val="bg1"/>
                </a:solidFill>
                <a:latin typeface="Red Hat Display Light" panose="02010303040201060303" pitchFamily="2" charset="0"/>
              </a:defRPr>
            </a:lvl2pPr>
            <a:lvl3pPr>
              <a:lnSpc>
                <a:spcPct val="110000"/>
              </a:lnSpc>
              <a:spcBef>
                <a:spcPts val="300"/>
              </a:spcBef>
              <a:spcAft>
                <a:spcPts val="300"/>
              </a:spcAft>
              <a:defRPr sz="1400" b="0" i="0">
                <a:solidFill>
                  <a:schemeClr val="bg1"/>
                </a:solidFill>
                <a:latin typeface="Red Hat Display Light" panose="02010303040201060303" pitchFamily="2" charset="0"/>
              </a:defRPr>
            </a:lvl3pPr>
            <a:lvl4pPr>
              <a:lnSpc>
                <a:spcPct val="110000"/>
              </a:lnSpc>
              <a:spcBef>
                <a:spcPts val="300"/>
              </a:spcBef>
              <a:spcAft>
                <a:spcPts val="300"/>
              </a:spcAft>
              <a:defRPr sz="1400" b="0" i="0">
                <a:solidFill>
                  <a:schemeClr val="bg1"/>
                </a:solidFill>
                <a:latin typeface="Red Hat Display Light" panose="02010303040201060303" pitchFamily="2" charset="0"/>
              </a:defRPr>
            </a:lvl4pPr>
            <a:lvl5pPr>
              <a:lnSpc>
                <a:spcPct val="110000"/>
              </a:lnSpc>
              <a:spcBef>
                <a:spcPts val="300"/>
              </a:spcBef>
              <a:spcAft>
                <a:spcPts val="300"/>
              </a:spcAft>
              <a:defRPr sz="1400" b="0" i="0">
                <a:solidFill>
                  <a:schemeClr val="bg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2" name="Picture 10">
            <a:extLst>
              <a:ext uri="{FF2B5EF4-FFF2-40B4-BE49-F238E27FC236}">
                <a16:creationId xmlns:a16="http://schemas.microsoft.com/office/drawing/2014/main" id="{4742E66B-5222-E003-191E-0BC4B36D8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3" name="object 19">
            <a:extLst>
              <a:ext uri="{FF2B5EF4-FFF2-40B4-BE49-F238E27FC236}">
                <a16:creationId xmlns:a16="http://schemas.microsoft.com/office/drawing/2014/main" id="{F7D1305B-CF97-8661-8BFF-78CC5F35690E}"/>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4" name="Title 1">
            <a:extLst>
              <a:ext uri="{FF2B5EF4-FFF2-40B4-BE49-F238E27FC236}">
                <a16:creationId xmlns:a16="http://schemas.microsoft.com/office/drawing/2014/main" id="{05597A92-E1DB-5164-D6B8-2FD0048C14D4}"/>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47FEBB-EFE5-1972-0775-D53F580C25FC}"/>
              </a:ext>
            </a:extLst>
          </p:cNvPr>
          <p:cNvSpPr>
            <a:spLocks noGrp="1"/>
          </p:cNvSpPr>
          <p:nvPr>
            <p:ph type="body" sz="quarter" idx="10"/>
          </p:nvPr>
        </p:nvSpPr>
        <p:spPr>
          <a:xfrm>
            <a:off x="228600" y="989506"/>
            <a:ext cx="8686800" cy="438244"/>
          </a:xfrm>
          <a:prstGeom prst="rect">
            <a:avLst/>
          </a:prstGeom>
        </p:spPr>
        <p:txBody>
          <a:bodyPr lIns="0" anchor="ctr"/>
          <a:lstStyle>
            <a:lvl1pPr>
              <a:defRPr b="0" i="0">
                <a:solidFill>
                  <a:schemeClr val="tx1"/>
                </a:solidFill>
                <a:latin typeface="Ginka Medium" panose="02010103030201020103" pitchFamily="2"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11" name="Content Placeholder 10">
            <a:extLst>
              <a:ext uri="{FF2B5EF4-FFF2-40B4-BE49-F238E27FC236}">
                <a16:creationId xmlns:a16="http://schemas.microsoft.com/office/drawing/2014/main" id="{D8D5398B-7C5B-4CDD-28C5-3DA0BD1FF8C1}"/>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lnSpc>
                <a:spcPct val="110000"/>
              </a:lnSpc>
              <a:spcBef>
                <a:spcPts val="300"/>
              </a:spcBef>
              <a:spcAft>
                <a:spcPts val="300"/>
              </a:spcAft>
              <a:defRPr sz="1400" b="0" i="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lnSpc>
                <a:spcPct val="110000"/>
              </a:lnSpc>
              <a:spcBef>
                <a:spcPts val="300"/>
              </a:spcBef>
              <a:spcAft>
                <a:spcPts val="300"/>
              </a:spcAft>
              <a:defRPr sz="1400" b="0" i="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lnSpc>
                <a:spcPct val="110000"/>
              </a:lnSpc>
              <a:spcBef>
                <a:spcPts val="300"/>
              </a:spcBef>
              <a:spcAft>
                <a:spcPts val="300"/>
              </a:spcAft>
              <a:defRPr sz="1400" b="0" i="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lnSpc>
                <a:spcPct val="110000"/>
              </a:lnSpc>
              <a:spcBef>
                <a:spcPts val="300"/>
              </a:spcBef>
              <a:spcAft>
                <a:spcPts val="300"/>
              </a:spcAft>
              <a:defRPr sz="1400" b="0" i="0">
                <a:solidFill>
                  <a:schemeClr val="tx1"/>
                </a:solidFill>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2" name="object 19">
            <a:extLst>
              <a:ext uri="{FF2B5EF4-FFF2-40B4-BE49-F238E27FC236}">
                <a16:creationId xmlns:a16="http://schemas.microsoft.com/office/drawing/2014/main" id="{3448111D-1CE0-C4D1-6A44-7B01F7EDB86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3" name="Title 1">
            <a:extLst>
              <a:ext uri="{FF2B5EF4-FFF2-40B4-BE49-F238E27FC236}">
                <a16:creationId xmlns:a16="http://schemas.microsoft.com/office/drawing/2014/main" id="{220F4362-2BAD-27F7-19E9-7A0135CD699D}"/>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26906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solidFill>
          <a:schemeClr val="accent1"/>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85B7FD2-9532-0D83-6F99-AD7913F26B12}"/>
              </a:ext>
            </a:extLst>
          </p:cNvPr>
          <p:cNvSpPr>
            <a:spLocks noGrp="1"/>
          </p:cNvSpPr>
          <p:nvPr>
            <p:ph type="body" sz="quarter" idx="10"/>
          </p:nvPr>
        </p:nvSpPr>
        <p:spPr>
          <a:xfrm>
            <a:off x="228600" y="989506"/>
            <a:ext cx="8686800" cy="438244"/>
          </a:xfrm>
          <a:prstGeom prst="rect">
            <a:avLst/>
          </a:prstGeom>
        </p:spPr>
        <p:txBody>
          <a:bodyPr lIns="0" anchor="ctr"/>
          <a:lstStyle>
            <a:lvl1pPr>
              <a:defRPr b="0" i="0">
                <a:solidFill>
                  <a:schemeClr val="accent2"/>
                </a:solidFill>
                <a:latin typeface="Ginka Medium" panose="02010103030201020103" pitchFamily="2"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4" name="Content Placeholder 10">
            <a:extLst>
              <a:ext uri="{FF2B5EF4-FFF2-40B4-BE49-F238E27FC236}">
                <a16:creationId xmlns:a16="http://schemas.microsoft.com/office/drawing/2014/main" id="{93A9B71B-9700-1A9B-4F20-72663F3A86B9}"/>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bg1"/>
                </a:solidFill>
                <a:latin typeface="Red Hat Display Light" panose="02010303040201060303" pitchFamily="2" charset="0"/>
              </a:defRPr>
            </a:lvl1pPr>
            <a:lvl2pPr>
              <a:lnSpc>
                <a:spcPct val="110000"/>
              </a:lnSpc>
              <a:spcBef>
                <a:spcPts val="300"/>
              </a:spcBef>
              <a:spcAft>
                <a:spcPts val="300"/>
              </a:spcAft>
              <a:defRPr sz="1400" b="0" i="0">
                <a:solidFill>
                  <a:schemeClr val="bg1"/>
                </a:solidFill>
                <a:latin typeface="Red Hat Display Light" panose="02010303040201060303" pitchFamily="2" charset="0"/>
              </a:defRPr>
            </a:lvl2pPr>
            <a:lvl3pPr>
              <a:lnSpc>
                <a:spcPct val="110000"/>
              </a:lnSpc>
              <a:spcBef>
                <a:spcPts val="300"/>
              </a:spcBef>
              <a:spcAft>
                <a:spcPts val="300"/>
              </a:spcAft>
              <a:defRPr sz="1400" b="0" i="0">
                <a:solidFill>
                  <a:schemeClr val="bg1"/>
                </a:solidFill>
                <a:latin typeface="Red Hat Display Light" panose="02010303040201060303" pitchFamily="2" charset="0"/>
              </a:defRPr>
            </a:lvl3pPr>
            <a:lvl4pPr>
              <a:lnSpc>
                <a:spcPct val="110000"/>
              </a:lnSpc>
              <a:spcBef>
                <a:spcPts val="300"/>
              </a:spcBef>
              <a:spcAft>
                <a:spcPts val="300"/>
              </a:spcAft>
              <a:defRPr sz="1400" b="0" i="0">
                <a:solidFill>
                  <a:schemeClr val="bg1"/>
                </a:solidFill>
                <a:latin typeface="Red Hat Display Light" panose="02010303040201060303" pitchFamily="2" charset="0"/>
              </a:defRPr>
            </a:lvl4pPr>
            <a:lvl5pPr>
              <a:lnSpc>
                <a:spcPct val="110000"/>
              </a:lnSpc>
              <a:spcBef>
                <a:spcPts val="300"/>
              </a:spcBef>
              <a:spcAft>
                <a:spcPts val="300"/>
              </a:spcAft>
              <a:defRPr sz="1400" b="0" i="0">
                <a:solidFill>
                  <a:schemeClr val="bg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9A8D0215-FC3C-AD24-FC0E-663F31FF1B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5" name="object 19">
            <a:extLst>
              <a:ext uri="{FF2B5EF4-FFF2-40B4-BE49-F238E27FC236}">
                <a16:creationId xmlns:a16="http://schemas.microsoft.com/office/drawing/2014/main" id="{ED722986-7665-56BE-D192-91129CCC08DF}"/>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7" name="Title 1">
            <a:extLst>
              <a:ext uri="{FF2B5EF4-FFF2-40B4-BE49-F238E27FC236}">
                <a16:creationId xmlns:a16="http://schemas.microsoft.com/office/drawing/2014/main" id="{B5A7DB5C-CDF8-2215-C9FB-8FA1FEA97CBF}"/>
              </a:ext>
            </a:extLst>
          </p:cNvPr>
          <p:cNvSpPr>
            <a:spLocks noGrp="1"/>
          </p:cNvSpPr>
          <p:nvPr>
            <p:ph type="title"/>
          </p:nvPr>
        </p:nvSpPr>
        <p:spPr>
          <a:xfrm>
            <a:off x="228600" y="163227"/>
            <a:ext cx="8686800" cy="601663"/>
          </a:xfrm>
        </p:spPr>
        <p:txBody>
          <a:bodyPr/>
          <a:lstStyle>
            <a:lvl1pPr>
              <a:defRPr>
                <a:solidFill>
                  <a:schemeClr val="accent2"/>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6326150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1C2E0ADE-3C72-28FA-1FA4-0E5EDA46BDE7}"/>
              </a:ext>
            </a:extLst>
          </p:cNvPr>
          <p:cNvSpPr>
            <a:spLocks noGrp="1"/>
          </p:cNvSpPr>
          <p:nvPr>
            <p:ph type="body" sz="quarter" idx="10"/>
          </p:nvPr>
        </p:nvSpPr>
        <p:spPr>
          <a:xfrm>
            <a:off x="228600" y="989506"/>
            <a:ext cx="8686800" cy="438244"/>
          </a:xfrm>
          <a:prstGeom prst="rect">
            <a:avLst/>
          </a:prstGeom>
        </p:spPr>
        <p:txBody>
          <a:bodyPr lIns="0" anchor="ctr"/>
          <a:lstStyle>
            <a:lvl1pPr>
              <a:defRPr b="0" i="0">
                <a:solidFill>
                  <a:schemeClr val="accent1"/>
                </a:solidFill>
                <a:latin typeface="Ginka Medium" panose="02010103030201020103" pitchFamily="2"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4" name="Content Placeholder 10">
            <a:extLst>
              <a:ext uri="{FF2B5EF4-FFF2-40B4-BE49-F238E27FC236}">
                <a16:creationId xmlns:a16="http://schemas.microsoft.com/office/drawing/2014/main" id="{1A469555-6FD2-20D6-E973-CC2C3D7AC771}"/>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tx2"/>
                </a:solidFill>
                <a:latin typeface="Red Hat Display Light" panose="02010303040201060303" pitchFamily="2" charset="0"/>
              </a:defRPr>
            </a:lvl1pPr>
            <a:lvl2pPr>
              <a:lnSpc>
                <a:spcPct val="110000"/>
              </a:lnSpc>
              <a:spcBef>
                <a:spcPts val="300"/>
              </a:spcBef>
              <a:spcAft>
                <a:spcPts val="300"/>
              </a:spcAft>
              <a:defRPr sz="1400" b="0" i="0">
                <a:solidFill>
                  <a:schemeClr val="tx2"/>
                </a:solidFill>
                <a:latin typeface="Red Hat Display Light" panose="02010303040201060303" pitchFamily="2" charset="0"/>
              </a:defRPr>
            </a:lvl2pPr>
            <a:lvl3pPr>
              <a:lnSpc>
                <a:spcPct val="110000"/>
              </a:lnSpc>
              <a:spcBef>
                <a:spcPts val="300"/>
              </a:spcBef>
              <a:spcAft>
                <a:spcPts val="300"/>
              </a:spcAft>
              <a:defRPr sz="1400" b="0" i="0">
                <a:solidFill>
                  <a:schemeClr val="tx2"/>
                </a:solidFill>
                <a:latin typeface="Red Hat Display Light" panose="02010303040201060303" pitchFamily="2" charset="0"/>
              </a:defRPr>
            </a:lvl3pPr>
            <a:lvl4pPr>
              <a:lnSpc>
                <a:spcPct val="110000"/>
              </a:lnSpc>
              <a:spcBef>
                <a:spcPts val="300"/>
              </a:spcBef>
              <a:spcAft>
                <a:spcPts val="300"/>
              </a:spcAft>
              <a:defRPr sz="1400" b="0" i="0">
                <a:solidFill>
                  <a:schemeClr val="tx2"/>
                </a:solidFill>
                <a:latin typeface="Red Hat Display Light" panose="02010303040201060303" pitchFamily="2" charset="0"/>
              </a:defRPr>
            </a:lvl4pPr>
            <a:lvl5pPr>
              <a:lnSpc>
                <a:spcPct val="110000"/>
              </a:lnSpc>
              <a:spcBef>
                <a:spcPts val="300"/>
              </a:spcBef>
              <a:spcAft>
                <a:spcPts val="300"/>
              </a:spcAft>
              <a:defRPr sz="1400" b="0" i="0">
                <a:solidFill>
                  <a:schemeClr val="tx2"/>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3ADC06EB-15EC-E0EA-5416-F3CFA517F9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7" name="object 19">
            <a:extLst>
              <a:ext uri="{FF2B5EF4-FFF2-40B4-BE49-F238E27FC236}">
                <a16:creationId xmlns:a16="http://schemas.microsoft.com/office/drawing/2014/main" id="{C4696E81-277B-1511-C54E-6545548726C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5" name="Title 1">
            <a:extLst>
              <a:ext uri="{FF2B5EF4-FFF2-40B4-BE49-F238E27FC236}">
                <a16:creationId xmlns:a16="http://schemas.microsoft.com/office/drawing/2014/main" id="{803D3DA4-003D-73F4-73F9-E398911C030D}"/>
              </a:ext>
            </a:extLst>
          </p:cNvPr>
          <p:cNvSpPr>
            <a:spLocks noGrp="1"/>
          </p:cNvSpPr>
          <p:nvPr>
            <p:ph type="title"/>
          </p:nvPr>
        </p:nvSpPr>
        <p:spPr>
          <a:xfrm>
            <a:off x="228600" y="163227"/>
            <a:ext cx="8686800" cy="601663"/>
          </a:xfrm>
        </p:spPr>
        <p:txBody>
          <a:bodyPr/>
          <a:lstStyle>
            <a:lvl1pPr>
              <a:defRPr>
                <a:solidFill>
                  <a:schemeClr val="accent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3501980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bg>
      <p:bgPr>
        <a:solidFill>
          <a:schemeClr val="accent6"/>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9D0F055-A8A0-2FB2-B575-F70173BBE0DB}"/>
              </a:ext>
            </a:extLst>
          </p:cNvPr>
          <p:cNvSpPr>
            <a:spLocks noGrp="1"/>
          </p:cNvSpPr>
          <p:nvPr>
            <p:ph type="body" sz="quarter" idx="10"/>
          </p:nvPr>
        </p:nvSpPr>
        <p:spPr>
          <a:xfrm>
            <a:off x="228600" y="989506"/>
            <a:ext cx="8686800" cy="438244"/>
          </a:xfrm>
          <a:prstGeom prst="rect">
            <a:avLst/>
          </a:prstGeom>
        </p:spPr>
        <p:txBody>
          <a:bodyPr lIns="0" anchor="ctr"/>
          <a:lstStyle>
            <a:lvl1pPr>
              <a:defRPr b="0" i="0">
                <a:solidFill>
                  <a:schemeClr val="accent4"/>
                </a:solidFill>
                <a:latin typeface="Ginka Medium" panose="02010103030201020103" pitchFamily="2"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4" name="Content Placeholder 10">
            <a:extLst>
              <a:ext uri="{FF2B5EF4-FFF2-40B4-BE49-F238E27FC236}">
                <a16:creationId xmlns:a16="http://schemas.microsoft.com/office/drawing/2014/main" id="{6D29D36F-E73D-6D12-876F-4B6E3001B66A}"/>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bg1"/>
                </a:solidFill>
                <a:latin typeface="Red Hat Display Light" panose="02010303040201060303" pitchFamily="2" charset="0"/>
              </a:defRPr>
            </a:lvl1pPr>
            <a:lvl2pPr>
              <a:lnSpc>
                <a:spcPct val="110000"/>
              </a:lnSpc>
              <a:spcBef>
                <a:spcPts val="300"/>
              </a:spcBef>
              <a:spcAft>
                <a:spcPts val="300"/>
              </a:spcAft>
              <a:defRPr sz="1400" b="0" i="0">
                <a:solidFill>
                  <a:schemeClr val="bg1"/>
                </a:solidFill>
                <a:latin typeface="Red Hat Display Light" panose="02010303040201060303" pitchFamily="2" charset="0"/>
              </a:defRPr>
            </a:lvl2pPr>
            <a:lvl3pPr>
              <a:lnSpc>
                <a:spcPct val="110000"/>
              </a:lnSpc>
              <a:spcBef>
                <a:spcPts val="300"/>
              </a:spcBef>
              <a:spcAft>
                <a:spcPts val="300"/>
              </a:spcAft>
              <a:defRPr sz="1400" b="0" i="0">
                <a:solidFill>
                  <a:schemeClr val="bg1"/>
                </a:solidFill>
                <a:latin typeface="Red Hat Display Light" panose="02010303040201060303" pitchFamily="2" charset="0"/>
              </a:defRPr>
            </a:lvl3pPr>
            <a:lvl4pPr>
              <a:lnSpc>
                <a:spcPct val="110000"/>
              </a:lnSpc>
              <a:spcBef>
                <a:spcPts val="300"/>
              </a:spcBef>
              <a:spcAft>
                <a:spcPts val="300"/>
              </a:spcAft>
              <a:defRPr sz="1400" b="0" i="0">
                <a:solidFill>
                  <a:schemeClr val="bg1"/>
                </a:solidFill>
                <a:latin typeface="Red Hat Display Light" panose="02010303040201060303" pitchFamily="2" charset="0"/>
              </a:defRPr>
            </a:lvl4pPr>
            <a:lvl5pPr>
              <a:lnSpc>
                <a:spcPct val="110000"/>
              </a:lnSpc>
              <a:spcBef>
                <a:spcPts val="300"/>
              </a:spcBef>
              <a:spcAft>
                <a:spcPts val="300"/>
              </a:spcAft>
              <a:defRPr sz="1400" b="0" i="0">
                <a:solidFill>
                  <a:schemeClr val="bg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B6F0A033-3433-7ED0-D902-05BD6ABA9C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5" name="object 19">
            <a:extLst>
              <a:ext uri="{FF2B5EF4-FFF2-40B4-BE49-F238E27FC236}">
                <a16:creationId xmlns:a16="http://schemas.microsoft.com/office/drawing/2014/main" id="{A6B5E091-7EF9-A8C1-DFA2-88624A07A56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7" name="Title 1">
            <a:extLst>
              <a:ext uri="{FF2B5EF4-FFF2-40B4-BE49-F238E27FC236}">
                <a16:creationId xmlns:a16="http://schemas.microsoft.com/office/drawing/2014/main" id="{BF8861D0-1E07-9A16-FD50-BECE22DF1B8F}"/>
              </a:ext>
            </a:extLst>
          </p:cNvPr>
          <p:cNvSpPr>
            <a:spLocks noGrp="1"/>
          </p:cNvSpPr>
          <p:nvPr>
            <p:ph type="title"/>
          </p:nvPr>
        </p:nvSpPr>
        <p:spPr>
          <a:xfrm>
            <a:off x="228600" y="163227"/>
            <a:ext cx="8686800" cy="601663"/>
          </a:xfrm>
        </p:spPr>
        <p:txBody>
          <a:bodyPr/>
          <a:lstStyle>
            <a:lvl1pPr>
              <a:defRPr>
                <a:solidFill>
                  <a:schemeClr val="accent4"/>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5328351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42E7FA-20E3-8372-86C9-7CE7658D5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5801" y="355944"/>
            <a:ext cx="1694817" cy="470458"/>
          </a:xfrm>
          <a:prstGeom prst="rect">
            <a:avLst/>
          </a:prstGeom>
        </p:spPr>
      </p:pic>
      <p:sp>
        <p:nvSpPr>
          <p:cNvPr id="10" name="Title 5">
            <a:extLst>
              <a:ext uri="{FF2B5EF4-FFF2-40B4-BE49-F238E27FC236}">
                <a16:creationId xmlns:a16="http://schemas.microsoft.com/office/drawing/2014/main" id="{CCA4E5B6-AA4D-7946-00E8-23D527D2759B}"/>
              </a:ext>
            </a:extLst>
          </p:cNvPr>
          <p:cNvSpPr>
            <a:spLocks noGrp="1"/>
          </p:cNvSpPr>
          <p:nvPr>
            <p:ph type="title"/>
          </p:nvPr>
        </p:nvSpPr>
        <p:spPr>
          <a:xfrm>
            <a:off x="685801" y="3257555"/>
            <a:ext cx="3581400" cy="1271580"/>
          </a:xfrm>
        </p:spPr>
        <p:txBody>
          <a:bodyPr vert="horz" lIns="0" tIns="45720" rIns="91440" bIns="45720" rtlCol="0" anchor="ctr">
            <a:noAutofit/>
          </a:bodyPr>
          <a:lstStyle>
            <a:lvl1pPr>
              <a:defRPr lang="en-IE" sz="3600" dirty="0">
                <a:solidFill>
                  <a:schemeClr val="accent1"/>
                </a:solidFill>
              </a:defRPr>
            </a:lvl1pPr>
          </a:lstStyle>
          <a:p>
            <a:pPr lvl="0">
              <a:lnSpc>
                <a:spcPct val="90000"/>
              </a:lnSpc>
            </a:pPr>
            <a:r>
              <a:rPr lang="en-GB" dirty="0"/>
              <a:t>Click to edit Master title style</a:t>
            </a:r>
            <a:endParaRPr lang="en-IE" dirty="0"/>
          </a:p>
        </p:txBody>
      </p:sp>
      <p:sp>
        <p:nvSpPr>
          <p:cNvPr id="16" name="Text Placeholder 64">
            <a:extLst>
              <a:ext uri="{FF2B5EF4-FFF2-40B4-BE49-F238E27FC236}">
                <a16:creationId xmlns:a16="http://schemas.microsoft.com/office/drawing/2014/main" id="{04210A9C-060B-1E97-9756-D54E8FB95C9C}"/>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a:solidFill>
                  <a:schemeClr val="accent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51" name="object 50">
            <a:extLst>
              <a:ext uri="{FF2B5EF4-FFF2-40B4-BE49-F238E27FC236}">
                <a16:creationId xmlns:a16="http://schemas.microsoft.com/office/drawing/2014/main" id="{E7114786-38E0-F5E7-CC36-D102C067BA8E}"/>
              </a:ext>
            </a:extLst>
          </p:cNvPr>
          <p:cNvGrpSpPr/>
          <p:nvPr userDrawn="1"/>
        </p:nvGrpSpPr>
        <p:grpSpPr>
          <a:xfrm>
            <a:off x="8644964" y="3009600"/>
            <a:ext cx="149346" cy="149491"/>
            <a:chOff x="8645826" y="3009600"/>
            <a:chExt cx="149346" cy="149491"/>
          </a:xfrm>
          <a:solidFill>
            <a:schemeClr val="accent1"/>
          </a:solidFill>
        </p:grpSpPr>
        <p:sp>
          <p:nvSpPr>
            <p:cNvPr id="52" name="Freeform 51">
              <a:extLst>
                <a:ext uri="{FF2B5EF4-FFF2-40B4-BE49-F238E27FC236}">
                  <a16:creationId xmlns:a16="http://schemas.microsoft.com/office/drawing/2014/main" id="{314DBF19-2A4F-E7A1-947B-119E48BF9D40}"/>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53" name="Freeform 52">
              <a:extLst>
                <a:ext uri="{FF2B5EF4-FFF2-40B4-BE49-F238E27FC236}">
                  <a16:creationId xmlns:a16="http://schemas.microsoft.com/office/drawing/2014/main" id="{6C808C83-3525-BC0E-F313-F001279FB298}"/>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54" name="Freeform 53">
              <a:extLst>
                <a:ext uri="{FF2B5EF4-FFF2-40B4-BE49-F238E27FC236}">
                  <a16:creationId xmlns:a16="http://schemas.microsoft.com/office/drawing/2014/main" id="{D28FFBF8-914D-24A8-FBEA-88FA1E5F44B1}"/>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55" name="object 54">
            <a:extLst>
              <a:ext uri="{FF2B5EF4-FFF2-40B4-BE49-F238E27FC236}">
                <a16:creationId xmlns:a16="http://schemas.microsoft.com/office/drawing/2014/main" id="{36E33D1B-4888-60AF-502C-FD85FEA7A946}"/>
              </a:ext>
            </a:extLst>
          </p:cNvPr>
          <p:cNvGrpSpPr/>
          <p:nvPr userDrawn="1"/>
        </p:nvGrpSpPr>
        <p:grpSpPr>
          <a:xfrm>
            <a:off x="6871180" y="3009601"/>
            <a:ext cx="149344" cy="149489"/>
            <a:chOff x="6878062" y="3009600"/>
            <a:chExt cx="149344" cy="149489"/>
          </a:xfrm>
          <a:solidFill>
            <a:schemeClr val="accent1"/>
          </a:solidFill>
        </p:grpSpPr>
        <p:sp>
          <p:nvSpPr>
            <p:cNvPr id="56" name="Freeform 55">
              <a:extLst>
                <a:ext uri="{FF2B5EF4-FFF2-40B4-BE49-F238E27FC236}">
                  <a16:creationId xmlns:a16="http://schemas.microsoft.com/office/drawing/2014/main" id="{7A4F0806-4B46-7C9D-2F7D-85D4817C058B}"/>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grpFill/>
            <a:ln w="992" cap="flat">
              <a:noFill/>
              <a:prstDash val="solid"/>
              <a:miter/>
            </a:ln>
          </p:spPr>
          <p:txBody>
            <a:bodyPr rtlCol="0" anchor="ctr"/>
            <a:lstStyle/>
            <a:p>
              <a:endParaRPr lang="en-IE"/>
            </a:p>
          </p:txBody>
        </p:sp>
        <p:sp>
          <p:nvSpPr>
            <p:cNvPr id="57" name="Freeform 56">
              <a:extLst>
                <a:ext uri="{FF2B5EF4-FFF2-40B4-BE49-F238E27FC236}">
                  <a16:creationId xmlns:a16="http://schemas.microsoft.com/office/drawing/2014/main" id="{124FF308-7735-D8A1-4EA0-C3981A6E35A4}"/>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58" name="Freeform 57">
              <a:extLst>
                <a:ext uri="{FF2B5EF4-FFF2-40B4-BE49-F238E27FC236}">
                  <a16:creationId xmlns:a16="http://schemas.microsoft.com/office/drawing/2014/main" id="{4BFDDE39-6E7D-9B76-9085-1EBF6AC7E9FB}"/>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59" name="object 50">
            <a:extLst>
              <a:ext uri="{FF2B5EF4-FFF2-40B4-BE49-F238E27FC236}">
                <a16:creationId xmlns:a16="http://schemas.microsoft.com/office/drawing/2014/main" id="{F25EDF90-A67D-9331-7463-82E7ECB88D8E}"/>
              </a:ext>
            </a:extLst>
          </p:cNvPr>
          <p:cNvGrpSpPr/>
          <p:nvPr userDrawn="1"/>
        </p:nvGrpSpPr>
        <p:grpSpPr>
          <a:xfrm>
            <a:off x="7382362" y="3009600"/>
            <a:ext cx="149346" cy="149491"/>
            <a:chOff x="7383136" y="3009600"/>
            <a:chExt cx="149346" cy="149491"/>
          </a:xfrm>
          <a:solidFill>
            <a:schemeClr val="accent1"/>
          </a:solidFill>
        </p:grpSpPr>
        <p:sp>
          <p:nvSpPr>
            <p:cNvPr id="60" name="Freeform 59">
              <a:extLst>
                <a:ext uri="{FF2B5EF4-FFF2-40B4-BE49-F238E27FC236}">
                  <a16:creationId xmlns:a16="http://schemas.microsoft.com/office/drawing/2014/main" id="{40AF6669-435F-67DE-0EF8-1D76CB85083C}"/>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61" name="Freeform 60">
              <a:extLst>
                <a:ext uri="{FF2B5EF4-FFF2-40B4-BE49-F238E27FC236}">
                  <a16:creationId xmlns:a16="http://schemas.microsoft.com/office/drawing/2014/main" id="{7459A5AD-8C33-F584-70C5-2DEEB1B8EEA2}"/>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62" name="Freeform 61">
              <a:extLst>
                <a:ext uri="{FF2B5EF4-FFF2-40B4-BE49-F238E27FC236}">
                  <a16:creationId xmlns:a16="http://schemas.microsoft.com/office/drawing/2014/main" id="{96EB2897-DC85-683C-003D-F9947A4EE87B}"/>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63" name="object 50">
            <a:extLst>
              <a:ext uri="{FF2B5EF4-FFF2-40B4-BE49-F238E27FC236}">
                <a16:creationId xmlns:a16="http://schemas.microsoft.com/office/drawing/2014/main" id="{3E9307A6-89A2-52FB-69C2-9A4F3A810BB8}"/>
              </a:ext>
            </a:extLst>
          </p:cNvPr>
          <p:cNvGrpSpPr/>
          <p:nvPr userDrawn="1"/>
        </p:nvGrpSpPr>
        <p:grpSpPr>
          <a:xfrm>
            <a:off x="8898362" y="3310833"/>
            <a:ext cx="149346" cy="149491"/>
            <a:chOff x="8898362" y="3313907"/>
            <a:chExt cx="149346" cy="149491"/>
          </a:xfrm>
          <a:solidFill>
            <a:schemeClr val="accent1"/>
          </a:solidFill>
        </p:grpSpPr>
        <p:sp>
          <p:nvSpPr>
            <p:cNvPr id="64" name="Freeform 63">
              <a:extLst>
                <a:ext uri="{FF2B5EF4-FFF2-40B4-BE49-F238E27FC236}">
                  <a16:creationId xmlns:a16="http://schemas.microsoft.com/office/drawing/2014/main" id="{3AB575BB-DCCE-FF11-662F-FAFFEF2026CF}"/>
                </a:ext>
              </a:extLst>
            </p:cNvPr>
            <p:cNvSpPr/>
            <p:nvPr/>
          </p:nvSpPr>
          <p:spPr>
            <a:xfrm>
              <a:off x="8968690"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65" name="Freeform 64">
              <a:extLst>
                <a:ext uri="{FF2B5EF4-FFF2-40B4-BE49-F238E27FC236}">
                  <a16:creationId xmlns:a16="http://schemas.microsoft.com/office/drawing/2014/main" id="{C1703F98-4F73-6D91-6505-63DC40FC07C2}"/>
                </a:ext>
              </a:extLst>
            </p:cNvPr>
            <p:cNvSpPr/>
            <p:nvPr/>
          </p:nvSpPr>
          <p:spPr>
            <a:xfrm>
              <a:off x="8968825"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66" name="Freeform 65">
              <a:extLst>
                <a:ext uri="{FF2B5EF4-FFF2-40B4-BE49-F238E27FC236}">
                  <a16:creationId xmlns:a16="http://schemas.microsoft.com/office/drawing/2014/main" id="{E66F64F5-097E-3D03-A3F1-EAEC281B1993}"/>
                </a:ext>
              </a:extLst>
            </p:cNvPr>
            <p:cNvSpPr/>
            <p:nvPr/>
          </p:nvSpPr>
          <p:spPr>
            <a:xfrm>
              <a:off x="8898362"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67" name="object 50">
            <a:extLst>
              <a:ext uri="{FF2B5EF4-FFF2-40B4-BE49-F238E27FC236}">
                <a16:creationId xmlns:a16="http://schemas.microsoft.com/office/drawing/2014/main" id="{4BE85C03-0D01-F828-9D6C-674F9B65F017}"/>
              </a:ext>
            </a:extLst>
          </p:cNvPr>
          <p:cNvGrpSpPr/>
          <p:nvPr userDrawn="1"/>
        </p:nvGrpSpPr>
        <p:grpSpPr>
          <a:xfrm>
            <a:off x="8898362" y="3009600"/>
            <a:ext cx="149346" cy="149491"/>
            <a:chOff x="8898362" y="3009600"/>
            <a:chExt cx="149346" cy="149491"/>
          </a:xfrm>
          <a:solidFill>
            <a:schemeClr val="accent1"/>
          </a:solidFill>
        </p:grpSpPr>
        <p:sp>
          <p:nvSpPr>
            <p:cNvPr id="68" name="Freeform 67">
              <a:extLst>
                <a:ext uri="{FF2B5EF4-FFF2-40B4-BE49-F238E27FC236}">
                  <a16:creationId xmlns:a16="http://schemas.microsoft.com/office/drawing/2014/main" id="{AEBA4456-6636-113C-7CD6-B9BD2DF0AE87}"/>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69" name="Freeform 68">
              <a:extLst>
                <a:ext uri="{FF2B5EF4-FFF2-40B4-BE49-F238E27FC236}">
                  <a16:creationId xmlns:a16="http://schemas.microsoft.com/office/drawing/2014/main" id="{2BB9DFD9-A5D2-C5AE-4303-90F7F29C67B1}"/>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70" name="Freeform 69">
              <a:extLst>
                <a:ext uri="{FF2B5EF4-FFF2-40B4-BE49-F238E27FC236}">
                  <a16:creationId xmlns:a16="http://schemas.microsoft.com/office/drawing/2014/main" id="{FFB4F3AF-BA1F-9A19-D0E2-2BE9A0D56EEF}"/>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71" name="object 50">
            <a:extLst>
              <a:ext uri="{FF2B5EF4-FFF2-40B4-BE49-F238E27FC236}">
                <a16:creationId xmlns:a16="http://schemas.microsoft.com/office/drawing/2014/main" id="{41124B05-7337-AB6E-DEC4-011488A099E4}"/>
              </a:ext>
            </a:extLst>
          </p:cNvPr>
          <p:cNvGrpSpPr/>
          <p:nvPr userDrawn="1"/>
        </p:nvGrpSpPr>
        <p:grpSpPr>
          <a:xfrm>
            <a:off x="7631372" y="3310833"/>
            <a:ext cx="149346" cy="149491"/>
            <a:chOff x="7614368" y="3313907"/>
            <a:chExt cx="149346" cy="149491"/>
          </a:xfrm>
          <a:solidFill>
            <a:schemeClr val="accent1"/>
          </a:solidFill>
        </p:grpSpPr>
        <p:sp>
          <p:nvSpPr>
            <p:cNvPr id="72" name="Freeform 71">
              <a:extLst>
                <a:ext uri="{FF2B5EF4-FFF2-40B4-BE49-F238E27FC236}">
                  <a16:creationId xmlns:a16="http://schemas.microsoft.com/office/drawing/2014/main" id="{DE2FF032-FAC2-98DE-5258-65E29D0B32AB}"/>
                </a:ext>
              </a:extLst>
            </p:cNvPr>
            <p:cNvSpPr/>
            <p:nvPr/>
          </p:nvSpPr>
          <p:spPr>
            <a:xfrm>
              <a:off x="7684696"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73" name="Freeform 72">
              <a:extLst>
                <a:ext uri="{FF2B5EF4-FFF2-40B4-BE49-F238E27FC236}">
                  <a16:creationId xmlns:a16="http://schemas.microsoft.com/office/drawing/2014/main" id="{805D6B1F-229C-D501-741D-7A0C807BC63E}"/>
                </a:ext>
              </a:extLst>
            </p:cNvPr>
            <p:cNvSpPr/>
            <p:nvPr/>
          </p:nvSpPr>
          <p:spPr>
            <a:xfrm>
              <a:off x="7684831"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74" name="Freeform 73">
              <a:extLst>
                <a:ext uri="{FF2B5EF4-FFF2-40B4-BE49-F238E27FC236}">
                  <a16:creationId xmlns:a16="http://schemas.microsoft.com/office/drawing/2014/main" id="{C650EC93-6163-ADBD-78D5-2313DF24DEE6}"/>
                </a:ext>
              </a:extLst>
            </p:cNvPr>
            <p:cNvSpPr/>
            <p:nvPr/>
          </p:nvSpPr>
          <p:spPr>
            <a:xfrm>
              <a:off x="7614368"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75" name="object 50">
            <a:extLst>
              <a:ext uri="{FF2B5EF4-FFF2-40B4-BE49-F238E27FC236}">
                <a16:creationId xmlns:a16="http://schemas.microsoft.com/office/drawing/2014/main" id="{FB8FB57E-7EC9-7347-6896-8AB17B55671D}"/>
              </a:ext>
            </a:extLst>
          </p:cNvPr>
          <p:cNvGrpSpPr/>
          <p:nvPr userDrawn="1"/>
        </p:nvGrpSpPr>
        <p:grpSpPr>
          <a:xfrm>
            <a:off x="7631372" y="3009600"/>
            <a:ext cx="149346" cy="149491"/>
            <a:chOff x="7635674" y="3009600"/>
            <a:chExt cx="149346" cy="149491"/>
          </a:xfrm>
          <a:solidFill>
            <a:schemeClr val="accent1"/>
          </a:solidFill>
        </p:grpSpPr>
        <p:sp>
          <p:nvSpPr>
            <p:cNvPr id="76" name="Freeform 75">
              <a:extLst>
                <a:ext uri="{FF2B5EF4-FFF2-40B4-BE49-F238E27FC236}">
                  <a16:creationId xmlns:a16="http://schemas.microsoft.com/office/drawing/2014/main" id="{FAE219D6-8EF9-3513-680F-727382AA462D}"/>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77" name="Freeform 76">
              <a:extLst>
                <a:ext uri="{FF2B5EF4-FFF2-40B4-BE49-F238E27FC236}">
                  <a16:creationId xmlns:a16="http://schemas.microsoft.com/office/drawing/2014/main" id="{3D9ECE15-0454-F225-3258-F46EB8EAAD4A}"/>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78" name="Freeform 77">
              <a:extLst>
                <a:ext uri="{FF2B5EF4-FFF2-40B4-BE49-F238E27FC236}">
                  <a16:creationId xmlns:a16="http://schemas.microsoft.com/office/drawing/2014/main" id="{27EFB540-F16A-9F75-D036-D4D4AE368BA9}"/>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79" name="object 50">
            <a:extLst>
              <a:ext uri="{FF2B5EF4-FFF2-40B4-BE49-F238E27FC236}">
                <a16:creationId xmlns:a16="http://schemas.microsoft.com/office/drawing/2014/main" id="{D1EF10BD-9AB6-BF19-79EF-E674D8B38991}"/>
              </a:ext>
            </a:extLst>
          </p:cNvPr>
          <p:cNvGrpSpPr/>
          <p:nvPr userDrawn="1"/>
        </p:nvGrpSpPr>
        <p:grpSpPr>
          <a:xfrm>
            <a:off x="7884770" y="3310833"/>
            <a:ext cx="149346" cy="149491"/>
            <a:chOff x="7871167" y="3313907"/>
            <a:chExt cx="149346" cy="149491"/>
          </a:xfrm>
          <a:solidFill>
            <a:schemeClr val="accent1"/>
          </a:solidFill>
        </p:grpSpPr>
        <p:sp>
          <p:nvSpPr>
            <p:cNvPr id="80" name="Freeform 79">
              <a:extLst>
                <a:ext uri="{FF2B5EF4-FFF2-40B4-BE49-F238E27FC236}">
                  <a16:creationId xmlns:a16="http://schemas.microsoft.com/office/drawing/2014/main" id="{C6E62F69-63BF-EDEB-7605-55750F984946}"/>
                </a:ext>
              </a:extLst>
            </p:cNvPr>
            <p:cNvSpPr/>
            <p:nvPr/>
          </p:nvSpPr>
          <p:spPr>
            <a:xfrm>
              <a:off x="7941495"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81" name="Freeform 80">
              <a:extLst>
                <a:ext uri="{FF2B5EF4-FFF2-40B4-BE49-F238E27FC236}">
                  <a16:creationId xmlns:a16="http://schemas.microsoft.com/office/drawing/2014/main" id="{412411C1-C877-AA3A-5481-3A239F7B4E74}"/>
                </a:ext>
              </a:extLst>
            </p:cNvPr>
            <p:cNvSpPr/>
            <p:nvPr/>
          </p:nvSpPr>
          <p:spPr>
            <a:xfrm>
              <a:off x="7941630"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82" name="Freeform 81">
              <a:extLst>
                <a:ext uri="{FF2B5EF4-FFF2-40B4-BE49-F238E27FC236}">
                  <a16:creationId xmlns:a16="http://schemas.microsoft.com/office/drawing/2014/main" id="{5CCF078B-9DCA-8F6F-D16A-4A06BB38A835}"/>
                </a:ext>
              </a:extLst>
            </p:cNvPr>
            <p:cNvSpPr/>
            <p:nvPr/>
          </p:nvSpPr>
          <p:spPr>
            <a:xfrm>
              <a:off x="7871167"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83" name="object 50">
            <a:extLst>
              <a:ext uri="{FF2B5EF4-FFF2-40B4-BE49-F238E27FC236}">
                <a16:creationId xmlns:a16="http://schemas.microsoft.com/office/drawing/2014/main" id="{BBC99BAD-A35A-BDA5-C291-1741577BBE34}"/>
              </a:ext>
            </a:extLst>
          </p:cNvPr>
          <p:cNvGrpSpPr/>
          <p:nvPr userDrawn="1"/>
        </p:nvGrpSpPr>
        <p:grpSpPr>
          <a:xfrm>
            <a:off x="8138168" y="3310833"/>
            <a:ext cx="149346" cy="149491"/>
            <a:chOff x="8127966" y="3313907"/>
            <a:chExt cx="149346" cy="149491"/>
          </a:xfrm>
          <a:solidFill>
            <a:schemeClr val="accent1"/>
          </a:solidFill>
        </p:grpSpPr>
        <p:sp>
          <p:nvSpPr>
            <p:cNvPr id="84" name="Freeform 83">
              <a:extLst>
                <a:ext uri="{FF2B5EF4-FFF2-40B4-BE49-F238E27FC236}">
                  <a16:creationId xmlns:a16="http://schemas.microsoft.com/office/drawing/2014/main" id="{9F93C000-D1B3-A10F-110B-3EFE5F2B3D2D}"/>
                </a:ext>
              </a:extLst>
            </p:cNvPr>
            <p:cNvSpPr/>
            <p:nvPr/>
          </p:nvSpPr>
          <p:spPr>
            <a:xfrm>
              <a:off x="8198294"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85" name="Freeform 84">
              <a:extLst>
                <a:ext uri="{FF2B5EF4-FFF2-40B4-BE49-F238E27FC236}">
                  <a16:creationId xmlns:a16="http://schemas.microsoft.com/office/drawing/2014/main" id="{A8733C87-9BD3-D7A7-9920-3985B7DF4202}"/>
                </a:ext>
              </a:extLst>
            </p:cNvPr>
            <p:cNvSpPr/>
            <p:nvPr/>
          </p:nvSpPr>
          <p:spPr>
            <a:xfrm>
              <a:off x="8198429"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86" name="Freeform 85">
              <a:extLst>
                <a:ext uri="{FF2B5EF4-FFF2-40B4-BE49-F238E27FC236}">
                  <a16:creationId xmlns:a16="http://schemas.microsoft.com/office/drawing/2014/main" id="{93188EEE-616D-D6C7-8085-64100D5E6810}"/>
                </a:ext>
              </a:extLst>
            </p:cNvPr>
            <p:cNvSpPr/>
            <p:nvPr/>
          </p:nvSpPr>
          <p:spPr>
            <a:xfrm>
              <a:off x="8127966"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87" name="object 50">
            <a:extLst>
              <a:ext uri="{FF2B5EF4-FFF2-40B4-BE49-F238E27FC236}">
                <a16:creationId xmlns:a16="http://schemas.microsoft.com/office/drawing/2014/main" id="{6AC3080F-7B2B-491B-EF17-B92D1EDD89C4}"/>
              </a:ext>
            </a:extLst>
          </p:cNvPr>
          <p:cNvGrpSpPr/>
          <p:nvPr userDrawn="1"/>
        </p:nvGrpSpPr>
        <p:grpSpPr>
          <a:xfrm>
            <a:off x="8391566" y="3310833"/>
            <a:ext cx="149346" cy="149491"/>
            <a:chOff x="8384765" y="3313907"/>
            <a:chExt cx="149346" cy="149491"/>
          </a:xfrm>
          <a:solidFill>
            <a:schemeClr val="accent1"/>
          </a:solidFill>
        </p:grpSpPr>
        <p:sp>
          <p:nvSpPr>
            <p:cNvPr id="88" name="Freeform 87">
              <a:extLst>
                <a:ext uri="{FF2B5EF4-FFF2-40B4-BE49-F238E27FC236}">
                  <a16:creationId xmlns:a16="http://schemas.microsoft.com/office/drawing/2014/main" id="{E74AF0C6-3F8D-40B6-6EB8-2D02A6C2A7C8}"/>
                </a:ext>
              </a:extLst>
            </p:cNvPr>
            <p:cNvSpPr/>
            <p:nvPr/>
          </p:nvSpPr>
          <p:spPr>
            <a:xfrm>
              <a:off x="845509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89" name="Freeform 88">
              <a:extLst>
                <a:ext uri="{FF2B5EF4-FFF2-40B4-BE49-F238E27FC236}">
                  <a16:creationId xmlns:a16="http://schemas.microsoft.com/office/drawing/2014/main" id="{6B81C0F5-6665-9484-96B9-3940FA4E2B4E}"/>
                </a:ext>
              </a:extLst>
            </p:cNvPr>
            <p:cNvSpPr/>
            <p:nvPr/>
          </p:nvSpPr>
          <p:spPr>
            <a:xfrm>
              <a:off x="845522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90" name="Freeform 89">
              <a:extLst>
                <a:ext uri="{FF2B5EF4-FFF2-40B4-BE49-F238E27FC236}">
                  <a16:creationId xmlns:a16="http://schemas.microsoft.com/office/drawing/2014/main" id="{E91B7470-A33E-B15E-07B8-D92A055589B7}"/>
                </a:ext>
              </a:extLst>
            </p:cNvPr>
            <p:cNvSpPr/>
            <p:nvPr/>
          </p:nvSpPr>
          <p:spPr>
            <a:xfrm>
              <a:off x="838476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91" name="object 50">
            <a:extLst>
              <a:ext uri="{FF2B5EF4-FFF2-40B4-BE49-F238E27FC236}">
                <a16:creationId xmlns:a16="http://schemas.microsoft.com/office/drawing/2014/main" id="{F7E6907B-CE20-D9F9-A488-033BBB786A7E}"/>
              </a:ext>
            </a:extLst>
          </p:cNvPr>
          <p:cNvGrpSpPr/>
          <p:nvPr userDrawn="1"/>
        </p:nvGrpSpPr>
        <p:grpSpPr>
          <a:xfrm>
            <a:off x="8138168" y="3009600"/>
            <a:ext cx="149346" cy="149491"/>
            <a:chOff x="8140750" y="3009600"/>
            <a:chExt cx="149346" cy="149491"/>
          </a:xfrm>
          <a:solidFill>
            <a:schemeClr val="accent1"/>
          </a:solidFill>
        </p:grpSpPr>
        <p:sp>
          <p:nvSpPr>
            <p:cNvPr id="92" name="Freeform 91">
              <a:extLst>
                <a:ext uri="{FF2B5EF4-FFF2-40B4-BE49-F238E27FC236}">
                  <a16:creationId xmlns:a16="http://schemas.microsoft.com/office/drawing/2014/main" id="{E2786D6A-87E6-E1D8-F825-2ED62937B231}"/>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93" name="Freeform 92">
              <a:extLst>
                <a:ext uri="{FF2B5EF4-FFF2-40B4-BE49-F238E27FC236}">
                  <a16:creationId xmlns:a16="http://schemas.microsoft.com/office/drawing/2014/main" id="{62CDBE13-6493-46C3-946C-5DADB09CA525}"/>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94" name="Freeform 93">
              <a:extLst>
                <a:ext uri="{FF2B5EF4-FFF2-40B4-BE49-F238E27FC236}">
                  <a16:creationId xmlns:a16="http://schemas.microsoft.com/office/drawing/2014/main" id="{BEBDDB6F-A323-A79F-B495-211DDFB841F8}"/>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95" name="object 50">
            <a:extLst>
              <a:ext uri="{FF2B5EF4-FFF2-40B4-BE49-F238E27FC236}">
                <a16:creationId xmlns:a16="http://schemas.microsoft.com/office/drawing/2014/main" id="{5A48BCD1-67C6-6EA8-92F0-9959756249EB}"/>
              </a:ext>
            </a:extLst>
          </p:cNvPr>
          <p:cNvGrpSpPr/>
          <p:nvPr userDrawn="1"/>
        </p:nvGrpSpPr>
        <p:grpSpPr>
          <a:xfrm>
            <a:off x="7124576" y="3310833"/>
            <a:ext cx="149346" cy="149491"/>
            <a:chOff x="7133184" y="3313907"/>
            <a:chExt cx="149346" cy="149491"/>
          </a:xfrm>
          <a:solidFill>
            <a:schemeClr val="accent1"/>
          </a:solidFill>
        </p:grpSpPr>
        <p:sp>
          <p:nvSpPr>
            <p:cNvPr id="96" name="Freeform 95">
              <a:extLst>
                <a:ext uri="{FF2B5EF4-FFF2-40B4-BE49-F238E27FC236}">
                  <a16:creationId xmlns:a16="http://schemas.microsoft.com/office/drawing/2014/main" id="{5489F3BE-C019-63EF-90D6-8991D8B96CEA}"/>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97" name="Freeform 96">
              <a:extLst>
                <a:ext uri="{FF2B5EF4-FFF2-40B4-BE49-F238E27FC236}">
                  <a16:creationId xmlns:a16="http://schemas.microsoft.com/office/drawing/2014/main" id="{5DC1F68B-9AE8-7DA0-4BA1-D127BA633479}"/>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98" name="Freeform 97">
              <a:extLst>
                <a:ext uri="{FF2B5EF4-FFF2-40B4-BE49-F238E27FC236}">
                  <a16:creationId xmlns:a16="http://schemas.microsoft.com/office/drawing/2014/main" id="{EA67AE5F-E822-FADC-5B3D-6A5962793C26}"/>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99" name="object 50">
            <a:extLst>
              <a:ext uri="{FF2B5EF4-FFF2-40B4-BE49-F238E27FC236}">
                <a16:creationId xmlns:a16="http://schemas.microsoft.com/office/drawing/2014/main" id="{D7B36500-B6EB-1F3B-B0B2-614445ED726E}"/>
              </a:ext>
            </a:extLst>
          </p:cNvPr>
          <p:cNvGrpSpPr/>
          <p:nvPr userDrawn="1"/>
        </p:nvGrpSpPr>
        <p:grpSpPr>
          <a:xfrm>
            <a:off x="8644964" y="3310833"/>
            <a:ext cx="149346" cy="149491"/>
            <a:chOff x="8641564" y="3313907"/>
            <a:chExt cx="149346" cy="149491"/>
          </a:xfrm>
          <a:solidFill>
            <a:schemeClr val="accent1"/>
          </a:solidFill>
        </p:grpSpPr>
        <p:sp>
          <p:nvSpPr>
            <p:cNvPr id="100" name="Freeform 99">
              <a:extLst>
                <a:ext uri="{FF2B5EF4-FFF2-40B4-BE49-F238E27FC236}">
                  <a16:creationId xmlns:a16="http://schemas.microsoft.com/office/drawing/2014/main" id="{41E155E5-CEE4-6359-2E6F-F1F66B291131}"/>
                </a:ext>
              </a:extLst>
            </p:cNvPr>
            <p:cNvSpPr/>
            <p:nvPr/>
          </p:nvSpPr>
          <p:spPr>
            <a:xfrm>
              <a:off x="871189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01" name="Freeform 100">
              <a:extLst>
                <a:ext uri="{FF2B5EF4-FFF2-40B4-BE49-F238E27FC236}">
                  <a16:creationId xmlns:a16="http://schemas.microsoft.com/office/drawing/2014/main" id="{BFBB3BF7-0B4A-9231-F429-7B4FAACE8E79}"/>
                </a:ext>
              </a:extLst>
            </p:cNvPr>
            <p:cNvSpPr/>
            <p:nvPr/>
          </p:nvSpPr>
          <p:spPr>
            <a:xfrm>
              <a:off x="871202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02" name="Freeform 101">
              <a:extLst>
                <a:ext uri="{FF2B5EF4-FFF2-40B4-BE49-F238E27FC236}">
                  <a16:creationId xmlns:a16="http://schemas.microsoft.com/office/drawing/2014/main" id="{C2E69980-EA6D-572D-83D2-C8B9E01FA995}"/>
                </a:ext>
              </a:extLst>
            </p:cNvPr>
            <p:cNvSpPr/>
            <p:nvPr/>
          </p:nvSpPr>
          <p:spPr>
            <a:xfrm>
              <a:off x="864156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03" name="object 50">
            <a:extLst>
              <a:ext uri="{FF2B5EF4-FFF2-40B4-BE49-F238E27FC236}">
                <a16:creationId xmlns:a16="http://schemas.microsoft.com/office/drawing/2014/main" id="{B6B21968-18C1-D98E-888F-6265A2D560EC}"/>
              </a:ext>
            </a:extLst>
          </p:cNvPr>
          <p:cNvGrpSpPr/>
          <p:nvPr userDrawn="1"/>
        </p:nvGrpSpPr>
        <p:grpSpPr>
          <a:xfrm>
            <a:off x="7884770" y="3009600"/>
            <a:ext cx="149346" cy="149491"/>
            <a:chOff x="7888212" y="3009600"/>
            <a:chExt cx="149346" cy="149491"/>
          </a:xfrm>
          <a:solidFill>
            <a:schemeClr val="accent1"/>
          </a:solidFill>
        </p:grpSpPr>
        <p:sp>
          <p:nvSpPr>
            <p:cNvPr id="104" name="Freeform 103">
              <a:extLst>
                <a:ext uri="{FF2B5EF4-FFF2-40B4-BE49-F238E27FC236}">
                  <a16:creationId xmlns:a16="http://schemas.microsoft.com/office/drawing/2014/main" id="{9C5171C1-728B-2A59-A8D2-8483302446AA}"/>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05" name="Freeform 104">
              <a:extLst>
                <a:ext uri="{FF2B5EF4-FFF2-40B4-BE49-F238E27FC236}">
                  <a16:creationId xmlns:a16="http://schemas.microsoft.com/office/drawing/2014/main" id="{2E600337-F291-8802-F9B8-678808D99FF0}"/>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06" name="Freeform 105">
              <a:extLst>
                <a:ext uri="{FF2B5EF4-FFF2-40B4-BE49-F238E27FC236}">
                  <a16:creationId xmlns:a16="http://schemas.microsoft.com/office/drawing/2014/main" id="{0BDB960C-0E5E-D6EB-8466-52F69797BDE8}"/>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07" name="object 50">
            <a:extLst>
              <a:ext uri="{FF2B5EF4-FFF2-40B4-BE49-F238E27FC236}">
                <a16:creationId xmlns:a16="http://schemas.microsoft.com/office/drawing/2014/main" id="{9838B8E9-ADF2-A186-0721-49E7A1F54B92}"/>
              </a:ext>
            </a:extLst>
          </p:cNvPr>
          <p:cNvGrpSpPr/>
          <p:nvPr userDrawn="1"/>
        </p:nvGrpSpPr>
        <p:grpSpPr>
          <a:xfrm>
            <a:off x="7124576" y="3009600"/>
            <a:ext cx="149346" cy="149491"/>
            <a:chOff x="7130598" y="3009600"/>
            <a:chExt cx="149346" cy="149491"/>
          </a:xfrm>
          <a:solidFill>
            <a:schemeClr val="accent1"/>
          </a:solidFill>
        </p:grpSpPr>
        <p:sp>
          <p:nvSpPr>
            <p:cNvPr id="108" name="Freeform 107">
              <a:extLst>
                <a:ext uri="{FF2B5EF4-FFF2-40B4-BE49-F238E27FC236}">
                  <a16:creationId xmlns:a16="http://schemas.microsoft.com/office/drawing/2014/main" id="{658CA88E-3CC9-2DBE-447B-9A7B8F2BDF5F}"/>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09" name="Freeform 108">
              <a:extLst>
                <a:ext uri="{FF2B5EF4-FFF2-40B4-BE49-F238E27FC236}">
                  <a16:creationId xmlns:a16="http://schemas.microsoft.com/office/drawing/2014/main" id="{185D2672-7D52-E697-4F93-A1320DCC92A5}"/>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10" name="Freeform 109">
              <a:extLst>
                <a:ext uri="{FF2B5EF4-FFF2-40B4-BE49-F238E27FC236}">
                  <a16:creationId xmlns:a16="http://schemas.microsoft.com/office/drawing/2014/main" id="{48C02634-68E5-7C5C-16DF-07F49885A69C}"/>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11" name="object 50">
            <a:extLst>
              <a:ext uri="{FF2B5EF4-FFF2-40B4-BE49-F238E27FC236}">
                <a16:creationId xmlns:a16="http://schemas.microsoft.com/office/drawing/2014/main" id="{5E6481D5-B6A5-D999-9FA2-56C266EE45A5}"/>
              </a:ext>
            </a:extLst>
          </p:cNvPr>
          <p:cNvGrpSpPr/>
          <p:nvPr userDrawn="1"/>
        </p:nvGrpSpPr>
        <p:grpSpPr>
          <a:xfrm>
            <a:off x="6871180" y="3310833"/>
            <a:ext cx="149346" cy="149491"/>
            <a:chOff x="6876385" y="3313907"/>
            <a:chExt cx="149346" cy="149491"/>
          </a:xfrm>
          <a:solidFill>
            <a:schemeClr val="accent1"/>
          </a:solidFill>
        </p:grpSpPr>
        <p:sp>
          <p:nvSpPr>
            <p:cNvPr id="112" name="Freeform 111">
              <a:extLst>
                <a:ext uri="{FF2B5EF4-FFF2-40B4-BE49-F238E27FC236}">
                  <a16:creationId xmlns:a16="http://schemas.microsoft.com/office/drawing/2014/main" id="{CFCEB805-9169-58D9-3338-5D33145FDBE1}"/>
                </a:ext>
              </a:extLst>
            </p:cNvPr>
            <p:cNvSpPr/>
            <p:nvPr/>
          </p:nvSpPr>
          <p:spPr>
            <a:xfrm>
              <a:off x="694671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13" name="Freeform 112">
              <a:extLst>
                <a:ext uri="{FF2B5EF4-FFF2-40B4-BE49-F238E27FC236}">
                  <a16:creationId xmlns:a16="http://schemas.microsoft.com/office/drawing/2014/main" id="{9C85C9D9-EDAA-7D9A-0E02-6A331A4239A3}"/>
                </a:ext>
              </a:extLst>
            </p:cNvPr>
            <p:cNvSpPr/>
            <p:nvPr/>
          </p:nvSpPr>
          <p:spPr>
            <a:xfrm>
              <a:off x="694684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14" name="Freeform 113">
              <a:extLst>
                <a:ext uri="{FF2B5EF4-FFF2-40B4-BE49-F238E27FC236}">
                  <a16:creationId xmlns:a16="http://schemas.microsoft.com/office/drawing/2014/main" id="{B2B07264-4A22-FA6C-74F5-E44062AF586F}"/>
                </a:ext>
              </a:extLst>
            </p:cNvPr>
            <p:cNvSpPr/>
            <p:nvPr/>
          </p:nvSpPr>
          <p:spPr>
            <a:xfrm>
              <a:off x="687638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15" name="object 50">
            <a:extLst>
              <a:ext uri="{FF2B5EF4-FFF2-40B4-BE49-F238E27FC236}">
                <a16:creationId xmlns:a16="http://schemas.microsoft.com/office/drawing/2014/main" id="{111C8638-E537-E9E4-B637-F337C02C1AE2}"/>
              </a:ext>
            </a:extLst>
          </p:cNvPr>
          <p:cNvGrpSpPr/>
          <p:nvPr userDrawn="1"/>
        </p:nvGrpSpPr>
        <p:grpSpPr>
          <a:xfrm>
            <a:off x="8391566" y="3009600"/>
            <a:ext cx="149346" cy="149491"/>
            <a:chOff x="8393288" y="3009600"/>
            <a:chExt cx="149346" cy="149491"/>
          </a:xfrm>
          <a:solidFill>
            <a:schemeClr val="accent1"/>
          </a:solidFill>
        </p:grpSpPr>
        <p:sp>
          <p:nvSpPr>
            <p:cNvPr id="116" name="Freeform 115">
              <a:extLst>
                <a:ext uri="{FF2B5EF4-FFF2-40B4-BE49-F238E27FC236}">
                  <a16:creationId xmlns:a16="http://schemas.microsoft.com/office/drawing/2014/main" id="{1EFEB69F-7D46-2A13-E1FB-3B08F2A2BD2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17" name="Freeform 116">
              <a:extLst>
                <a:ext uri="{FF2B5EF4-FFF2-40B4-BE49-F238E27FC236}">
                  <a16:creationId xmlns:a16="http://schemas.microsoft.com/office/drawing/2014/main" id="{DFA788DD-2367-626B-96B2-E0AAF506A932}"/>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18" name="Freeform 117">
              <a:extLst>
                <a:ext uri="{FF2B5EF4-FFF2-40B4-BE49-F238E27FC236}">
                  <a16:creationId xmlns:a16="http://schemas.microsoft.com/office/drawing/2014/main" id="{44B1E956-9F29-2B6A-C39F-B86DDE9F0307}"/>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19" name="object 50">
            <a:extLst>
              <a:ext uri="{FF2B5EF4-FFF2-40B4-BE49-F238E27FC236}">
                <a16:creationId xmlns:a16="http://schemas.microsoft.com/office/drawing/2014/main" id="{24DC1744-559A-02B9-33CA-658E2A2D3366}"/>
              </a:ext>
            </a:extLst>
          </p:cNvPr>
          <p:cNvGrpSpPr/>
          <p:nvPr userDrawn="1"/>
        </p:nvGrpSpPr>
        <p:grpSpPr>
          <a:xfrm rot="2678214">
            <a:off x="7382362" y="3310833"/>
            <a:ext cx="149346" cy="149491"/>
            <a:chOff x="7133184" y="3313907"/>
            <a:chExt cx="149346" cy="149491"/>
          </a:xfrm>
          <a:solidFill>
            <a:schemeClr val="accent1"/>
          </a:solidFill>
        </p:grpSpPr>
        <p:sp>
          <p:nvSpPr>
            <p:cNvPr id="120" name="Freeform 119">
              <a:extLst>
                <a:ext uri="{FF2B5EF4-FFF2-40B4-BE49-F238E27FC236}">
                  <a16:creationId xmlns:a16="http://schemas.microsoft.com/office/drawing/2014/main" id="{11495631-1360-94D8-9EF2-F9466DE71AE8}"/>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21" name="Freeform 120">
              <a:extLst>
                <a:ext uri="{FF2B5EF4-FFF2-40B4-BE49-F238E27FC236}">
                  <a16:creationId xmlns:a16="http://schemas.microsoft.com/office/drawing/2014/main" id="{F5937F0B-B3CA-657D-E015-2B290CEACABC}"/>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22" name="Freeform 121">
              <a:extLst>
                <a:ext uri="{FF2B5EF4-FFF2-40B4-BE49-F238E27FC236}">
                  <a16:creationId xmlns:a16="http://schemas.microsoft.com/office/drawing/2014/main" id="{70FADBA0-2BFE-76C6-4CB9-A127F8CF154D}"/>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23" name="object 50">
            <a:extLst>
              <a:ext uri="{FF2B5EF4-FFF2-40B4-BE49-F238E27FC236}">
                <a16:creationId xmlns:a16="http://schemas.microsoft.com/office/drawing/2014/main" id="{AE55E524-2125-C887-01C6-490D168AE05B}"/>
              </a:ext>
            </a:extLst>
          </p:cNvPr>
          <p:cNvGrpSpPr/>
          <p:nvPr userDrawn="1"/>
        </p:nvGrpSpPr>
        <p:grpSpPr>
          <a:xfrm>
            <a:off x="8644964" y="3612066"/>
            <a:ext cx="149346" cy="149491"/>
            <a:chOff x="8645826" y="3009600"/>
            <a:chExt cx="149346" cy="149491"/>
          </a:xfrm>
          <a:solidFill>
            <a:schemeClr val="accent1"/>
          </a:solidFill>
        </p:grpSpPr>
        <p:sp>
          <p:nvSpPr>
            <p:cNvPr id="124" name="Freeform 123">
              <a:extLst>
                <a:ext uri="{FF2B5EF4-FFF2-40B4-BE49-F238E27FC236}">
                  <a16:creationId xmlns:a16="http://schemas.microsoft.com/office/drawing/2014/main" id="{92271CCD-DA32-A0A6-FE8F-843961C7BB5D}"/>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25" name="Freeform 124">
              <a:extLst>
                <a:ext uri="{FF2B5EF4-FFF2-40B4-BE49-F238E27FC236}">
                  <a16:creationId xmlns:a16="http://schemas.microsoft.com/office/drawing/2014/main" id="{F99F8E74-E96C-0361-B131-A87D78810B2A}"/>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26" name="Freeform 125">
              <a:extLst>
                <a:ext uri="{FF2B5EF4-FFF2-40B4-BE49-F238E27FC236}">
                  <a16:creationId xmlns:a16="http://schemas.microsoft.com/office/drawing/2014/main" id="{F0640ED8-4CE1-4D79-B01C-8D0F73A11655}"/>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27" name="object 54">
            <a:extLst>
              <a:ext uri="{FF2B5EF4-FFF2-40B4-BE49-F238E27FC236}">
                <a16:creationId xmlns:a16="http://schemas.microsoft.com/office/drawing/2014/main" id="{6522F7B9-E889-8728-8B0B-E0724E577D70}"/>
              </a:ext>
            </a:extLst>
          </p:cNvPr>
          <p:cNvGrpSpPr/>
          <p:nvPr userDrawn="1"/>
        </p:nvGrpSpPr>
        <p:grpSpPr>
          <a:xfrm>
            <a:off x="6871180" y="3612067"/>
            <a:ext cx="149344" cy="149489"/>
            <a:chOff x="6878062" y="3009600"/>
            <a:chExt cx="149344" cy="149489"/>
          </a:xfrm>
          <a:solidFill>
            <a:schemeClr val="accent1"/>
          </a:solidFill>
        </p:grpSpPr>
        <p:sp>
          <p:nvSpPr>
            <p:cNvPr id="128" name="Freeform 127">
              <a:extLst>
                <a:ext uri="{FF2B5EF4-FFF2-40B4-BE49-F238E27FC236}">
                  <a16:creationId xmlns:a16="http://schemas.microsoft.com/office/drawing/2014/main" id="{8257B305-6176-9056-21A4-67894C20D698}"/>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grpFill/>
            <a:ln w="992" cap="flat">
              <a:noFill/>
              <a:prstDash val="solid"/>
              <a:miter/>
            </a:ln>
          </p:spPr>
          <p:txBody>
            <a:bodyPr rtlCol="0" anchor="ctr"/>
            <a:lstStyle/>
            <a:p>
              <a:endParaRPr lang="en-IE"/>
            </a:p>
          </p:txBody>
        </p:sp>
        <p:sp>
          <p:nvSpPr>
            <p:cNvPr id="129" name="Freeform 128">
              <a:extLst>
                <a:ext uri="{FF2B5EF4-FFF2-40B4-BE49-F238E27FC236}">
                  <a16:creationId xmlns:a16="http://schemas.microsoft.com/office/drawing/2014/main" id="{AEC14E84-C3A5-9C63-E993-A536075BA4C0}"/>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30" name="Freeform 129">
              <a:extLst>
                <a:ext uri="{FF2B5EF4-FFF2-40B4-BE49-F238E27FC236}">
                  <a16:creationId xmlns:a16="http://schemas.microsoft.com/office/drawing/2014/main" id="{21665246-3C6A-F873-F6F1-49C89DE857AB}"/>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31" name="object 50">
            <a:extLst>
              <a:ext uri="{FF2B5EF4-FFF2-40B4-BE49-F238E27FC236}">
                <a16:creationId xmlns:a16="http://schemas.microsoft.com/office/drawing/2014/main" id="{C4BBB739-A809-72BB-60C9-B1B50D39AE21}"/>
              </a:ext>
            </a:extLst>
          </p:cNvPr>
          <p:cNvGrpSpPr/>
          <p:nvPr userDrawn="1"/>
        </p:nvGrpSpPr>
        <p:grpSpPr>
          <a:xfrm>
            <a:off x="7382362" y="3612066"/>
            <a:ext cx="149346" cy="149491"/>
            <a:chOff x="7383136" y="3009600"/>
            <a:chExt cx="149346" cy="149491"/>
          </a:xfrm>
          <a:solidFill>
            <a:schemeClr val="accent1"/>
          </a:solidFill>
        </p:grpSpPr>
        <p:sp>
          <p:nvSpPr>
            <p:cNvPr id="132" name="Freeform 131">
              <a:extLst>
                <a:ext uri="{FF2B5EF4-FFF2-40B4-BE49-F238E27FC236}">
                  <a16:creationId xmlns:a16="http://schemas.microsoft.com/office/drawing/2014/main" id="{9E5EA54C-8B71-8353-A933-492054901DD4}"/>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33" name="Freeform 132">
              <a:extLst>
                <a:ext uri="{FF2B5EF4-FFF2-40B4-BE49-F238E27FC236}">
                  <a16:creationId xmlns:a16="http://schemas.microsoft.com/office/drawing/2014/main" id="{1B367D61-5661-DA19-0615-BC43537DC2C5}"/>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34" name="Freeform 133">
              <a:extLst>
                <a:ext uri="{FF2B5EF4-FFF2-40B4-BE49-F238E27FC236}">
                  <a16:creationId xmlns:a16="http://schemas.microsoft.com/office/drawing/2014/main" id="{287FB3EA-0E48-0FE5-A785-547134C1DFF3}"/>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35" name="object 50">
            <a:extLst>
              <a:ext uri="{FF2B5EF4-FFF2-40B4-BE49-F238E27FC236}">
                <a16:creationId xmlns:a16="http://schemas.microsoft.com/office/drawing/2014/main" id="{47C7714F-D9DC-991E-1277-80E4856EB788}"/>
              </a:ext>
            </a:extLst>
          </p:cNvPr>
          <p:cNvGrpSpPr/>
          <p:nvPr userDrawn="1"/>
        </p:nvGrpSpPr>
        <p:grpSpPr>
          <a:xfrm>
            <a:off x="8898362" y="3612066"/>
            <a:ext cx="149346" cy="149491"/>
            <a:chOff x="8898362" y="3009600"/>
            <a:chExt cx="149346" cy="149491"/>
          </a:xfrm>
          <a:solidFill>
            <a:schemeClr val="accent1"/>
          </a:solidFill>
        </p:grpSpPr>
        <p:sp>
          <p:nvSpPr>
            <p:cNvPr id="136" name="Freeform 135">
              <a:extLst>
                <a:ext uri="{FF2B5EF4-FFF2-40B4-BE49-F238E27FC236}">
                  <a16:creationId xmlns:a16="http://schemas.microsoft.com/office/drawing/2014/main" id="{11735EA8-CE96-B603-65EC-2D114B88C494}"/>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37" name="Freeform 136">
              <a:extLst>
                <a:ext uri="{FF2B5EF4-FFF2-40B4-BE49-F238E27FC236}">
                  <a16:creationId xmlns:a16="http://schemas.microsoft.com/office/drawing/2014/main" id="{844F9194-C12F-4382-CF86-825CE3EEF8B1}"/>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38" name="Freeform 137">
              <a:extLst>
                <a:ext uri="{FF2B5EF4-FFF2-40B4-BE49-F238E27FC236}">
                  <a16:creationId xmlns:a16="http://schemas.microsoft.com/office/drawing/2014/main" id="{3BC5614C-4B68-B18C-018D-52DBDA6E8151}"/>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39" name="object 50">
            <a:extLst>
              <a:ext uri="{FF2B5EF4-FFF2-40B4-BE49-F238E27FC236}">
                <a16:creationId xmlns:a16="http://schemas.microsoft.com/office/drawing/2014/main" id="{0A98CB91-B07F-92D6-557B-F5A5691FE0A4}"/>
              </a:ext>
            </a:extLst>
          </p:cNvPr>
          <p:cNvGrpSpPr/>
          <p:nvPr userDrawn="1"/>
        </p:nvGrpSpPr>
        <p:grpSpPr>
          <a:xfrm>
            <a:off x="7631372" y="3612066"/>
            <a:ext cx="149346" cy="149491"/>
            <a:chOff x="7635674" y="3009600"/>
            <a:chExt cx="149346" cy="149491"/>
          </a:xfrm>
          <a:solidFill>
            <a:schemeClr val="accent1"/>
          </a:solidFill>
        </p:grpSpPr>
        <p:sp>
          <p:nvSpPr>
            <p:cNvPr id="140" name="Freeform 139">
              <a:extLst>
                <a:ext uri="{FF2B5EF4-FFF2-40B4-BE49-F238E27FC236}">
                  <a16:creationId xmlns:a16="http://schemas.microsoft.com/office/drawing/2014/main" id="{790C966B-331B-3484-AAC6-9350279ADBFF}"/>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41" name="Freeform 140">
              <a:extLst>
                <a:ext uri="{FF2B5EF4-FFF2-40B4-BE49-F238E27FC236}">
                  <a16:creationId xmlns:a16="http://schemas.microsoft.com/office/drawing/2014/main" id="{0BE3E0B1-820E-F2B0-A4DC-32CD0A96876B}"/>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42" name="Freeform 141">
              <a:extLst>
                <a:ext uri="{FF2B5EF4-FFF2-40B4-BE49-F238E27FC236}">
                  <a16:creationId xmlns:a16="http://schemas.microsoft.com/office/drawing/2014/main" id="{AA576B57-83C4-EB69-35D8-94C69D7A46A2}"/>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43" name="object 50">
            <a:extLst>
              <a:ext uri="{FF2B5EF4-FFF2-40B4-BE49-F238E27FC236}">
                <a16:creationId xmlns:a16="http://schemas.microsoft.com/office/drawing/2014/main" id="{76422B94-66B2-BD29-AFB5-9BC4D82B3BB6}"/>
              </a:ext>
            </a:extLst>
          </p:cNvPr>
          <p:cNvGrpSpPr/>
          <p:nvPr userDrawn="1"/>
        </p:nvGrpSpPr>
        <p:grpSpPr>
          <a:xfrm>
            <a:off x="8138168" y="3612066"/>
            <a:ext cx="149346" cy="149491"/>
            <a:chOff x="8140750" y="3009600"/>
            <a:chExt cx="149346" cy="149491"/>
          </a:xfrm>
          <a:solidFill>
            <a:schemeClr val="accent1"/>
          </a:solidFill>
        </p:grpSpPr>
        <p:sp>
          <p:nvSpPr>
            <p:cNvPr id="144" name="Freeform 143">
              <a:extLst>
                <a:ext uri="{FF2B5EF4-FFF2-40B4-BE49-F238E27FC236}">
                  <a16:creationId xmlns:a16="http://schemas.microsoft.com/office/drawing/2014/main" id="{51B75046-FA22-0071-BB7A-F8CD1BC033B0}"/>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45" name="Freeform 144">
              <a:extLst>
                <a:ext uri="{FF2B5EF4-FFF2-40B4-BE49-F238E27FC236}">
                  <a16:creationId xmlns:a16="http://schemas.microsoft.com/office/drawing/2014/main" id="{DE52AB68-ECD4-D4F0-9A1B-C9A9808AA3F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46" name="Freeform 145">
              <a:extLst>
                <a:ext uri="{FF2B5EF4-FFF2-40B4-BE49-F238E27FC236}">
                  <a16:creationId xmlns:a16="http://schemas.microsoft.com/office/drawing/2014/main" id="{92864D60-6204-9B7C-4ACD-B0D67DEB9FD2}"/>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47" name="object 50">
            <a:extLst>
              <a:ext uri="{FF2B5EF4-FFF2-40B4-BE49-F238E27FC236}">
                <a16:creationId xmlns:a16="http://schemas.microsoft.com/office/drawing/2014/main" id="{D800191A-616A-5816-BC61-0BE47AC67268}"/>
              </a:ext>
            </a:extLst>
          </p:cNvPr>
          <p:cNvGrpSpPr/>
          <p:nvPr userDrawn="1"/>
        </p:nvGrpSpPr>
        <p:grpSpPr>
          <a:xfrm>
            <a:off x="7884770" y="3612066"/>
            <a:ext cx="149346" cy="149491"/>
            <a:chOff x="7888212" y="3009600"/>
            <a:chExt cx="149346" cy="149491"/>
          </a:xfrm>
          <a:solidFill>
            <a:schemeClr val="accent1"/>
          </a:solidFill>
        </p:grpSpPr>
        <p:sp>
          <p:nvSpPr>
            <p:cNvPr id="148" name="Freeform 147">
              <a:extLst>
                <a:ext uri="{FF2B5EF4-FFF2-40B4-BE49-F238E27FC236}">
                  <a16:creationId xmlns:a16="http://schemas.microsoft.com/office/drawing/2014/main" id="{43E57148-2314-F2D1-F4F3-1C9738C89825}"/>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49" name="Freeform 148">
              <a:extLst>
                <a:ext uri="{FF2B5EF4-FFF2-40B4-BE49-F238E27FC236}">
                  <a16:creationId xmlns:a16="http://schemas.microsoft.com/office/drawing/2014/main" id="{F5B85CFB-7304-9E70-A186-012E9C0FF320}"/>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50" name="Freeform 149">
              <a:extLst>
                <a:ext uri="{FF2B5EF4-FFF2-40B4-BE49-F238E27FC236}">
                  <a16:creationId xmlns:a16="http://schemas.microsoft.com/office/drawing/2014/main" id="{EC937E5E-765A-6E29-EE75-6147F0456917}"/>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51" name="object 50">
            <a:extLst>
              <a:ext uri="{FF2B5EF4-FFF2-40B4-BE49-F238E27FC236}">
                <a16:creationId xmlns:a16="http://schemas.microsoft.com/office/drawing/2014/main" id="{560DF3AD-0D1A-ED2F-92D4-D821951CC47C}"/>
              </a:ext>
            </a:extLst>
          </p:cNvPr>
          <p:cNvGrpSpPr/>
          <p:nvPr userDrawn="1"/>
        </p:nvGrpSpPr>
        <p:grpSpPr>
          <a:xfrm>
            <a:off x="7124576" y="3612066"/>
            <a:ext cx="149346" cy="149491"/>
            <a:chOff x="7130598" y="3009600"/>
            <a:chExt cx="149346" cy="149491"/>
          </a:xfrm>
          <a:solidFill>
            <a:schemeClr val="accent1"/>
          </a:solidFill>
        </p:grpSpPr>
        <p:sp>
          <p:nvSpPr>
            <p:cNvPr id="152" name="Freeform 151">
              <a:extLst>
                <a:ext uri="{FF2B5EF4-FFF2-40B4-BE49-F238E27FC236}">
                  <a16:creationId xmlns:a16="http://schemas.microsoft.com/office/drawing/2014/main" id="{11D452EA-9135-EDF4-9BF0-87003C3531AD}"/>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53" name="Freeform 152">
              <a:extLst>
                <a:ext uri="{FF2B5EF4-FFF2-40B4-BE49-F238E27FC236}">
                  <a16:creationId xmlns:a16="http://schemas.microsoft.com/office/drawing/2014/main" id="{AFBF7D22-2B35-784E-59A1-24F1B808858C}"/>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54" name="Freeform 153">
              <a:extLst>
                <a:ext uri="{FF2B5EF4-FFF2-40B4-BE49-F238E27FC236}">
                  <a16:creationId xmlns:a16="http://schemas.microsoft.com/office/drawing/2014/main" id="{69E15278-CA02-E054-C77D-95514D95A4B4}"/>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55" name="object 50">
            <a:extLst>
              <a:ext uri="{FF2B5EF4-FFF2-40B4-BE49-F238E27FC236}">
                <a16:creationId xmlns:a16="http://schemas.microsoft.com/office/drawing/2014/main" id="{C8581AEB-7170-8806-B432-F491D13B97D2}"/>
              </a:ext>
            </a:extLst>
          </p:cNvPr>
          <p:cNvGrpSpPr/>
          <p:nvPr userDrawn="1"/>
        </p:nvGrpSpPr>
        <p:grpSpPr>
          <a:xfrm>
            <a:off x="8391566" y="3612066"/>
            <a:ext cx="149346" cy="149491"/>
            <a:chOff x="8393288" y="3009600"/>
            <a:chExt cx="149346" cy="149491"/>
          </a:xfrm>
          <a:solidFill>
            <a:schemeClr val="accent1"/>
          </a:solidFill>
        </p:grpSpPr>
        <p:sp>
          <p:nvSpPr>
            <p:cNvPr id="156" name="Freeform 155">
              <a:extLst>
                <a:ext uri="{FF2B5EF4-FFF2-40B4-BE49-F238E27FC236}">
                  <a16:creationId xmlns:a16="http://schemas.microsoft.com/office/drawing/2014/main" id="{FD12B4B4-8963-6283-2654-8106EA27B54D}"/>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57" name="Freeform 156">
              <a:extLst>
                <a:ext uri="{FF2B5EF4-FFF2-40B4-BE49-F238E27FC236}">
                  <a16:creationId xmlns:a16="http://schemas.microsoft.com/office/drawing/2014/main" id="{D8A4F671-C01B-AD25-A6EF-AB57F0BBABE0}"/>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58" name="Freeform 157">
              <a:extLst>
                <a:ext uri="{FF2B5EF4-FFF2-40B4-BE49-F238E27FC236}">
                  <a16:creationId xmlns:a16="http://schemas.microsoft.com/office/drawing/2014/main" id="{C6C9D60A-05F8-9521-1982-927178A32FD7}"/>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59" name="object 50">
            <a:extLst>
              <a:ext uri="{FF2B5EF4-FFF2-40B4-BE49-F238E27FC236}">
                <a16:creationId xmlns:a16="http://schemas.microsoft.com/office/drawing/2014/main" id="{F84BA3AF-4D15-C9E9-B577-448A2CB9200A}"/>
              </a:ext>
            </a:extLst>
          </p:cNvPr>
          <p:cNvGrpSpPr/>
          <p:nvPr userDrawn="1"/>
        </p:nvGrpSpPr>
        <p:grpSpPr>
          <a:xfrm>
            <a:off x="8644964" y="3913299"/>
            <a:ext cx="149346" cy="149491"/>
            <a:chOff x="8645826" y="3009600"/>
            <a:chExt cx="149346" cy="149491"/>
          </a:xfrm>
          <a:solidFill>
            <a:schemeClr val="accent1"/>
          </a:solidFill>
        </p:grpSpPr>
        <p:sp>
          <p:nvSpPr>
            <p:cNvPr id="160" name="Freeform 159">
              <a:extLst>
                <a:ext uri="{FF2B5EF4-FFF2-40B4-BE49-F238E27FC236}">
                  <a16:creationId xmlns:a16="http://schemas.microsoft.com/office/drawing/2014/main" id="{0F42E1BA-345F-8896-39F6-CD4F726184A9}"/>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61" name="Freeform 160">
              <a:extLst>
                <a:ext uri="{FF2B5EF4-FFF2-40B4-BE49-F238E27FC236}">
                  <a16:creationId xmlns:a16="http://schemas.microsoft.com/office/drawing/2014/main" id="{CACC7CB8-B68B-AC0E-D426-D233F443DAA3}"/>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62" name="Freeform 161">
              <a:extLst>
                <a:ext uri="{FF2B5EF4-FFF2-40B4-BE49-F238E27FC236}">
                  <a16:creationId xmlns:a16="http://schemas.microsoft.com/office/drawing/2014/main" id="{A541434B-4259-949D-56EE-8260667FF661}"/>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63" name="object 54">
            <a:extLst>
              <a:ext uri="{FF2B5EF4-FFF2-40B4-BE49-F238E27FC236}">
                <a16:creationId xmlns:a16="http://schemas.microsoft.com/office/drawing/2014/main" id="{2F7A518D-F60C-1749-E253-E779E8D76760}"/>
              </a:ext>
            </a:extLst>
          </p:cNvPr>
          <p:cNvGrpSpPr/>
          <p:nvPr userDrawn="1"/>
        </p:nvGrpSpPr>
        <p:grpSpPr>
          <a:xfrm>
            <a:off x="6871180" y="3913300"/>
            <a:ext cx="149344" cy="149489"/>
            <a:chOff x="6878062" y="3009600"/>
            <a:chExt cx="149344" cy="149489"/>
          </a:xfrm>
          <a:solidFill>
            <a:schemeClr val="accent1"/>
          </a:solidFill>
        </p:grpSpPr>
        <p:sp>
          <p:nvSpPr>
            <p:cNvPr id="164" name="Freeform 163">
              <a:extLst>
                <a:ext uri="{FF2B5EF4-FFF2-40B4-BE49-F238E27FC236}">
                  <a16:creationId xmlns:a16="http://schemas.microsoft.com/office/drawing/2014/main" id="{D530B991-F0A9-3233-FE81-47B34EB5BD50}"/>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grpFill/>
            <a:ln w="992" cap="flat">
              <a:noFill/>
              <a:prstDash val="solid"/>
              <a:miter/>
            </a:ln>
          </p:spPr>
          <p:txBody>
            <a:bodyPr rtlCol="0" anchor="ctr"/>
            <a:lstStyle/>
            <a:p>
              <a:endParaRPr lang="en-IE"/>
            </a:p>
          </p:txBody>
        </p:sp>
        <p:sp>
          <p:nvSpPr>
            <p:cNvPr id="165" name="Freeform 164">
              <a:extLst>
                <a:ext uri="{FF2B5EF4-FFF2-40B4-BE49-F238E27FC236}">
                  <a16:creationId xmlns:a16="http://schemas.microsoft.com/office/drawing/2014/main" id="{5DBDAD0E-4E78-F2E2-539C-9DA74537378F}"/>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66" name="Freeform 165">
              <a:extLst>
                <a:ext uri="{FF2B5EF4-FFF2-40B4-BE49-F238E27FC236}">
                  <a16:creationId xmlns:a16="http://schemas.microsoft.com/office/drawing/2014/main" id="{C001C389-58B2-ED74-59A0-9DD23FADEA29}"/>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67" name="object 50">
            <a:extLst>
              <a:ext uri="{FF2B5EF4-FFF2-40B4-BE49-F238E27FC236}">
                <a16:creationId xmlns:a16="http://schemas.microsoft.com/office/drawing/2014/main" id="{1422BACE-7519-FA15-9606-708EEE9DC734}"/>
              </a:ext>
            </a:extLst>
          </p:cNvPr>
          <p:cNvGrpSpPr/>
          <p:nvPr userDrawn="1"/>
        </p:nvGrpSpPr>
        <p:grpSpPr>
          <a:xfrm>
            <a:off x="7382362" y="3913299"/>
            <a:ext cx="149346" cy="149491"/>
            <a:chOff x="7383136" y="3009600"/>
            <a:chExt cx="149346" cy="149491"/>
          </a:xfrm>
          <a:solidFill>
            <a:schemeClr val="accent1"/>
          </a:solidFill>
        </p:grpSpPr>
        <p:sp>
          <p:nvSpPr>
            <p:cNvPr id="168" name="Freeform 167">
              <a:extLst>
                <a:ext uri="{FF2B5EF4-FFF2-40B4-BE49-F238E27FC236}">
                  <a16:creationId xmlns:a16="http://schemas.microsoft.com/office/drawing/2014/main" id="{4E5BF58A-FA4B-165B-754C-8098842DAB9A}"/>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69" name="Freeform 168">
              <a:extLst>
                <a:ext uri="{FF2B5EF4-FFF2-40B4-BE49-F238E27FC236}">
                  <a16:creationId xmlns:a16="http://schemas.microsoft.com/office/drawing/2014/main" id="{3036D6B6-A5D3-65E3-2C06-5E4EDC744307}"/>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70" name="Freeform 169">
              <a:extLst>
                <a:ext uri="{FF2B5EF4-FFF2-40B4-BE49-F238E27FC236}">
                  <a16:creationId xmlns:a16="http://schemas.microsoft.com/office/drawing/2014/main" id="{3B07C510-3664-31A6-D80E-25F0F43BB739}"/>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71" name="object 50">
            <a:extLst>
              <a:ext uri="{FF2B5EF4-FFF2-40B4-BE49-F238E27FC236}">
                <a16:creationId xmlns:a16="http://schemas.microsoft.com/office/drawing/2014/main" id="{B489C413-BBDE-54ED-7A8A-551034D6EFE0}"/>
              </a:ext>
            </a:extLst>
          </p:cNvPr>
          <p:cNvGrpSpPr/>
          <p:nvPr userDrawn="1"/>
        </p:nvGrpSpPr>
        <p:grpSpPr>
          <a:xfrm>
            <a:off x="8898362" y="3913299"/>
            <a:ext cx="149346" cy="149491"/>
            <a:chOff x="8898362" y="3009600"/>
            <a:chExt cx="149346" cy="149491"/>
          </a:xfrm>
          <a:solidFill>
            <a:schemeClr val="accent1"/>
          </a:solidFill>
        </p:grpSpPr>
        <p:sp>
          <p:nvSpPr>
            <p:cNvPr id="172" name="Freeform 171">
              <a:extLst>
                <a:ext uri="{FF2B5EF4-FFF2-40B4-BE49-F238E27FC236}">
                  <a16:creationId xmlns:a16="http://schemas.microsoft.com/office/drawing/2014/main" id="{93303F18-0C5C-1A69-8850-D92AED303393}"/>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73" name="Freeform 172">
              <a:extLst>
                <a:ext uri="{FF2B5EF4-FFF2-40B4-BE49-F238E27FC236}">
                  <a16:creationId xmlns:a16="http://schemas.microsoft.com/office/drawing/2014/main" id="{63C31535-3AEB-BF22-F64C-FAB1DF9448D0}"/>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74" name="Freeform 173">
              <a:extLst>
                <a:ext uri="{FF2B5EF4-FFF2-40B4-BE49-F238E27FC236}">
                  <a16:creationId xmlns:a16="http://schemas.microsoft.com/office/drawing/2014/main" id="{26953EBC-E8BD-A08A-D7A1-D4652A17C418}"/>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75" name="object 50">
            <a:extLst>
              <a:ext uri="{FF2B5EF4-FFF2-40B4-BE49-F238E27FC236}">
                <a16:creationId xmlns:a16="http://schemas.microsoft.com/office/drawing/2014/main" id="{04A1EBBB-9226-82AB-3906-57A653753D3A}"/>
              </a:ext>
            </a:extLst>
          </p:cNvPr>
          <p:cNvGrpSpPr/>
          <p:nvPr userDrawn="1"/>
        </p:nvGrpSpPr>
        <p:grpSpPr>
          <a:xfrm>
            <a:off x="7631372" y="3913299"/>
            <a:ext cx="149346" cy="149491"/>
            <a:chOff x="7635674" y="3009600"/>
            <a:chExt cx="149346" cy="149491"/>
          </a:xfrm>
          <a:solidFill>
            <a:schemeClr val="accent1"/>
          </a:solidFill>
        </p:grpSpPr>
        <p:sp>
          <p:nvSpPr>
            <p:cNvPr id="176" name="Freeform 175">
              <a:extLst>
                <a:ext uri="{FF2B5EF4-FFF2-40B4-BE49-F238E27FC236}">
                  <a16:creationId xmlns:a16="http://schemas.microsoft.com/office/drawing/2014/main" id="{15FF4B51-099F-E68F-7A33-5809421E7186}"/>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77" name="Freeform 176">
              <a:extLst>
                <a:ext uri="{FF2B5EF4-FFF2-40B4-BE49-F238E27FC236}">
                  <a16:creationId xmlns:a16="http://schemas.microsoft.com/office/drawing/2014/main" id="{593BE5F0-A351-8AE1-B2B5-105EC941BC10}"/>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78" name="Freeform 177">
              <a:extLst>
                <a:ext uri="{FF2B5EF4-FFF2-40B4-BE49-F238E27FC236}">
                  <a16:creationId xmlns:a16="http://schemas.microsoft.com/office/drawing/2014/main" id="{052D4D69-9FE3-7364-1569-BA090365E47E}"/>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79" name="object 50">
            <a:extLst>
              <a:ext uri="{FF2B5EF4-FFF2-40B4-BE49-F238E27FC236}">
                <a16:creationId xmlns:a16="http://schemas.microsoft.com/office/drawing/2014/main" id="{F8657A34-63F6-70D8-53C1-5475836499D8}"/>
              </a:ext>
            </a:extLst>
          </p:cNvPr>
          <p:cNvGrpSpPr/>
          <p:nvPr userDrawn="1"/>
        </p:nvGrpSpPr>
        <p:grpSpPr>
          <a:xfrm>
            <a:off x="8138168" y="3913299"/>
            <a:ext cx="149346" cy="149491"/>
            <a:chOff x="8140750" y="3009600"/>
            <a:chExt cx="149346" cy="149491"/>
          </a:xfrm>
          <a:solidFill>
            <a:schemeClr val="accent1"/>
          </a:solidFill>
        </p:grpSpPr>
        <p:sp>
          <p:nvSpPr>
            <p:cNvPr id="180" name="Freeform 179">
              <a:extLst>
                <a:ext uri="{FF2B5EF4-FFF2-40B4-BE49-F238E27FC236}">
                  <a16:creationId xmlns:a16="http://schemas.microsoft.com/office/drawing/2014/main" id="{200DE688-3873-61F5-A55F-7594FB3B008C}"/>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81" name="Freeform 180">
              <a:extLst>
                <a:ext uri="{FF2B5EF4-FFF2-40B4-BE49-F238E27FC236}">
                  <a16:creationId xmlns:a16="http://schemas.microsoft.com/office/drawing/2014/main" id="{337E01C9-AD89-279D-1F4D-1F03D227DBD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82" name="Freeform 181">
              <a:extLst>
                <a:ext uri="{FF2B5EF4-FFF2-40B4-BE49-F238E27FC236}">
                  <a16:creationId xmlns:a16="http://schemas.microsoft.com/office/drawing/2014/main" id="{950395AA-A9E6-CFDB-BEB9-685531D73060}"/>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83" name="object 50">
            <a:extLst>
              <a:ext uri="{FF2B5EF4-FFF2-40B4-BE49-F238E27FC236}">
                <a16:creationId xmlns:a16="http://schemas.microsoft.com/office/drawing/2014/main" id="{1B38132F-469D-3AA7-BC2F-11638670F3D1}"/>
              </a:ext>
            </a:extLst>
          </p:cNvPr>
          <p:cNvGrpSpPr/>
          <p:nvPr userDrawn="1"/>
        </p:nvGrpSpPr>
        <p:grpSpPr>
          <a:xfrm>
            <a:off x="7884770" y="3913299"/>
            <a:ext cx="149346" cy="149491"/>
            <a:chOff x="7888212" y="3009600"/>
            <a:chExt cx="149346" cy="149491"/>
          </a:xfrm>
          <a:solidFill>
            <a:schemeClr val="accent1"/>
          </a:solidFill>
        </p:grpSpPr>
        <p:sp>
          <p:nvSpPr>
            <p:cNvPr id="184" name="Freeform 183">
              <a:extLst>
                <a:ext uri="{FF2B5EF4-FFF2-40B4-BE49-F238E27FC236}">
                  <a16:creationId xmlns:a16="http://schemas.microsoft.com/office/drawing/2014/main" id="{2D3945CC-CE53-0160-2C52-BC7DD3FAEE55}"/>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85" name="Freeform 184">
              <a:extLst>
                <a:ext uri="{FF2B5EF4-FFF2-40B4-BE49-F238E27FC236}">
                  <a16:creationId xmlns:a16="http://schemas.microsoft.com/office/drawing/2014/main" id="{27244274-827E-A0B6-DA4B-6A851AB5D601}"/>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86" name="Freeform 185">
              <a:extLst>
                <a:ext uri="{FF2B5EF4-FFF2-40B4-BE49-F238E27FC236}">
                  <a16:creationId xmlns:a16="http://schemas.microsoft.com/office/drawing/2014/main" id="{5000840E-E0FA-4B75-6019-25B2CFE42641}"/>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87" name="object 50">
            <a:extLst>
              <a:ext uri="{FF2B5EF4-FFF2-40B4-BE49-F238E27FC236}">
                <a16:creationId xmlns:a16="http://schemas.microsoft.com/office/drawing/2014/main" id="{D86741D7-E2B2-7FFF-2BFD-FD4390AC5124}"/>
              </a:ext>
            </a:extLst>
          </p:cNvPr>
          <p:cNvGrpSpPr/>
          <p:nvPr userDrawn="1"/>
        </p:nvGrpSpPr>
        <p:grpSpPr>
          <a:xfrm>
            <a:off x="7124576" y="3913299"/>
            <a:ext cx="149346" cy="149491"/>
            <a:chOff x="7130598" y="3009600"/>
            <a:chExt cx="149346" cy="149491"/>
          </a:xfrm>
          <a:solidFill>
            <a:schemeClr val="accent1"/>
          </a:solidFill>
        </p:grpSpPr>
        <p:sp>
          <p:nvSpPr>
            <p:cNvPr id="188" name="Freeform 187">
              <a:extLst>
                <a:ext uri="{FF2B5EF4-FFF2-40B4-BE49-F238E27FC236}">
                  <a16:creationId xmlns:a16="http://schemas.microsoft.com/office/drawing/2014/main" id="{8300821B-3412-9FCF-914C-1A2132B144A7}"/>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89" name="Freeform 188">
              <a:extLst>
                <a:ext uri="{FF2B5EF4-FFF2-40B4-BE49-F238E27FC236}">
                  <a16:creationId xmlns:a16="http://schemas.microsoft.com/office/drawing/2014/main" id="{CD6EBA0B-D69E-20DC-7BD5-A3E5CD2E28B9}"/>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90" name="Freeform 189">
              <a:extLst>
                <a:ext uri="{FF2B5EF4-FFF2-40B4-BE49-F238E27FC236}">
                  <a16:creationId xmlns:a16="http://schemas.microsoft.com/office/drawing/2014/main" id="{1C512D62-3B7C-4F2F-6BE1-D2033F3799B6}"/>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91" name="object 50">
            <a:extLst>
              <a:ext uri="{FF2B5EF4-FFF2-40B4-BE49-F238E27FC236}">
                <a16:creationId xmlns:a16="http://schemas.microsoft.com/office/drawing/2014/main" id="{32092EC5-A2F3-4EA0-73D6-802A0E1000C8}"/>
              </a:ext>
            </a:extLst>
          </p:cNvPr>
          <p:cNvGrpSpPr/>
          <p:nvPr userDrawn="1"/>
        </p:nvGrpSpPr>
        <p:grpSpPr>
          <a:xfrm>
            <a:off x="8391566" y="3913299"/>
            <a:ext cx="149346" cy="149491"/>
            <a:chOff x="8393288" y="3009600"/>
            <a:chExt cx="149346" cy="149491"/>
          </a:xfrm>
          <a:solidFill>
            <a:schemeClr val="accent1"/>
          </a:solidFill>
        </p:grpSpPr>
        <p:sp>
          <p:nvSpPr>
            <p:cNvPr id="192" name="Freeform 191">
              <a:extLst>
                <a:ext uri="{FF2B5EF4-FFF2-40B4-BE49-F238E27FC236}">
                  <a16:creationId xmlns:a16="http://schemas.microsoft.com/office/drawing/2014/main" id="{7F1010F9-4E29-3D14-0DDD-EE296C25F06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93" name="Freeform 192">
              <a:extLst>
                <a:ext uri="{FF2B5EF4-FFF2-40B4-BE49-F238E27FC236}">
                  <a16:creationId xmlns:a16="http://schemas.microsoft.com/office/drawing/2014/main" id="{F97DAB31-A793-4846-068B-0C206D65B452}"/>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94" name="Freeform 193">
              <a:extLst>
                <a:ext uri="{FF2B5EF4-FFF2-40B4-BE49-F238E27FC236}">
                  <a16:creationId xmlns:a16="http://schemas.microsoft.com/office/drawing/2014/main" id="{2898683F-873D-9D51-B1BB-B6E921AEB93B}"/>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sp>
        <p:nvSpPr>
          <p:cNvPr id="195" name="object 19">
            <a:extLst>
              <a:ext uri="{FF2B5EF4-FFF2-40B4-BE49-F238E27FC236}">
                <a16:creationId xmlns:a16="http://schemas.microsoft.com/office/drawing/2014/main" id="{DAAE5422-8B46-354B-97F0-362AAD5E870E}"/>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sp>
        <p:nvSpPr>
          <p:cNvPr id="196" name="object 20">
            <a:extLst>
              <a:ext uri="{FF2B5EF4-FFF2-40B4-BE49-F238E27FC236}">
                <a16:creationId xmlns:a16="http://schemas.microsoft.com/office/drawing/2014/main" id="{2919839E-0376-2D8F-729F-620C7EA74D5F}"/>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chemeClr val="accent1"/>
            </a:solidFill>
          </a:ln>
        </p:spPr>
        <p:txBody>
          <a:bodyPr wrap="square" lIns="0" tIns="0" rIns="0" bIns="0" rtlCol="0"/>
          <a:lstStyle/>
          <a:p>
            <a:endParaRPr/>
          </a:p>
        </p:txBody>
      </p:sp>
      <p:sp>
        <p:nvSpPr>
          <p:cNvPr id="197" name="object 21">
            <a:extLst>
              <a:ext uri="{FF2B5EF4-FFF2-40B4-BE49-F238E27FC236}">
                <a16:creationId xmlns:a16="http://schemas.microsoft.com/office/drawing/2014/main" id="{A17EC2DD-2F6C-CA21-9940-9B455CF228D6}"/>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chemeClr val="accent1"/>
            </a:solidFill>
          </a:ln>
        </p:spPr>
        <p:txBody>
          <a:bodyPr wrap="square" lIns="0" tIns="0" rIns="0" bIns="0" rtlCol="0"/>
          <a:lstStyle/>
          <a:p>
            <a:endParaRPr/>
          </a:p>
        </p:txBody>
      </p:sp>
      <p:sp>
        <p:nvSpPr>
          <p:cNvPr id="198" name="object 22">
            <a:extLst>
              <a:ext uri="{FF2B5EF4-FFF2-40B4-BE49-F238E27FC236}">
                <a16:creationId xmlns:a16="http://schemas.microsoft.com/office/drawing/2014/main" id="{0CDCCFF1-2457-EA05-146B-C37E2F3D50A7}"/>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chemeClr val="accent1"/>
            </a:solidFill>
          </a:ln>
        </p:spPr>
        <p:txBody>
          <a:bodyPr wrap="square" lIns="0" tIns="0" rIns="0" bIns="0" rtlCol="0"/>
          <a:lstStyle/>
          <a:p>
            <a:endParaRPr/>
          </a:p>
        </p:txBody>
      </p:sp>
      <p:sp>
        <p:nvSpPr>
          <p:cNvPr id="199" name="object 17">
            <a:extLst>
              <a:ext uri="{FF2B5EF4-FFF2-40B4-BE49-F238E27FC236}">
                <a16:creationId xmlns:a16="http://schemas.microsoft.com/office/drawing/2014/main" id="{F048D7F2-D76A-8033-332E-60249DECE92C}"/>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chemeClr val="accent1"/>
            </a:solidFill>
          </a:ln>
        </p:spPr>
        <p:txBody>
          <a:bodyPr wrap="square" lIns="0" tIns="0" rIns="0" bIns="0" rtlCol="0"/>
          <a:lstStyle/>
          <a:p>
            <a:endParaRPr/>
          </a:p>
        </p:txBody>
      </p:sp>
      <p:sp>
        <p:nvSpPr>
          <p:cNvPr id="2" name="object 3">
            <a:extLst>
              <a:ext uri="{FF2B5EF4-FFF2-40B4-BE49-F238E27FC236}">
                <a16:creationId xmlns:a16="http://schemas.microsoft.com/office/drawing/2014/main" id="{3E1F2908-2503-69F6-E853-C12F0CEAF14A}"/>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sz="1156" spc="-7" dirty="0" err="1">
                <a:solidFill>
                  <a:schemeClr val="accent1"/>
                </a:solidFill>
                <a:latin typeface="Ginka Medium" panose="02010103030201020103" pitchFamily="2" charset="0"/>
                <a:cs typeface="Arial"/>
              </a:rPr>
              <a:t>cybercertlabs</a:t>
            </a:r>
            <a:r>
              <a:rPr sz="1156" spc="-7" dirty="0">
                <a:solidFill>
                  <a:schemeClr val="accent1"/>
                </a:solidFill>
                <a:latin typeface="Ginka Medium" panose="02010103030201020103" pitchFamily="2" charset="0"/>
                <a:cs typeface="Arial"/>
              </a:rPr>
              <a:t>.</a:t>
            </a:r>
            <a:r>
              <a:rPr lang="en-IE" sz="1156" spc="-7" dirty="0">
                <a:solidFill>
                  <a:schemeClr val="accent1"/>
                </a:solidFill>
                <a:latin typeface="Ginka Medium" panose="02010103030201020103" pitchFamily="2" charset="0"/>
                <a:cs typeface="Arial"/>
              </a:rPr>
              <a:t>com</a:t>
            </a:r>
            <a:endParaRPr sz="1156" dirty="0">
              <a:solidFill>
                <a:schemeClr val="accent1"/>
              </a:solidFill>
              <a:latin typeface="Ginka Medium" panose="02010103030201020103" pitchFamily="2" charset="0"/>
              <a:cs typeface="Arial"/>
            </a:endParaRPr>
          </a:p>
        </p:txBody>
      </p:sp>
    </p:spTree>
    <p:extLst>
      <p:ext uri="{BB962C8B-B14F-4D97-AF65-F5344CB8AC3E}">
        <p14:creationId xmlns:p14="http://schemas.microsoft.com/office/powerpoint/2010/main" val="28671723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12E68824-49FA-055E-1BE4-AA5B6D3CFF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7" name="object 19">
            <a:extLst>
              <a:ext uri="{FF2B5EF4-FFF2-40B4-BE49-F238E27FC236}">
                <a16:creationId xmlns:a16="http://schemas.microsoft.com/office/drawing/2014/main" id="{D1FBD397-2BD3-4344-AF55-2C9336D722DB}"/>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3" name="Title 1">
            <a:extLst>
              <a:ext uri="{FF2B5EF4-FFF2-40B4-BE49-F238E27FC236}">
                <a16:creationId xmlns:a16="http://schemas.microsoft.com/office/drawing/2014/main" id="{3C791E74-9480-E064-2991-C5B5D6192444}"/>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17282754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0_Two Content">
    <p:bg>
      <p:bgPr>
        <a:solidFill>
          <a:schemeClr val="accent6"/>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104DDD03-FBA2-F06D-F43A-730361DD03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3" name="Title 1">
            <a:extLst>
              <a:ext uri="{FF2B5EF4-FFF2-40B4-BE49-F238E27FC236}">
                <a16:creationId xmlns:a16="http://schemas.microsoft.com/office/drawing/2014/main" id="{7492CE4B-A3BC-6633-4549-4D49DC4FCC3F}"/>
              </a:ext>
            </a:extLst>
          </p:cNvPr>
          <p:cNvSpPr>
            <a:spLocks noGrp="1"/>
          </p:cNvSpPr>
          <p:nvPr>
            <p:ph type="title"/>
          </p:nvPr>
        </p:nvSpPr>
        <p:spPr>
          <a:xfrm>
            <a:off x="228600" y="163227"/>
            <a:ext cx="8686800" cy="601663"/>
          </a:xfrm>
        </p:spPr>
        <p:txBody>
          <a:bodyPr/>
          <a:lstStyle>
            <a:lvl1pPr>
              <a:defRPr>
                <a:solidFill>
                  <a:schemeClr val="accent4"/>
                </a:solidFill>
              </a:defRPr>
            </a:lvl1pPr>
          </a:lstStyle>
          <a:p>
            <a:r>
              <a:rPr lang="en-GB" dirty="0"/>
              <a:t>Click to edit Master title style</a:t>
            </a:r>
            <a:endParaRPr lang="en-IE" dirty="0"/>
          </a:p>
        </p:txBody>
      </p:sp>
    </p:spTree>
    <p:extLst>
      <p:ext uri="{BB962C8B-B14F-4D97-AF65-F5344CB8AC3E}">
        <p14:creationId xmlns:p14="http://schemas.microsoft.com/office/powerpoint/2010/main" val="411493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rgbClr val="43472E"/>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8B0B2F-F773-95F9-7F6B-AEF330C6D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3A007805-7C6E-3F74-27FD-B419569C77B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68F7D4D5-935E-4BA0-51F0-F3F27CB3BB9C}"/>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5152830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9CA3A9"/>
        </a:solid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FEBDC4ED-9250-2CFF-FE65-5B06E8CDE3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4" name="object 19">
            <a:extLst>
              <a:ext uri="{FF2B5EF4-FFF2-40B4-BE49-F238E27FC236}">
                <a16:creationId xmlns:a16="http://schemas.microsoft.com/office/drawing/2014/main" id="{5EB18528-2ED1-C194-F706-91A172C536F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1F07804D-3F4C-20AF-1529-35C961D49565}"/>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accent3"/>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8B0B2F-F773-95F9-7F6B-AEF330C6D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3A007805-7C6E-3F74-27FD-B419569C77B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39A9E1B0-7A1F-0B14-0A1E-6277420DD304}"/>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4709758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4"/>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8B0B2F-F773-95F9-7F6B-AEF330C6D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3A007805-7C6E-3F74-27FD-B419569C77B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F71B6227-064D-13A2-0836-63EF0A434769}"/>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8374103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47FEBB-EFE5-1972-0775-D53F580C25FC}"/>
              </a:ext>
            </a:extLst>
          </p:cNvPr>
          <p:cNvSpPr>
            <a:spLocks noGrp="1"/>
          </p:cNvSpPr>
          <p:nvPr>
            <p:ph type="body" sz="quarter" idx="10"/>
          </p:nvPr>
        </p:nvSpPr>
        <p:spPr>
          <a:xfrm>
            <a:off x="228600" y="989506"/>
            <a:ext cx="8686800" cy="438244"/>
          </a:xfrm>
          <a:prstGeom prst="rect">
            <a:avLst/>
          </a:prstGeom>
        </p:spPr>
        <p:txBody>
          <a:bodyPr lIns="0" anchor="ctr"/>
          <a:lstStyle>
            <a:lvl1pPr>
              <a:defRPr b="0" i="0">
                <a:solidFill>
                  <a:schemeClr val="accent1"/>
                </a:solidFill>
                <a:latin typeface="Ginka Medium" panose="02010103030201020103" pitchFamily="2"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11" name="Content Placeholder 10">
            <a:extLst>
              <a:ext uri="{FF2B5EF4-FFF2-40B4-BE49-F238E27FC236}">
                <a16:creationId xmlns:a16="http://schemas.microsoft.com/office/drawing/2014/main" id="{D8D5398B-7C5B-4CDD-28C5-3DA0BD1FF8C1}"/>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latin typeface="Red Hat Display Light" panose="02010303040201060303" pitchFamily="2" charset="0"/>
                <a:ea typeface="Red Hat Display Light" panose="02010303040201060303" pitchFamily="2" charset="0"/>
                <a:cs typeface="Red Hat Display Light" panose="02010303040201060303" pitchFamily="2" charset="0"/>
              </a:defRPr>
            </a:lvl1pPr>
            <a:lvl2pPr>
              <a:lnSpc>
                <a:spcPct val="110000"/>
              </a:lnSpc>
              <a:spcBef>
                <a:spcPts val="300"/>
              </a:spcBef>
              <a:spcAft>
                <a:spcPts val="300"/>
              </a:spcAft>
              <a:defRPr sz="1400" b="0" i="0">
                <a:latin typeface="Red Hat Display Light" panose="02010303040201060303" pitchFamily="2" charset="0"/>
                <a:ea typeface="Red Hat Display Light" panose="02010303040201060303" pitchFamily="2" charset="0"/>
                <a:cs typeface="Red Hat Display Light" panose="02010303040201060303" pitchFamily="2" charset="0"/>
              </a:defRPr>
            </a:lvl2pPr>
            <a:lvl3pPr>
              <a:lnSpc>
                <a:spcPct val="110000"/>
              </a:lnSpc>
              <a:spcBef>
                <a:spcPts val="300"/>
              </a:spcBef>
              <a:spcAft>
                <a:spcPts val="300"/>
              </a:spcAft>
              <a:defRPr sz="1400" b="0" i="0">
                <a:latin typeface="Red Hat Display Light" panose="02010303040201060303" pitchFamily="2" charset="0"/>
                <a:ea typeface="Red Hat Display Light" panose="02010303040201060303" pitchFamily="2" charset="0"/>
                <a:cs typeface="Red Hat Display Light" panose="02010303040201060303" pitchFamily="2" charset="0"/>
              </a:defRPr>
            </a:lvl3pPr>
            <a:lvl4pPr>
              <a:lnSpc>
                <a:spcPct val="110000"/>
              </a:lnSpc>
              <a:spcBef>
                <a:spcPts val="300"/>
              </a:spcBef>
              <a:spcAft>
                <a:spcPts val="300"/>
              </a:spcAft>
              <a:defRPr sz="1400" b="0" i="0">
                <a:latin typeface="Red Hat Display Light" panose="02010303040201060303" pitchFamily="2" charset="0"/>
                <a:ea typeface="Red Hat Display Light" panose="02010303040201060303" pitchFamily="2" charset="0"/>
                <a:cs typeface="Red Hat Display Light" panose="02010303040201060303" pitchFamily="2" charset="0"/>
              </a:defRPr>
            </a:lvl4pPr>
            <a:lvl5pPr>
              <a:lnSpc>
                <a:spcPct val="110000"/>
              </a:lnSpc>
              <a:spcBef>
                <a:spcPts val="300"/>
              </a:spcBef>
              <a:spcAft>
                <a:spcPts val="300"/>
              </a:spcAft>
              <a:defRPr sz="1400" b="0" i="0">
                <a:latin typeface="Red Hat Display Light" panose="020103030402010603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2" name="object 19">
            <a:extLst>
              <a:ext uri="{FF2B5EF4-FFF2-40B4-BE49-F238E27FC236}">
                <a16:creationId xmlns:a16="http://schemas.microsoft.com/office/drawing/2014/main" id="{81E73529-6295-2CE0-3BA6-849935DD05BB}"/>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3" name="Title 1">
            <a:extLst>
              <a:ext uri="{FF2B5EF4-FFF2-40B4-BE49-F238E27FC236}">
                <a16:creationId xmlns:a16="http://schemas.microsoft.com/office/drawing/2014/main" id="{D39C0E25-56B1-992C-026A-A7A2018010DB}"/>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accent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3AD7ED-4B50-E8E8-B262-D13E297DC62A}"/>
              </a:ext>
            </a:extLst>
          </p:cNvPr>
          <p:cNvSpPr>
            <a:spLocks noGrp="1"/>
          </p:cNvSpPr>
          <p:nvPr>
            <p:ph sz="quarter" idx="10"/>
          </p:nvPr>
        </p:nvSpPr>
        <p:spPr>
          <a:xfrm>
            <a:off x="228600" y="1441456"/>
            <a:ext cx="4000499" cy="3016244"/>
          </a:xfrm>
          <a:prstGeom prst="rect">
            <a:avLst/>
          </a:prstGeom>
        </p:spPr>
        <p:txBody>
          <a:bodyPr/>
          <a:lstStyle>
            <a:lvl1pPr>
              <a:spcBef>
                <a:spcPts val="450"/>
              </a:spcBef>
              <a:spcAft>
                <a:spcPts val="450"/>
              </a:spcAft>
              <a:defRPr sz="1400" b="0" i="0">
                <a:solidFill>
                  <a:schemeClr val="bg1"/>
                </a:solidFill>
                <a:latin typeface="Red Hat Display Light" panose="02010303040201060303" pitchFamily="2" charset="0"/>
              </a:defRPr>
            </a:lvl1pPr>
            <a:lvl2pPr>
              <a:spcBef>
                <a:spcPts val="450"/>
              </a:spcBef>
              <a:spcAft>
                <a:spcPts val="450"/>
              </a:spcAft>
              <a:defRPr sz="1400" b="0" i="0">
                <a:solidFill>
                  <a:schemeClr val="bg1"/>
                </a:solidFill>
                <a:latin typeface="Red Hat Display Light" panose="02010303040201060303" pitchFamily="2" charset="0"/>
              </a:defRPr>
            </a:lvl2pPr>
            <a:lvl3pPr>
              <a:spcBef>
                <a:spcPts val="450"/>
              </a:spcBef>
              <a:spcAft>
                <a:spcPts val="450"/>
              </a:spcAft>
              <a:defRPr sz="1400" b="0" i="0">
                <a:solidFill>
                  <a:schemeClr val="bg1"/>
                </a:solidFill>
                <a:latin typeface="Red Hat Display Light" panose="02010303040201060303" pitchFamily="2" charset="0"/>
              </a:defRPr>
            </a:lvl3pPr>
            <a:lvl4pPr>
              <a:spcBef>
                <a:spcPts val="450"/>
              </a:spcBef>
              <a:spcAft>
                <a:spcPts val="450"/>
              </a:spcAft>
              <a:defRPr sz="1400" b="0" i="0">
                <a:solidFill>
                  <a:schemeClr val="bg1"/>
                </a:solidFill>
                <a:latin typeface="Red Hat Display Light" panose="02010303040201060303" pitchFamily="2" charset="0"/>
              </a:defRPr>
            </a:lvl4pPr>
            <a:lvl5pPr>
              <a:spcBef>
                <a:spcPts val="450"/>
              </a:spcBef>
              <a:spcAft>
                <a:spcPts val="450"/>
              </a:spcAft>
              <a:defRPr sz="1400" b="0" i="0">
                <a:solidFill>
                  <a:schemeClr val="bg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Picture Placeholder 9">
            <a:extLst>
              <a:ext uri="{FF2B5EF4-FFF2-40B4-BE49-F238E27FC236}">
                <a16:creationId xmlns:a16="http://schemas.microsoft.com/office/drawing/2014/main" id="{61A62D99-6DA2-E63C-84E3-46249B7F125D}"/>
              </a:ext>
            </a:extLst>
          </p:cNvPr>
          <p:cNvSpPr>
            <a:spLocks noGrp="1"/>
          </p:cNvSpPr>
          <p:nvPr>
            <p:ph type="pic" sz="quarter" idx="12"/>
          </p:nvPr>
        </p:nvSpPr>
        <p:spPr>
          <a:xfrm flipH="1">
            <a:off x="4914899" y="1441456"/>
            <a:ext cx="4000500" cy="2999576"/>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Red Hat Display Light" panose="02010303040201060303" pitchFamily="2" charset="0"/>
              </a:defRPr>
            </a:lvl1pPr>
          </a:lstStyle>
          <a:p>
            <a:endParaRPr lang="en-US" dirty="0"/>
          </a:p>
        </p:txBody>
      </p:sp>
      <p:sp>
        <p:nvSpPr>
          <p:cNvPr id="6" name="Title 5">
            <a:extLst>
              <a:ext uri="{FF2B5EF4-FFF2-40B4-BE49-F238E27FC236}">
                <a16:creationId xmlns:a16="http://schemas.microsoft.com/office/drawing/2014/main" id="{A1D0DF65-13C8-2D83-D010-ED1D7E77FCDF}"/>
              </a:ext>
            </a:extLst>
          </p:cNvPr>
          <p:cNvSpPr>
            <a:spLocks noGrp="1"/>
          </p:cNvSpPr>
          <p:nvPr>
            <p:ph type="title"/>
          </p:nvPr>
        </p:nvSpPr>
        <p:spPr>
          <a:xfrm>
            <a:off x="228600" y="315199"/>
            <a:ext cx="8686800" cy="261131"/>
          </a:xfrm>
        </p:spPr>
        <p:txBody>
          <a:bodyPr/>
          <a:lstStyle>
            <a:lvl1pPr algn="l">
              <a:defRPr>
                <a:solidFill>
                  <a:schemeClr val="bg1"/>
                </a:solidFill>
              </a:defRPr>
            </a:lvl1pPr>
          </a:lstStyle>
          <a:p>
            <a:r>
              <a:rPr lang="en-GB" dirty="0"/>
              <a:t>Click to edit Master title style</a:t>
            </a:r>
            <a:endParaRPr lang="en-IE" dirty="0"/>
          </a:p>
        </p:txBody>
      </p:sp>
      <p:pic>
        <p:nvPicPr>
          <p:cNvPr id="3" name="Picture 10">
            <a:extLst>
              <a:ext uri="{FF2B5EF4-FFF2-40B4-BE49-F238E27FC236}">
                <a16:creationId xmlns:a16="http://schemas.microsoft.com/office/drawing/2014/main" id="{8718F848-171B-F591-5D71-10E6AA5508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7" name="object 19">
            <a:extLst>
              <a:ext uri="{FF2B5EF4-FFF2-40B4-BE49-F238E27FC236}">
                <a16:creationId xmlns:a16="http://schemas.microsoft.com/office/drawing/2014/main" id="{B2D4B3AB-3352-2B24-F839-53F26470F977}"/>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13568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2144E-64B4-44FF-80EC-E70ACA65D057}"/>
              </a:ext>
            </a:extLst>
          </p:cNvPr>
          <p:cNvSpPr/>
          <p:nvPr userDrawn="1"/>
        </p:nvSpPr>
        <p:spPr>
          <a:xfrm>
            <a:off x="0" y="910147"/>
            <a:ext cx="9144000" cy="4233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ed Hat Display Light" panose="02010303040201060303" pitchFamily="2" charset="0"/>
            </a:endParaRPr>
          </a:p>
        </p:txBody>
      </p:sp>
      <p:sp>
        <p:nvSpPr>
          <p:cNvPr id="5" name="Text Placeholder 4">
            <a:extLst>
              <a:ext uri="{FF2B5EF4-FFF2-40B4-BE49-F238E27FC236}">
                <a16:creationId xmlns:a16="http://schemas.microsoft.com/office/drawing/2014/main" id="{99BD0E6D-1E20-AE30-ABB3-5A7E44CB910B}"/>
              </a:ext>
            </a:extLst>
          </p:cNvPr>
          <p:cNvSpPr>
            <a:spLocks noGrp="1"/>
          </p:cNvSpPr>
          <p:nvPr>
            <p:ph type="body" sz="quarter" idx="50"/>
          </p:nvPr>
        </p:nvSpPr>
        <p:spPr>
          <a:xfrm>
            <a:off x="285750" y="1341978"/>
            <a:ext cx="4972050" cy="3371850"/>
          </a:xfrm>
          <a:prstGeom prst="rect">
            <a:avLst/>
          </a:prstGeom>
        </p:spPr>
        <p:txBody>
          <a:bodyPr/>
          <a:lstStyle>
            <a:lvl1pPr>
              <a:spcBef>
                <a:spcPts val="450"/>
              </a:spcBef>
              <a:spcAft>
                <a:spcPts val="450"/>
              </a:spcAft>
              <a:defRPr sz="1400" b="0" i="0">
                <a:solidFill>
                  <a:schemeClr val="bg1"/>
                </a:solidFill>
                <a:latin typeface="Red Hat Display Light" panose="02010303040201060303" pitchFamily="2" charset="0"/>
              </a:defRPr>
            </a:lvl1pPr>
            <a:lvl2pPr>
              <a:spcBef>
                <a:spcPts val="450"/>
              </a:spcBef>
              <a:spcAft>
                <a:spcPts val="450"/>
              </a:spcAft>
              <a:defRPr sz="1400" b="0" i="0">
                <a:solidFill>
                  <a:schemeClr val="bg1"/>
                </a:solidFill>
                <a:latin typeface="Red Hat Display Light" panose="02010303040201060303" pitchFamily="2" charset="0"/>
              </a:defRPr>
            </a:lvl2pPr>
            <a:lvl3pPr>
              <a:spcBef>
                <a:spcPts val="450"/>
              </a:spcBef>
              <a:spcAft>
                <a:spcPts val="450"/>
              </a:spcAft>
              <a:defRPr sz="1400" b="0" i="0">
                <a:solidFill>
                  <a:schemeClr val="bg1"/>
                </a:solidFill>
                <a:latin typeface="Red Hat Display Light" panose="02010303040201060303" pitchFamily="2" charset="0"/>
              </a:defRPr>
            </a:lvl3pPr>
            <a:lvl4pPr>
              <a:spcBef>
                <a:spcPts val="450"/>
              </a:spcBef>
              <a:spcAft>
                <a:spcPts val="450"/>
              </a:spcAft>
              <a:defRPr sz="1400" b="0" i="0">
                <a:solidFill>
                  <a:schemeClr val="bg1"/>
                </a:solidFill>
                <a:latin typeface="Red Hat Display Light" panose="02010303040201060303" pitchFamily="2" charset="0"/>
              </a:defRPr>
            </a:lvl4pPr>
            <a:lvl5pPr>
              <a:spcBef>
                <a:spcPts val="450"/>
              </a:spcBef>
              <a:spcAft>
                <a:spcPts val="450"/>
              </a:spcAft>
              <a:defRPr sz="1400" b="0" i="0">
                <a:solidFill>
                  <a:schemeClr val="bg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Picture Placeholder 9">
            <a:extLst>
              <a:ext uri="{FF2B5EF4-FFF2-40B4-BE49-F238E27FC236}">
                <a16:creationId xmlns:a16="http://schemas.microsoft.com/office/drawing/2014/main" id="{014B76C0-2B41-8639-56BC-7697200FE043}"/>
              </a:ext>
            </a:extLst>
          </p:cNvPr>
          <p:cNvSpPr>
            <a:spLocks noGrp="1"/>
          </p:cNvSpPr>
          <p:nvPr>
            <p:ph type="pic" sz="quarter" idx="12"/>
          </p:nvPr>
        </p:nvSpPr>
        <p:spPr>
          <a:xfrm flipH="1">
            <a:off x="5509597" y="1341978"/>
            <a:ext cx="3371848" cy="3371850"/>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Red Hat Display Light" panose="02010303040201060303" pitchFamily="2" charset="0"/>
              </a:defRPr>
            </a:lvl1pPr>
          </a:lstStyle>
          <a:p>
            <a:endParaRPr lang="en-US" dirty="0"/>
          </a:p>
        </p:txBody>
      </p:sp>
      <p:sp>
        <p:nvSpPr>
          <p:cNvPr id="8" name="Title 5">
            <a:extLst>
              <a:ext uri="{FF2B5EF4-FFF2-40B4-BE49-F238E27FC236}">
                <a16:creationId xmlns:a16="http://schemas.microsoft.com/office/drawing/2014/main" id="{9AD2D9BF-C513-1183-D96A-84F60E0E29A5}"/>
              </a:ext>
            </a:extLst>
          </p:cNvPr>
          <p:cNvSpPr>
            <a:spLocks noGrp="1"/>
          </p:cNvSpPr>
          <p:nvPr>
            <p:ph type="title"/>
          </p:nvPr>
        </p:nvSpPr>
        <p:spPr>
          <a:xfrm>
            <a:off x="228600" y="292223"/>
            <a:ext cx="7467600" cy="291853"/>
          </a:xfrm>
        </p:spPr>
        <p:txBody>
          <a:bodyPr/>
          <a:lstStyle>
            <a:lvl1pPr algn="l">
              <a:defRPr>
                <a:solidFill>
                  <a:schemeClr val="tx2"/>
                </a:solidFill>
              </a:defRPr>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869C30BB-FE5F-8564-4C5A-F2B5D105ABBC}"/>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32337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6"/>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FA32FE-C674-7A03-ABA2-76AE64C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355944"/>
            <a:ext cx="1694819" cy="470458"/>
          </a:xfrm>
          <a:prstGeom prst="rect">
            <a:avLst/>
          </a:prstGeom>
        </p:spPr>
      </p:pic>
      <p:sp>
        <p:nvSpPr>
          <p:cNvPr id="8" name="Title 5">
            <a:extLst>
              <a:ext uri="{FF2B5EF4-FFF2-40B4-BE49-F238E27FC236}">
                <a16:creationId xmlns:a16="http://schemas.microsoft.com/office/drawing/2014/main" id="{A4B5BC24-099B-63B1-DB70-21EE99361748}"/>
              </a:ext>
            </a:extLst>
          </p:cNvPr>
          <p:cNvSpPr>
            <a:spLocks noGrp="1"/>
          </p:cNvSpPr>
          <p:nvPr>
            <p:ph type="title"/>
          </p:nvPr>
        </p:nvSpPr>
        <p:spPr>
          <a:xfrm>
            <a:off x="685800" y="3257555"/>
            <a:ext cx="3581401" cy="1271580"/>
          </a:xfrm>
        </p:spPr>
        <p:txBody>
          <a:bodyPr lIns="0">
            <a:noAutofit/>
          </a:bodyPr>
          <a:lstStyle>
            <a:lvl1pPr>
              <a:lnSpc>
                <a:spcPct val="90000"/>
              </a:lnSpc>
              <a:defRPr sz="3600">
                <a:solidFill>
                  <a:schemeClr val="accent4"/>
                </a:solidFill>
              </a:defRPr>
            </a:lvl1pPr>
          </a:lstStyle>
          <a:p>
            <a:r>
              <a:rPr lang="en-GB" dirty="0"/>
              <a:t>Click to edit Master title style</a:t>
            </a:r>
            <a:endParaRPr lang="en-IE" dirty="0"/>
          </a:p>
        </p:txBody>
      </p:sp>
      <p:sp>
        <p:nvSpPr>
          <p:cNvPr id="14" name="Text Placeholder 64">
            <a:extLst>
              <a:ext uri="{FF2B5EF4-FFF2-40B4-BE49-F238E27FC236}">
                <a16:creationId xmlns:a16="http://schemas.microsoft.com/office/drawing/2014/main" id="{5FA4CFDA-CFDD-CAE6-5946-C71078B9B057}"/>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a:solidFill>
                  <a:schemeClr val="bg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16" name="Group 15">
            <a:extLst>
              <a:ext uri="{FF2B5EF4-FFF2-40B4-BE49-F238E27FC236}">
                <a16:creationId xmlns:a16="http://schemas.microsoft.com/office/drawing/2014/main" id="{299E200B-DA69-7A31-1E51-8008B6BBBEAA}"/>
              </a:ext>
            </a:extLst>
          </p:cNvPr>
          <p:cNvGrpSpPr/>
          <p:nvPr userDrawn="1"/>
        </p:nvGrpSpPr>
        <p:grpSpPr>
          <a:xfrm>
            <a:off x="6984000" y="3031200"/>
            <a:ext cx="1990155" cy="1056687"/>
            <a:chOff x="6994211" y="3039063"/>
            <a:chExt cx="1990155" cy="1056687"/>
          </a:xfrm>
        </p:grpSpPr>
        <p:pic>
          <p:nvPicPr>
            <p:cNvPr id="17" name="Graphic 16">
              <a:extLst>
                <a:ext uri="{FF2B5EF4-FFF2-40B4-BE49-F238E27FC236}">
                  <a16:creationId xmlns:a16="http://schemas.microsoft.com/office/drawing/2014/main" id="{38E02156-CEAE-85E6-222F-A48FD9C56E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054540"/>
              <a:ext cx="145166" cy="145166"/>
            </a:xfrm>
            <a:prstGeom prst="rect">
              <a:avLst/>
            </a:prstGeom>
          </p:spPr>
        </p:pic>
        <p:pic>
          <p:nvPicPr>
            <p:cNvPr id="18" name="Graphic 17">
              <a:extLst>
                <a:ext uri="{FF2B5EF4-FFF2-40B4-BE49-F238E27FC236}">
                  <a16:creationId xmlns:a16="http://schemas.microsoft.com/office/drawing/2014/main" id="{1DB0B67F-3976-5911-E089-A0552609000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353221"/>
              <a:ext cx="145166" cy="145166"/>
            </a:xfrm>
            <a:prstGeom prst="rect">
              <a:avLst/>
            </a:prstGeom>
          </p:spPr>
        </p:pic>
        <p:pic>
          <p:nvPicPr>
            <p:cNvPr id="19" name="Graphic 18">
              <a:extLst>
                <a:ext uri="{FF2B5EF4-FFF2-40B4-BE49-F238E27FC236}">
                  <a16:creationId xmlns:a16="http://schemas.microsoft.com/office/drawing/2014/main" id="{C20A7619-8C62-2CC5-895B-39D0FF68E9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651902"/>
              <a:ext cx="145166" cy="145166"/>
            </a:xfrm>
            <a:prstGeom prst="rect">
              <a:avLst/>
            </a:prstGeom>
          </p:spPr>
        </p:pic>
        <p:pic>
          <p:nvPicPr>
            <p:cNvPr id="20" name="Graphic 19">
              <a:extLst>
                <a:ext uri="{FF2B5EF4-FFF2-40B4-BE49-F238E27FC236}">
                  <a16:creationId xmlns:a16="http://schemas.microsoft.com/office/drawing/2014/main" id="{5180F2BD-2EFD-724C-BF9D-B9774A1802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950584"/>
              <a:ext cx="145166" cy="145166"/>
            </a:xfrm>
            <a:prstGeom prst="rect">
              <a:avLst/>
            </a:prstGeom>
          </p:spPr>
        </p:pic>
        <p:pic>
          <p:nvPicPr>
            <p:cNvPr id="21" name="Graphic 20">
              <a:extLst>
                <a:ext uri="{FF2B5EF4-FFF2-40B4-BE49-F238E27FC236}">
                  <a16:creationId xmlns:a16="http://schemas.microsoft.com/office/drawing/2014/main" id="{AC997E29-A0FF-9907-D005-602EFCCA8A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039063"/>
              <a:ext cx="145166" cy="145166"/>
            </a:xfrm>
            <a:prstGeom prst="rect">
              <a:avLst/>
            </a:prstGeom>
          </p:spPr>
        </p:pic>
        <p:pic>
          <p:nvPicPr>
            <p:cNvPr id="22" name="Graphic 21">
              <a:extLst>
                <a:ext uri="{FF2B5EF4-FFF2-40B4-BE49-F238E27FC236}">
                  <a16:creationId xmlns:a16="http://schemas.microsoft.com/office/drawing/2014/main" id="{CBBAD7E4-CA79-18A2-3FD5-77085F00FF3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337744"/>
              <a:ext cx="145166" cy="145166"/>
            </a:xfrm>
            <a:prstGeom prst="rect">
              <a:avLst/>
            </a:prstGeom>
          </p:spPr>
        </p:pic>
        <p:pic>
          <p:nvPicPr>
            <p:cNvPr id="23" name="Graphic 22">
              <a:extLst>
                <a:ext uri="{FF2B5EF4-FFF2-40B4-BE49-F238E27FC236}">
                  <a16:creationId xmlns:a16="http://schemas.microsoft.com/office/drawing/2014/main" id="{16EC43B6-384C-92A5-3B81-F5173C2501F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636425"/>
              <a:ext cx="145166" cy="145166"/>
            </a:xfrm>
            <a:prstGeom prst="rect">
              <a:avLst/>
            </a:prstGeom>
          </p:spPr>
        </p:pic>
        <p:pic>
          <p:nvPicPr>
            <p:cNvPr id="24" name="Graphic 23">
              <a:extLst>
                <a:ext uri="{FF2B5EF4-FFF2-40B4-BE49-F238E27FC236}">
                  <a16:creationId xmlns:a16="http://schemas.microsoft.com/office/drawing/2014/main" id="{C1D26D9F-0282-3CC0-6147-D31A3028910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935107"/>
              <a:ext cx="145166" cy="145166"/>
            </a:xfrm>
            <a:prstGeom prst="rect">
              <a:avLst/>
            </a:prstGeom>
          </p:spPr>
        </p:pic>
        <p:pic>
          <p:nvPicPr>
            <p:cNvPr id="25" name="Graphic 24">
              <a:extLst>
                <a:ext uri="{FF2B5EF4-FFF2-40B4-BE49-F238E27FC236}">
                  <a16:creationId xmlns:a16="http://schemas.microsoft.com/office/drawing/2014/main" id="{B3368A60-5182-19D7-581C-3D746758D4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039063"/>
              <a:ext cx="145166" cy="145166"/>
            </a:xfrm>
            <a:prstGeom prst="rect">
              <a:avLst/>
            </a:prstGeom>
          </p:spPr>
        </p:pic>
        <p:pic>
          <p:nvPicPr>
            <p:cNvPr id="26" name="Graphic 25">
              <a:extLst>
                <a:ext uri="{FF2B5EF4-FFF2-40B4-BE49-F238E27FC236}">
                  <a16:creationId xmlns:a16="http://schemas.microsoft.com/office/drawing/2014/main" id="{4BC328D7-AB1B-C804-0155-016DB743DB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337744"/>
              <a:ext cx="145166" cy="145166"/>
            </a:xfrm>
            <a:prstGeom prst="rect">
              <a:avLst/>
            </a:prstGeom>
          </p:spPr>
        </p:pic>
        <p:pic>
          <p:nvPicPr>
            <p:cNvPr id="27" name="Graphic 26">
              <a:extLst>
                <a:ext uri="{FF2B5EF4-FFF2-40B4-BE49-F238E27FC236}">
                  <a16:creationId xmlns:a16="http://schemas.microsoft.com/office/drawing/2014/main" id="{B4699016-F147-E911-28C0-F686B27AE03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7521625" y="3636425"/>
              <a:ext cx="145166" cy="145166"/>
            </a:xfrm>
            <a:prstGeom prst="rect">
              <a:avLst/>
            </a:prstGeom>
          </p:spPr>
        </p:pic>
        <p:pic>
          <p:nvPicPr>
            <p:cNvPr id="28" name="Graphic 27">
              <a:extLst>
                <a:ext uri="{FF2B5EF4-FFF2-40B4-BE49-F238E27FC236}">
                  <a16:creationId xmlns:a16="http://schemas.microsoft.com/office/drawing/2014/main" id="{A979D4D0-349B-506D-A497-5EA2FB23FA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935107"/>
              <a:ext cx="145166" cy="145166"/>
            </a:xfrm>
            <a:prstGeom prst="rect">
              <a:avLst/>
            </a:prstGeom>
          </p:spPr>
        </p:pic>
        <p:pic>
          <p:nvPicPr>
            <p:cNvPr id="29" name="Graphic 28">
              <a:extLst>
                <a:ext uri="{FF2B5EF4-FFF2-40B4-BE49-F238E27FC236}">
                  <a16:creationId xmlns:a16="http://schemas.microsoft.com/office/drawing/2014/main" id="{DC8EAD98-0AF5-66C6-8494-C09252F8B71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039063"/>
              <a:ext cx="145166" cy="145166"/>
            </a:xfrm>
            <a:prstGeom prst="rect">
              <a:avLst/>
            </a:prstGeom>
          </p:spPr>
        </p:pic>
        <p:pic>
          <p:nvPicPr>
            <p:cNvPr id="30" name="Graphic 29">
              <a:extLst>
                <a:ext uri="{FF2B5EF4-FFF2-40B4-BE49-F238E27FC236}">
                  <a16:creationId xmlns:a16="http://schemas.microsoft.com/office/drawing/2014/main" id="{EAAAE789-6B2F-25AC-0ED3-F7D60B3C3B0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337744"/>
              <a:ext cx="145166" cy="145166"/>
            </a:xfrm>
            <a:prstGeom prst="rect">
              <a:avLst/>
            </a:prstGeom>
          </p:spPr>
        </p:pic>
        <p:pic>
          <p:nvPicPr>
            <p:cNvPr id="31" name="Graphic 30">
              <a:extLst>
                <a:ext uri="{FF2B5EF4-FFF2-40B4-BE49-F238E27FC236}">
                  <a16:creationId xmlns:a16="http://schemas.microsoft.com/office/drawing/2014/main" id="{CB3FA928-0B97-CDFE-32B8-5F0179B8FB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636425"/>
              <a:ext cx="145166" cy="145166"/>
            </a:xfrm>
            <a:prstGeom prst="rect">
              <a:avLst/>
            </a:prstGeom>
          </p:spPr>
        </p:pic>
        <p:pic>
          <p:nvPicPr>
            <p:cNvPr id="32" name="Graphic 31">
              <a:extLst>
                <a:ext uri="{FF2B5EF4-FFF2-40B4-BE49-F238E27FC236}">
                  <a16:creationId xmlns:a16="http://schemas.microsoft.com/office/drawing/2014/main" id="{70568002-72FF-488C-E687-12D64038C4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935107"/>
              <a:ext cx="145166" cy="145166"/>
            </a:xfrm>
            <a:prstGeom prst="rect">
              <a:avLst/>
            </a:prstGeom>
          </p:spPr>
        </p:pic>
        <p:pic>
          <p:nvPicPr>
            <p:cNvPr id="33" name="Graphic 32">
              <a:extLst>
                <a:ext uri="{FF2B5EF4-FFF2-40B4-BE49-F238E27FC236}">
                  <a16:creationId xmlns:a16="http://schemas.microsoft.com/office/drawing/2014/main" id="{7CD1A411-80B2-3D32-CADF-4629FADA81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039063"/>
              <a:ext cx="145166" cy="145166"/>
            </a:xfrm>
            <a:prstGeom prst="rect">
              <a:avLst/>
            </a:prstGeom>
          </p:spPr>
        </p:pic>
        <p:pic>
          <p:nvPicPr>
            <p:cNvPr id="34" name="Graphic 33">
              <a:extLst>
                <a:ext uri="{FF2B5EF4-FFF2-40B4-BE49-F238E27FC236}">
                  <a16:creationId xmlns:a16="http://schemas.microsoft.com/office/drawing/2014/main" id="{64CB7243-C5CF-3D52-96DF-F24D1B1D96C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337744"/>
              <a:ext cx="145166" cy="145166"/>
            </a:xfrm>
            <a:prstGeom prst="rect">
              <a:avLst/>
            </a:prstGeom>
          </p:spPr>
        </p:pic>
        <p:pic>
          <p:nvPicPr>
            <p:cNvPr id="35" name="Graphic 34">
              <a:extLst>
                <a:ext uri="{FF2B5EF4-FFF2-40B4-BE49-F238E27FC236}">
                  <a16:creationId xmlns:a16="http://schemas.microsoft.com/office/drawing/2014/main" id="{61A38817-0AF1-5862-4A5F-57677781F40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636425"/>
              <a:ext cx="145166" cy="145166"/>
            </a:xfrm>
            <a:prstGeom prst="rect">
              <a:avLst/>
            </a:prstGeom>
          </p:spPr>
        </p:pic>
        <p:pic>
          <p:nvPicPr>
            <p:cNvPr id="36" name="Graphic 35">
              <a:extLst>
                <a:ext uri="{FF2B5EF4-FFF2-40B4-BE49-F238E27FC236}">
                  <a16:creationId xmlns:a16="http://schemas.microsoft.com/office/drawing/2014/main" id="{C817AFB5-FA2B-A292-A56A-6D5839B64C9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935107"/>
              <a:ext cx="145166" cy="145166"/>
            </a:xfrm>
            <a:prstGeom prst="rect">
              <a:avLst/>
            </a:prstGeom>
          </p:spPr>
        </p:pic>
        <p:pic>
          <p:nvPicPr>
            <p:cNvPr id="37" name="Graphic 36">
              <a:extLst>
                <a:ext uri="{FF2B5EF4-FFF2-40B4-BE49-F238E27FC236}">
                  <a16:creationId xmlns:a16="http://schemas.microsoft.com/office/drawing/2014/main" id="{CF7E904F-94D8-5D7A-EE9C-A5351C14BE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039063"/>
              <a:ext cx="145166" cy="145166"/>
            </a:xfrm>
            <a:prstGeom prst="rect">
              <a:avLst/>
            </a:prstGeom>
          </p:spPr>
        </p:pic>
        <p:pic>
          <p:nvPicPr>
            <p:cNvPr id="38" name="Graphic 37">
              <a:extLst>
                <a:ext uri="{FF2B5EF4-FFF2-40B4-BE49-F238E27FC236}">
                  <a16:creationId xmlns:a16="http://schemas.microsoft.com/office/drawing/2014/main" id="{3A67BA29-B5F7-1C08-9230-0F5703571A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337744"/>
              <a:ext cx="145166" cy="145166"/>
            </a:xfrm>
            <a:prstGeom prst="rect">
              <a:avLst/>
            </a:prstGeom>
          </p:spPr>
        </p:pic>
        <p:pic>
          <p:nvPicPr>
            <p:cNvPr id="39" name="Graphic 38">
              <a:extLst>
                <a:ext uri="{FF2B5EF4-FFF2-40B4-BE49-F238E27FC236}">
                  <a16:creationId xmlns:a16="http://schemas.microsoft.com/office/drawing/2014/main" id="{E8DD37B8-50DC-2B68-7B94-2C9958B75E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636425"/>
              <a:ext cx="145166" cy="145166"/>
            </a:xfrm>
            <a:prstGeom prst="rect">
              <a:avLst/>
            </a:prstGeom>
          </p:spPr>
        </p:pic>
        <p:pic>
          <p:nvPicPr>
            <p:cNvPr id="40" name="Graphic 39">
              <a:extLst>
                <a:ext uri="{FF2B5EF4-FFF2-40B4-BE49-F238E27FC236}">
                  <a16:creationId xmlns:a16="http://schemas.microsoft.com/office/drawing/2014/main" id="{E0061AC0-6FDA-767C-F826-00908F0601A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935107"/>
              <a:ext cx="145166" cy="145166"/>
            </a:xfrm>
            <a:prstGeom prst="rect">
              <a:avLst/>
            </a:prstGeom>
          </p:spPr>
        </p:pic>
        <p:pic>
          <p:nvPicPr>
            <p:cNvPr id="41" name="Graphic 40">
              <a:extLst>
                <a:ext uri="{FF2B5EF4-FFF2-40B4-BE49-F238E27FC236}">
                  <a16:creationId xmlns:a16="http://schemas.microsoft.com/office/drawing/2014/main" id="{3513CC42-5CDF-0768-5FC4-040A12D35CF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039063"/>
              <a:ext cx="145166" cy="145166"/>
            </a:xfrm>
            <a:prstGeom prst="rect">
              <a:avLst/>
            </a:prstGeom>
          </p:spPr>
        </p:pic>
        <p:pic>
          <p:nvPicPr>
            <p:cNvPr id="42" name="Graphic 41">
              <a:extLst>
                <a:ext uri="{FF2B5EF4-FFF2-40B4-BE49-F238E27FC236}">
                  <a16:creationId xmlns:a16="http://schemas.microsoft.com/office/drawing/2014/main" id="{ED00A7B5-8987-5DDC-288F-AA9B9EEB00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337744"/>
              <a:ext cx="145166" cy="145166"/>
            </a:xfrm>
            <a:prstGeom prst="rect">
              <a:avLst/>
            </a:prstGeom>
          </p:spPr>
        </p:pic>
        <p:pic>
          <p:nvPicPr>
            <p:cNvPr id="43" name="Graphic 42">
              <a:extLst>
                <a:ext uri="{FF2B5EF4-FFF2-40B4-BE49-F238E27FC236}">
                  <a16:creationId xmlns:a16="http://schemas.microsoft.com/office/drawing/2014/main" id="{A0D30D66-A847-B785-97E8-73082635C2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636425"/>
              <a:ext cx="145166" cy="145166"/>
            </a:xfrm>
            <a:prstGeom prst="rect">
              <a:avLst/>
            </a:prstGeom>
          </p:spPr>
        </p:pic>
        <p:pic>
          <p:nvPicPr>
            <p:cNvPr id="44" name="Graphic 43">
              <a:extLst>
                <a:ext uri="{FF2B5EF4-FFF2-40B4-BE49-F238E27FC236}">
                  <a16:creationId xmlns:a16="http://schemas.microsoft.com/office/drawing/2014/main" id="{DBA41AEB-F275-E0EC-690C-2ADC81F34AC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935107"/>
              <a:ext cx="145166" cy="145166"/>
            </a:xfrm>
            <a:prstGeom prst="rect">
              <a:avLst/>
            </a:prstGeom>
          </p:spPr>
        </p:pic>
        <p:pic>
          <p:nvPicPr>
            <p:cNvPr id="45" name="Graphic 44">
              <a:extLst>
                <a:ext uri="{FF2B5EF4-FFF2-40B4-BE49-F238E27FC236}">
                  <a16:creationId xmlns:a16="http://schemas.microsoft.com/office/drawing/2014/main" id="{3BBDF70F-39CD-0D23-4D97-182DC912DE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039063"/>
              <a:ext cx="145166" cy="145166"/>
            </a:xfrm>
            <a:prstGeom prst="rect">
              <a:avLst/>
            </a:prstGeom>
          </p:spPr>
        </p:pic>
        <p:pic>
          <p:nvPicPr>
            <p:cNvPr id="46" name="Graphic 45">
              <a:extLst>
                <a:ext uri="{FF2B5EF4-FFF2-40B4-BE49-F238E27FC236}">
                  <a16:creationId xmlns:a16="http://schemas.microsoft.com/office/drawing/2014/main" id="{90340EAB-4B52-C9BB-DAE8-48088DEDCC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337744"/>
              <a:ext cx="145166" cy="145166"/>
            </a:xfrm>
            <a:prstGeom prst="rect">
              <a:avLst/>
            </a:prstGeom>
          </p:spPr>
        </p:pic>
        <p:pic>
          <p:nvPicPr>
            <p:cNvPr id="47" name="Graphic 46">
              <a:extLst>
                <a:ext uri="{FF2B5EF4-FFF2-40B4-BE49-F238E27FC236}">
                  <a16:creationId xmlns:a16="http://schemas.microsoft.com/office/drawing/2014/main" id="{8D9D8814-F79A-D845-2332-FE8BB3C6BF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636425"/>
              <a:ext cx="145166" cy="145166"/>
            </a:xfrm>
            <a:prstGeom prst="rect">
              <a:avLst/>
            </a:prstGeom>
          </p:spPr>
        </p:pic>
        <p:pic>
          <p:nvPicPr>
            <p:cNvPr id="48" name="Graphic 47">
              <a:extLst>
                <a:ext uri="{FF2B5EF4-FFF2-40B4-BE49-F238E27FC236}">
                  <a16:creationId xmlns:a16="http://schemas.microsoft.com/office/drawing/2014/main" id="{240D09AA-D02E-F4AD-1F24-B3655F8243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935107"/>
              <a:ext cx="145166" cy="145166"/>
            </a:xfrm>
            <a:prstGeom prst="rect">
              <a:avLst/>
            </a:prstGeom>
          </p:spPr>
        </p:pic>
      </p:grpSp>
      <p:sp>
        <p:nvSpPr>
          <p:cNvPr id="51" name="object 19">
            <a:extLst>
              <a:ext uri="{FF2B5EF4-FFF2-40B4-BE49-F238E27FC236}">
                <a16:creationId xmlns:a16="http://schemas.microsoft.com/office/drawing/2014/main" id="{18A106DF-181A-06C1-ECCA-062BFD80BF04}"/>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52" name="object 20">
            <a:extLst>
              <a:ext uri="{FF2B5EF4-FFF2-40B4-BE49-F238E27FC236}">
                <a16:creationId xmlns:a16="http://schemas.microsoft.com/office/drawing/2014/main" id="{4B9BDA06-E859-5247-9695-DA365BEEB18F}"/>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rgbClr val="9CA3A9"/>
            </a:solidFill>
          </a:ln>
        </p:spPr>
        <p:txBody>
          <a:bodyPr wrap="square" lIns="0" tIns="0" rIns="0" bIns="0" rtlCol="0"/>
          <a:lstStyle/>
          <a:p>
            <a:endParaRPr/>
          </a:p>
        </p:txBody>
      </p:sp>
      <p:sp>
        <p:nvSpPr>
          <p:cNvPr id="53" name="object 21">
            <a:extLst>
              <a:ext uri="{FF2B5EF4-FFF2-40B4-BE49-F238E27FC236}">
                <a16:creationId xmlns:a16="http://schemas.microsoft.com/office/drawing/2014/main" id="{3D01CFE8-9058-0F74-C38E-56C24B202EAC}"/>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54" name="object 22">
            <a:extLst>
              <a:ext uri="{FF2B5EF4-FFF2-40B4-BE49-F238E27FC236}">
                <a16:creationId xmlns:a16="http://schemas.microsoft.com/office/drawing/2014/main" id="{21F52C8D-6D37-0D88-DF21-59CB631F8921}"/>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endParaRPr/>
          </a:p>
        </p:txBody>
      </p:sp>
      <p:sp>
        <p:nvSpPr>
          <p:cNvPr id="55" name="object 17">
            <a:extLst>
              <a:ext uri="{FF2B5EF4-FFF2-40B4-BE49-F238E27FC236}">
                <a16:creationId xmlns:a16="http://schemas.microsoft.com/office/drawing/2014/main" id="{17CC2D68-15E2-BE4B-DFF0-DBC5966D7035}"/>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rgbClr val="9CA3A9"/>
            </a:solidFill>
          </a:ln>
        </p:spPr>
        <p:txBody>
          <a:bodyPr wrap="square" lIns="0" tIns="0" rIns="0" bIns="0" rtlCol="0"/>
          <a:lstStyle/>
          <a:p>
            <a:endParaRPr/>
          </a:p>
        </p:txBody>
      </p:sp>
      <p:sp>
        <p:nvSpPr>
          <p:cNvPr id="2" name="object 3">
            <a:extLst>
              <a:ext uri="{FF2B5EF4-FFF2-40B4-BE49-F238E27FC236}">
                <a16:creationId xmlns:a16="http://schemas.microsoft.com/office/drawing/2014/main" id="{C1558EE0-66FC-75C1-1E31-23F946CD3151}"/>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sz="1156" spc="-7" dirty="0" err="1">
                <a:solidFill>
                  <a:srgbClr val="FFFFFF"/>
                </a:solidFill>
                <a:latin typeface="Ginka Medium" panose="02010103030201020103" pitchFamily="2" charset="0"/>
                <a:cs typeface="Arial"/>
              </a:rPr>
              <a:t>cybercertlabs</a:t>
            </a:r>
            <a:r>
              <a:rPr sz="1156" spc="-7" dirty="0">
                <a:solidFill>
                  <a:srgbClr val="FFFFFF"/>
                </a:solidFill>
                <a:latin typeface="Ginka Medium" panose="02010103030201020103" pitchFamily="2" charset="0"/>
                <a:cs typeface="Arial"/>
              </a:rPr>
              <a:t>.</a:t>
            </a:r>
            <a:r>
              <a:rPr lang="en-IE" sz="1156" spc="-7" dirty="0">
                <a:solidFill>
                  <a:srgbClr val="FFFFFF"/>
                </a:solidFill>
                <a:latin typeface="Ginka Medium" panose="02010103030201020103" pitchFamily="2" charset="0"/>
                <a:cs typeface="Arial"/>
              </a:rPr>
              <a:t>com</a:t>
            </a:r>
            <a:endParaRPr sz="1156" dirty="0">
              <a:latin typeface="Ginka Medium" panose="02010103030201020103" pitchFamily="2" charset="0"/>
              <a:cs typeface="Arial"/>
            </a:endParaRPr>
          </a:p>
        </p:txBody>
      </p:sp>
    </p:spTree>
    <p:extLst>
      <p:ext uri="{BB962C8B-B14F-4D97-AF65-F5344CB8AC3E}">
        <p14:creationId xmlns:p14="http://schemas.microsoft.com/office/powerpoint/2010/main" val="32911208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2144E-64B4-44FF-80EC-E70ACA65D057}"/>
              </a:ext>
            </a:extLst>
          </p:cNvPr>
          <p:cNvSpPr/>
          <p:nvPr userDrawn="1"/>
        </p:nvSpPr>
        <p:spPr>
          <a:xfrm>
            <a:off x="0" y="910147"/>
            <a:ext cx="9144000" cy="423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ed Hat Display Light" panose="02010303040201060303" pitchFamily="2" charset="0"/>
            </a:endParaRPr>
          </a:p>
        </p:txBody>
      </p:sp>
      <p:sp>
        <p:nvSpPr>
          <p:cNvPr id="5" name="Text Placeholder 4">
            <a:extLst>
              <a:ext uri="{FF2B5EF4-FFF2-40B4-BE49-F238E27FC236}">
                <a16:creationId xmlns:a16="http://schemas.microsoft.com/office/drawing/2014/main" id="{99BD0E6D-1E20-AE30-ABB3-5A7E44CB910B}"/>
              </a:ext>
            </a:extLst>
          </p:cNvPr>
          <p:cNvSpPr>
            <a:spLocks noGrp="1"/>
          </p:cNvSpPr>
          <p:nvPr>
            <p:ph type="body" sz="quarter" idx="50"/>
          </p:nvPr>
        </p:nvSpPr>
        <p:spPr>
          <a:xfrm>
            <a:off x="285750" y="1341978"/>
            <a:ext cx="4972050" cy="3371850"/>
          </a:xfrm>
          <a:prstGeom prst="rect">
            <a:avLst/>
          </a:prstGeom>
        </p:spPr>
        <p:txBody>
          <a:bodyPr/>
          <a:lstStyle>
            <a:lvl1pPr>
              <a:spcBef>
                <a:spcPts val="450"/>
              </a:spcBef>
              <a:spcAft>
                <a:spcPts val="450"/>
              </a:spcAft>
              <a:defRPr sz="1400" b="0" i="0">
                <a:solidFill>
                  <a:schemeClr val="tx1"/>
                </a:solidFill>
                <a:latin typeface="Red Hat Display Light" panose="02010303040201060303" pitchFamily="2" charset="0"/>
              </a:defRPr>
            </a:lvl1pPr>
            <a:lvl2pPr>
              <a:spcBef>
                <a:spcPts val="450"/>
              </a:spcBef>
              <a:spcAft>
                <a:spcPts val="450"/>
              </a:spcAft>
              <a:defRPr sz="1400" b="0" i="0">
                <a:solidFill>
                  <a:schemeClr val="tx1"/>
                </a:solidFill>
                <a:latin typeface="Red Hat Display Light" panose="02010303040201060303" pitchFamily="2" charset="0"/>
              </a:defRPr>
            </a:lvl2pPr>
            <a:lvl3pPr>
              <a:spcBef>
                <a:spcPts val="450"/>
              </a:spcBef>
              <a:spcAft>
                <a:spcPts val="450"/>
              </a:spcAft>
              <a:defRPr sz="1400" b="0" i="0">
                <a:solidFill>
                  <a:schemeClr val="tx1"/>
                </a:solidFill>
                <a:latin typeface="Red Hat Display Light" panose="02010303040201060303" pitchFamily="2" charset="0"/>
              </a:defRPr>
            </a:lvl3pPr>
            <a:lvl4pPr>
              <a:spcBef>
                <a:spcPts val="450"/>
              </a:spcBef>
              <a:spcAft>
                <a:spcPts val="450"/>
              </a:spcAft>
              <a:defRPr sz="1400" b="0" i="0">
                <a:solidFill>
                  <a:schemeClr val="tx1"/>
                </a:solidFill>
                <a:latin typeface="Red Hat Display Light" panose="02010303040201060303" pitchFamily="2" charset="0"/>
              </a:defRPr>
            </a:lvl4pPr>
            <a:lvl5pPr>
              <a:spcBef>
                <a:spcPts val="450"/>
              </a:spcBef>
              <a:spcAft>
                <a:spcPts val="450"/>
              </a:spcAft>
              <a:defRPr sz="1400" b="0" i="0">
                <a:solidFill>
                  <a:schemeClr val="tx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Picture Placeholder 9">
            <a:extLst>
              <a:ext uri="{FF2B5EF4-FFF2-40B4-BE49-F238E27FC236}">
                <a16:creationId xmlns:a16="http://schemas.microsoft.com/office/drawing/2014/main" id="{014B76C0-2B41-8639-56BC-7697200FE043}"/>
              </a:ext>
            </a:extLst>
          </p:cNvPr>
          <p:cNvSpPr>
            <a:spLocks noGrp="1"/>
          </p:cNvSpPr>
          <p:nvPr>
            <p:ph type="pic" sz="quarter" idx="12"/>
          </p:nvPr>
        </p:nvSpPr>
        <p:spPr>
          <a:xfrm flipH="1">
            <a:off x="5509597" y="1341978"/>
            <a:ext cx="3371848" cy="3371850"/>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Red Hat Display Light" panose="02010303040201060303" pitchFamily="2" charset="0"/>
              </a:defRPr>
            </a:lvl1pPr>
          </a:lstStyle>
          <a:p>
            <a:endParaRPr lang="en-US" dirty="0"/>
          </a:p>
        </p:txBody>
      </p:sp>
      <p:sp>
        <p:nvSpPr>
          <p:cNvPr id="8" name="Title 5">
            <a:extLst>
              <a:ext uri="{FF2B5EF4-FFF2-40B4-BE49-F238E27FC236}">
                <a16:creationId xmlns:a16="http://schemas.microsoft.com/office/drawing/2014/main" id="{9AD2D9BF-C513-1183-D96A-84F60E0E29A5}"/>
              </a:ext>
            </a:extLst>
          </p:cNvPr>
          <p:cNvSpPr>
            <a:spLocks noGrp="1"/>
          </p:cNvSpPr>
          <p:nvPr>
            <p:ph type="title"/>
          </p:nvPr>
        </p:nvSpPr>
        <p:spPr>
          <a:xfrm>
            <a:off x="228600" y="292223"/>
            <a:ext cx="7467600" cy="291853"/>
          </a:xfrm>
        </p:spPr>
        <p:txBody>
          <a:bodyPr/>
          <a:lstStyle>
            <a:lvl1pPr algn="l">
              <a:defRPr>
                <a:solidFill>
                  <a:schemeClr val="tx2"/>
                </a:solidFill>
              </a:defRPr>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869C30BB-FE5F-8564-4C5A-F2B5D105ABBC}"/>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42378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D20C5C-486C-DC34-A2A8-83B5CD703876}"/>
              </a:ext>
            </a:extLst>
          </p:cNvPr>
          <p:cNvSpPr>
            <a:spLocks noGrp="1"/>
          </p:cNvSpPr>
          <p:nvPr>
            <p:ph type="body" sz="quarter" idx="10"/>
          </p:nvPr>
        </p:nvSpPr>
        <p:spPr>
          <a:xfrm>
            <a:off x="228600" y="1428750"/>
            <a:ext cx="5772150" cy="3270648"/>
          </a:xfrm>
          <a:prstGeom prst="rect">
            <a:avLst/>
          </a:prstGeom>
        </p:spPr>
        <p:txBody>
          <a:bodyPr/>
          <a:lstStyle>
            <a:lvl1pPr>
              <a:spcBef>
                <a:spcPts val="450"/>
              </a:spcBef>
              <a:spcAft>
                <a:spcPts val="450"/>
              </a:spcAft>
              <a:defRPr b="0" i="0">
                <a:solidFill>
                  <a:schemeClr val="tx1"/>
                </a:solidFill>
                <a:latin typeface="Red Hat Display Light" panose="02010303040201060303" pitchFamily="2" charset="0"/>
              </a:defRPr>
            </a:lvl1pPr>
            <a:lvl2pPr>
              <a:spcBef>
                <a:spcPts val="450"/>
              </a:spcBef>
              <a:spcAft>
                <a:spcPts val="450"/>
              </a:spcAft>
              <a:defRPr b="0" i="0">
                <a:solidFill>
                  <a:schemeClr val="tx1"/>
                </a:solidFill>
                <a:latin typeface="Red Hat Display Light" panose="02010303040201060303" pitchFamily="2" charset="0"/>
              </a:defRPr>
            </a:lvl2pPr>
            <a:lvl3pPr>
              <a:spcBef>
                <a:spcPts val="450"/>
              </a:spcBef>
              <a:spcAft>
                <a:spcPts val="450"/>
              </a:spcAft>
              <a:defRPr b="0" i="0">
                <a:solidFill>
                  <a:schemeClr val="tx1"/>
                </a:solidFill>
                <a:latin typeface="Red Hat Display Light" panose="02010303040201060303" pitchFamily="2" charset="0"/>
              </a:defRPr>
            </a:lvl3pPr>
            <a:lvl4pPr>
              <a:spcBef>
                <a:spcPts val="450"/>
              </a:spcBef>
              <a:spcAft>
                <a:spcPts val="450"/>
              </a:spcAft>
              <a:defRPr b="0" i="0">
                <a:solidFill>
                  <a:schemeClr val="tx1"/>
                </a:solidFill>
                <a:latin typeface="Red Hat Display Light" panose="02010303040201060303" pitchFamily="2" charset="0"/>
              </a:defRPr>
            </a:lvl4pPr>
            <a:lvl5pPr>
              <a:spcBef>
                <a:spcPts val="450"/>
              </a:spcBef>
              <a:spcAft>
                <a:spcPts val="450"/>
              </a:spcAft>
              <a:defRPr b="0" i="0">
                <a:solidFill>
                  <a:schemeClr val="tx1"/>
                </a:solidFill>
                <a:latin typeface="Red Hat Display Light" panose="02010303040201060303"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itle 6">
            <a:extLst>
              <a:ext uri="{FF2B5EF4-FFF2-40B4-BE49-F238E27FC236}">
                <a16:creationId xmlns:a16="http://schemas.microsoft.com/office/drawing/2014/main" id="{C54425A2-36E3-F58E-0778-6275F42D80D2}"/>
              </a:ext>
            </a:extLst>
          </p:cNvPr>
          <p:cNvSpPr>
            <a:spLocks noGrp="1"/>
          </p:cNvSpPr>
          <p:nvPr>
            <p:ph type="title"/>
          </p:nvPr>
        </p:nvSpPr>
        <p:spPr>
          <a:xfrm>
            <a:off x="228600" y="274639"/>
            <a:ext cx="8686800" cy="544512"/>
          </a:xfrm>
        </p:spPr>
        <p:txBody>
          <a:bodyPr anchor="ctr">
            <a:normAutofit/>
          </a:bodyPr>
          <a:lstStyle>
            <a:lvl1pPr>
              <a:defRPr sz="2400">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977413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5268" y="1384515"/>
            <a:ext cx="2433464" cy="2374470"/>
          </a:xfrm>
          <a:prstGeom prst="rect">
            <a:avLst/>
          </a:prstGeom>
        </p:spPr>
      </p:pic>
    </p:spTree>
    <p:extLst>
      <p:ext uri="{BB962C8B-B14F-4D97-AF65-F5344CB8AC3E}">
        <p14:creationId xmlns:p14="http://schemas.microsoft.com/office/powerpoint/2010/main" val="1146686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5268" y="1384515"/>
            <a:ext cx="2433464" cy="2374470"/>
          </a:xfrm>
          <a:prstGeom prst="rect">
            <a:avLst/>
          </a:prstGeom>
        </p:spPr>
      </p:pic>
    </p:spTree>
    <p:extLst>
      <p:ext uri="{BB962C8B-B14F-4D97-AF65-F5344CB8AC3E}">
        <p14:creationId xmlns:p14="http://schemas.microsoft.com/office/powerpoint/2010/main" val="1467148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55268" y="1384515"/>
            <a:ext cx="2433463" cy="2374470"/>
          </a:xfrm>
          <a:prstGeom prst="rect">
            <a:avLst/>
          </a:prstGeom>
        </p:spPr>
      </p:pic>
    </p:spTree>
    <p:extLst>
      <p:ext uri="{BB962C8B-B14F-4D97-AF65-F5344CB8AC3E}">
        <p14:creationId xmlns:p14="http://schemas.microsoft.com/office/powerpoint/2010/main" val="2146685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5268" y="1384515"/>
            <a:ext cx="2433464" cy="2374470"/>
          </a:xfrm>
          <a:prstGeom prst="rect">
            <a:avLst/>
          </a:prstGeom>
        </p:spPr>
      </p:pic>
    </p:spTree>
    <p:extLst>
      <p:ext uri="{BB962C8B-B14F-4D97-AF65-F5344CB8AC3E}">
        <p14:creationId xmlns:p14="http://schemas.microsoft.com/office/powerpoint/2010/main" val="4142732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162128F-AD99-07E8-A5C9-1FAC53B503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55268" y="1384515"/>
            <a:ext cx="2433463" cy="2374469"/>
          </a:xfrm>
          <a:prstGeom prst="rect">
            <a:avLst/>
          </a:prstGeom>
        </p:spPr>
      </p:pic>
    </p:spTree>
    <p:extLst>
      <p:ext uri="{BB962C8B-B14F-4D97-AF65-F5344CB8AC3E}">
        <p14:creationId xmlns:p14="http://schemas.microsoft.com/office/powerpoint/2010/main" val="1995867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79E40C4-5816-6534-C95D-6DF224B1A654}"/>
              </a:ext>
            </a:extLst>
          </p:cNvPr>
          <p:cNvSpPr>
            <a:spLocks noGrp="1"/>
          </p:cNvSpPr>
          <p:nvPr>
            <p:ph type="pic" sz="quarter" idx="10"/>
          </p:nvPr>
        </p:nvSpPr>
        <p:spPr>
          <a:xfrm>
            <a:off x="0" y="0"/>
            <a:ext cx="9144000" cy="5143500"/>
          </a:xfrm>
          <a:prstGeom prst="rect">
            <a:avLst/>
          </a:prstGeom>
        </p:spPr>
        <p:txBody>
          <a:bodyPr/>
          <a:lstStyle/>
          <a:p>
            <a:endParaRPr lang="en-IE"/>
          </a:p>
        </p:txBody>
      </p:sp>
    </p:spTree>
    <p:extLst>
      <p:ext uri="{BB962C8B-B14F-4D97-AF65-F5344CB8AC3E}">
        <p14:creationId xmlns:p14="http://schemas.microsoft.com/office/powerpoint/2010/main" val="2367768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ontent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207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tx2"/>
        </a:solidFill>
        <a:effectLst/>
      </p:bgPr>
    </p:bg>
    <p:spTree>
      <p:nvGrpSpPr>
        <p:cNvPr id="1" name=""/>
        <p:cNvGrpSpPr/>
        <p:nvPr/>
      </p:nvGrpSpPr>
      <p:grpSpPr>
        <a:xfrm>
          <a:off x="0" y="0"/>
          <a:ext cx="0" cy="0"/>
          <a:chOff x="0" y="0"/>
          <a:chExt cx="0" cy="0"/>
        </a:xfrm>
      </p:grpSpPr>
      <p:pic>
        <p:nvPicPr>
          <p:cNvPr id="68" name="Graphic 67">
            <a:extLst>
              <a:ext uri="{FF2B5EF4-FFF2-40B4-BE49-F238E27FC236}">
                <a16:creationId xmlns:a16="http://schemas.microsoft.com/office/drawing/2014/main" id="{F70DBA80-53D7-D523-7C35-468E9D091C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355944"/>
            <a:ext cx="1694819" cy="470458"/>
          </a:xfrm>
          <a:prstGeom prst="rect">
            <a:avLst/>
          </a:prstGeom>
        </p:spPr>
      </p:pic>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685801" y="3257555"/>
            <a:ext cx="3581400" cy="1271580"/>
          </a:xfrm>
        </p:spPr>
        <p:txBody>
          <a:bodyPr lIns="0">
            <a:noAutofit/>
          </a:bodyPr>
          <a:lstStyle>
            <a:lvl1pPr>
              <a:lnSpc>
                <a:spcPct val="90000"/>
              </a:lnSpc>
              <a:defRPr sz="3600">
                <a:solidFill>
                  <a:schemeClr val="bg1"/>
                </a:solidFill>
              </a:defRPr>
            </a:lvl1pPr>
          </a:lstStyle>
          <a:p>
            <a:r>
              <a:rPr lang="en-GB" dirty="0"/>
              <a:t>Click to edit Master title style</a:t>
            </a:r>
            <a:endParaRPr lang="en-IE" dirty="0"/>
          </a:p>
        </p:txBody>
      </p:sp>
      <p:sp>
        <p:nvSpPr>
          <p:cNvPr id="8" name="object 19">
            <a:extLst>
              <a:ext uri="{FF2B5EF4-FFF2-40B4-BE49-F238E27FC236}">
                <a16:creationId xmlns:a16="http://schemas.microsoft.com/office/drawing/2014/main" id="{15371BE0-2E1E-9010-BEEA-E07315AAACC3}"/>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9" name="object 20">
            <a:extLst>
              <a:ext uri="{FF2B5EF4-FFF2-40B4-BE49-F238E27FC236}">
                <a16:creationId xmlns:a16="http://schemas.microsoft.com/office/drawing/2014/main" id="{68895975-7F87-10D3-3584-7E6ECF4E6142}"/>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rgbClr val="9CA3A9"/>
            </a:solidFill>
          </a:ln>
        </p:spPr>
        <p:txBody>
          <a:bodyPr wrap="square" lIns="0" tIns="0" rIns="0" bIns="0" rtlCol="0"/>
          <a:lstStyle/>
          <a:p>
            <a:endParaRPr/>
          </a:p>
        </p:txBody>
      </p:sp>
      <p:sp>
        <p:nvSpPr>
          <p:cNvPr id="10" name="object 21">
            <a:extLst>
              <a:ext uri="{FF2B5EF4-FFF2-40B4-BE49-F238E27FC236}">
                <a16:creationId xmlns:a16="http://schemas.microsoft.com/office/drawing/2014/main" id="{1D092CBD-86BB-D08D-2C79-70D764E23999}"/>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11" name="object 22">
            <a:extLst>
              <a:ext uri="{FF2B5EF4-FFF2-40B4-BE49-F238E27FC236}">
                <a16:creationId xmlns:a16="http://schemas.microsoft.com/office/drawing/2014/main" id="{BD27D21C-2072-C1D7-058C-94ECF3543A17}"/>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endParaRPr/>
          </a:p>
        </p:txBody>
      </p:sp>
      <p:sp>
        <p:nvSpPr>
          <p:cNvPr id="50" name="object 3">
            <a:extLst>
              <a:ext uri="{FF2B5EF4-FFF2-40B4-BE49-F238E27FC236}">
                <a16:creationId xmlns:a16="http://schemas.microsoft.com/office/drawing/2014/main" id="{A70B1F8B-823A-E7D6-B03C-89D5C722F350}"/>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lang="en-IE" sz="1156" b="1" i="0" spc="-7" dirty="0" err="1">
                <a:solidFill>
                  <a:srgbClr val="FFFFFF"/>
                </a:solidFill>
                <a:latin typeface="Arial" panose="020B0604020202020204" pitchFamily="34" charset="0"/>
                <a:cs typeface="Arial"/>
              </a:rPr>
              <a:t>cybercertlabs.com</a:t>
            </a:r>
            <a:endParaRPr sz="1156" b="1" i="0" dirty="0">
              <a:latin typeface="Arial" panose="020B0604020202020204" pitchFamily="34" charset="0"/>
              <a:cs typeface="Arial"/>
            </a:endParaRPr>
          </a:p>
        </p:txBody>
      </p:sp>
      <p:sp>
        <p:nvSpPr>
          <p:cNvPr id="63" name="object 17">
            <a:extLst>
              <a:ext uri="{FF2B5EF4-FFF2-40B4-BE49-F238E27FC236}">
                <a16:creationId xmlns:a16="http://schemas.microsoft.com/office/drawing/2014/main" id="{2371FC8B-80C5-63E8-1766-0222D544701E}"/>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b="0" i="0">
                <a:solidFill>
                  <a:schemeClr val="bg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109" name="object 50">
            <a:extLst>
              <a:ext uri="{FF2B5EF4-FFF2-40B4-BE49-F238E27FC236}">
                <a16:creationId xmlns:a16="http://schemas.microsoft.com/office/drawing/2014/main" id="{0A76226D-E986-C843-C6BA-37D3F372B21F}"/>
              </a:ext>
            </a:extLst>
          </p:cNvPr>
          <p:cNvGrpSpPr/>
          <p:nvPr/>
        </p:nvGrpSpPr>
        <p:grpSpPr>
          <a:xfrm>
            <a:off x="8644964" y="3009600"/>
            <a:ext cx="149346" cy="149491"/>
            <a:chOff x="8645826" y="3009600"/>
            <a:chExt cx="149346" cy="149491"/>
          </a:xfrm>
          <a:solidFill>
            <a:srgbClr val="9CA3A9"/>
          </a:solidFill>
        </p:grpSpPr>
        <p:sp>
          <p:nvSpPr>
            <p:cNvPr id="110" name="Freeform 109">
              <a:extLst>
                <a:ext uri="{FF2B5EF4-FFF2-40B4-BE49-F238E27FC236}">
                  <a16:creationId xmlns:a16="http://schemas.microsoft.com/office/drawing/2014/main" id="{26A0816C-14F3-229E-59FC-B89ADBD0322B}"/>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11" name="Freeform 110">
              <a:extLst>
                <a:ext uri="{FF2B5EF4-FFF2-40B4-BE49-F238E27FC236}">
                  <a16:creationId xmlns:a16="http://schemas.microsoft.com/office/drawing/2014/main" id="{E58474F4-130F-EDB0-F897-06C21F32054F}"/>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12" name="Freeform 111">
              <a:extLst>
                <a:ext uri="{FF2B5EF4-FFF2-40B4-BE49-F238E27FC236}">
                  <a16:creationId xmlns:a16="http://schemas.microsoft.com/office/drawing/2014/main" id="{87A30DBF-5C11-A2F0-F2B8-6A94A3F5FAB7}"/>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13" name="object 54">
            <a:extLst>
              <a:ext uri="{FF2B5EF4-FFF2-40B4-BE49-F238E27FC236}">
                <a16:creationId xmlns:a16="http://schemas.microsoft.com/office/drawing/2014/main" id="{64C58F7D-794E-B43B-47D4-73F7E707F909}"/>
              </a:ext>
            </a:extLst>
          </p:cNvPr>
          <p:cNvGrpSpPr/>
          <p:nvPr/>
        </p:nvGrpSpPr>
        <p:grpSpPr>
          <a:xfrm>
            <a:off x="6871180" y="3009601"/>
            <a:ext cx="149344" cy="149489"/>
            <a:chOff x="6878062" y="3009600"/>
            <a:chExt cx="149344" cy="149489"/>
          </a:xfrm>
          <a:solidFill>
            <a:srgbClr val="9CA3A9"/>
          </a:solidFill>
        </p:grpSpPr>
        <p:sp>
          <p:nvSpPr>
            <p:cNvPr id="114" name="Freeform 113">
              <a:extLst>
                <a:ext uri="{FF2B5EF4-FFF2-40B4-BE49-F238E27FC236}">
                  <a16:creationId xmlns:a16="http://schemas.microsoft.com/office/drawing/2014/main" id="{966197FF-97AE-7D68-171F-6F240FF9B1FB}"/>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15" name="Freeform 114">
              <a:extLst>
                <a:ext uri="{FF2B5EF4-FFF2-40B4-BE49-F238E27FC236}">
                  <a16:creationId xmlns:a16="http://schemas.microsoft.com/office/drawing/2014/main" id="{1B87933B-F359-5263-2D52-098530A991E8}"/>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16" name="Freeform 115">
              <a:extLst>
                <a:ext uri="{FF2B5EF4-FFF2-40B4-BE49-F238E27FC236}">
                  <a16:creationId xmlns:a16="http://schemas.microsoft.com/office/drawing/2014/main" id="{ADC4DA73-F2C1-8B68-1643-875BF4920623}"/>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33" name="object 50">
            <a:extLst>
              <a:ext uri="{FF2B5EF4-FFF2-40B4-BE49-F238E27FC236}">
                <a16:creationId xmlns:a16="http://schemas.microsoft.com/office/drawing/2014/main" id="{2BB028A5-A7FB-9600-158F-7248FED80CFE}"/>
              </a:ext>
            </a:extLst>
          </p:cNvPr>
          <p:cNvGrpSpPr/>
          <p:nvPr/>
        </p:nvGrpSpPr>
        <p:grpSpPr>
          <a:xfrm>
            <a:off x="7382362" y="3009600"/>
            <a:ext cx="149346" cy="149491"/>
            <a:chOff x="7383136" y="3009600"/>
            <a:chExt cx="149346" cy="149491"/>
          </a:xfrm>
          <a:solidFill>
            <a:srgbClr val="9CA3A9"/>
          </a:solidFill>
        </p:grpSpPr>
        <p:sp>
          <p:nvSpPr>
            <p:cNvPr id="134" name="Freeform 133">
              <a:extLst>
                <a:ext uri="{FF2B5EF4-FFF2-40B4-BE49-F238E27FC236}">
                  <a16:creationId xmlns:a16="http://schemas.microsoft.com/office/drawing/2014/main" id="{4B4BB7B1-2C04-73D8-41B9-3D7BEFC5E684}"/>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35" name="Freeform 134">
              <a:extLst>
                <a:ext uri="{FF2B5EF4-FFF2-40B4-BE49-F238E27FC236}">
                  <a16:creationId xmlns:a16="http://schemas.microsoft.com/office/drawing/2014/main" id="{C74C167E-A5B8-AF1C-A637-F095D8E36C86}"/>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36" name="Freeform 135">
              <a:extLst>
                <a:ext uri="{FF2B5EF4-FFF2-40B4-BE49-F238E27FC236}">
                  <a16:creationId xmlns:a16="http://schemas.microsoft.com/office/drawing/2014/main" id="{AF876300-CE11-B445-18E0-0C4D08A3F1BA}"/>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41" name="object 50">
            <a:extLst>
              <a:ext uri="{FF2B5EF4-FFF2-40B4-BE49-F238E27FC236}">
                <a16:creationId xmlns:a16="http://schemas.microsoft.com/office/drawing/2014/main" id="{B67838AC-DB24-6F90-C234-3D2B3FEFD2AA}"/>
              </a:ext>
            </a:extLst>
          </p:cNvPr>
          <p:cNvGrpSpPr/>
          <p:nvPr/>
        </p:nvGrpSpPr>
        <p:grpSpPr>
          <a:xfrm>
            <a:off x="8898362" y="3310833"/>
            <a:ext cx="149346" cy="149491"/>
            <a:chOff x="8898362" y="3313907"/>
            <a:chExt cx="149346" cy="149491"/>
          </a:xfrm>
          <a:solidFill>
            <a:srgbClr val="9CA3A9"/>
          </a:solidFill>
        </p:grpSpPr>
        <p:sp>
          <p:nvSpPr>
            <p:cNvPr id="142" name="Freeform 141">
              <a:extLst>
                <a:ext uri="{FF2B5EF4-FFF2-40B4-BE49-F238E27FC236}">
                  <a16:creationId xmlns:a16="http://schemas.microsoft.com/office/drawing/2014/main" id="{87031C9B-7864-B3E8-2215-421625EBF095}"/>
                </a:ext>
              </a:extLst>
            </p:cNvPr>
            <p:cNvSpPr/>
            <p:nvPr/>
          </p:nvSpPr>
          <p:spPr>
            <a:xfrm>
              <a:off x="8968690"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43" name="Freeform 142">
              <a:extLst>
                <a:ext uri="{FF2B5EF4-FFF2-40B4-BE49-F238E27FC236}">
                  <a16:creationId xmlns:a16="http://schemas.microsoft.com/office/drawing/2014/main" id="{747FAD55-47BF-11D1-D843-498405EC8B0B}"/>
                </a:ext>
              </a:extLst>
            </p:cNvPr>
            <p:cNvSpPr/>
            <p:nvPr/>
          </p:nvSpPr>
          <p:spPr>
            <a:xfrm>
              <a:off x="8968825"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44" name="Freeform 143">
              <a:extLst>
                <a:ext uri="{FF2B5EF4-FFF2-40B4-BE49-F238E27FC236}">
                  <a16:creationId xmlns:a16="http://schemas.microsoft.com/office/drawing/2014/main" id="{99133E3A-EB84-0B92-523A-640D37410438}"/>
                </a:ext>
              </a:extLst>
            </p:cNvPr>
            <p:cNvSpPr/>
            <p:nvPr/>
          </p:nvSpPr>
          <p:spPr>
            <a:xfrm>
              <a:off x="8898362"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57" name="object 50">
            <a:extLst>
              <a:ext uri="{FF2B5EF4-FFF2-40B4-BE49-F238E27FC236}">
                <a16:creationId xmlns:a16="http://schemas.microsoft.com/office/drawing/2014/main" id="{AD3D172C-0584-8CCF-1DB1-50AA92F48823}"/>
              </a:ext>
            </a:extLst>
          </p:cNvPr>
          <p:cNvGrpSpPr/>
          <p:nvPr/>
        </p:nvGrpSpPr>
        <p:grpSpPr>
          <a:xfrm>
            <a:off x="8898362" y="3009600"/>
            <a:ext cx="149346" cy="149491"/>
            <a:chOff x="8898362" y="3009600"/>
            <a:chExt cx="149346" cy="149491"/>
          </a:xfrm>
          <a:solidFill>
            <a:srgbClr val="9CA3A9"/>
          </a:solidFill>
        </p:grpSpPr>
        <p:sp>
          <p:nvSpPr>
            <p:cNvPr id="158" name="Freeform 157">
              <a:extLst>
                <a:ext uri="{FF2B5EF4-FFF2-40B4-BE49-F238E27FC236}">
                  <a16:creationId xmlns:a16="http://schemas.microsoft.com/office/drawing/2014/main" id="{B1F85BFE-E49B-98B1-B663-F9C8F673F1A7}"/>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59" name="Freeform 158">
              <a:extLst>
                <a:ext uri="{FF2B5EF4-FFF2-40B4-BE49-F238E27FC236}">
                  <a16:creationId xmlns:a16="http://schemas.microsoft.com/office/drawing/2014/main" id="{FC641819-18E6-2858-71F2-0D4981979B13}"/>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60" name="Freeform 159">
              <a:extLst>
                <a:ext uri="{FF2B5EF4-FFF2-40B4-BE49-F238E27FC236}">
                  <a16:creationId xmlns:a16="http://schemas.microsoft.com/office/drawing/2014/main" id="{B84E8E5D-AAF0-C1D6-7CBA-BADE8C1EB1FB}"/>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65" name="object 50">
            <a:extLst>
              <a:ext uri="{FF2B5EF4-FFF2-40B4-BE49-F238E27FC236}">
                <a16:creationId xmlns:a16="http://schemas.microsoft.com/office/drawing/2014/main" id="{BB242291-4661-5697-036F-51EBDB6AB676}"/>
              </a:ext>
            </a:extLst>
          </p:cNvPr>
          <p:cNvGrpSpPr/>
          <p:nvPr/>
        </p:nvGrpSpPr>
        <p:grpSpPr>
          <a:xfrm>
            <a:off x="7631372" y="3310833"/>
            <a:ext cx="149346" cy="149491"/>
            <a:chOff x="7614368" y="3313907"/>
            <a:chExt cx="149346" cy="149491"/>
          </a:xfrm>
          <a:solidFill>
            <a:srgbClr val="9CA3A9"/>
          </a:solidFill>
        </p:grpSpPr>
        <p:sp>
          <p:nvSpPr>
            <p:cNvPr id="166" name="Freeform 165">
              <a:extLst>
                <a:ext uri="{FF2B5EF4-FFF2-40B4-BE49-F238E27FC236}">
                  <a16:creationId xmlns:a16="http://schemas.microsoft.com/office/drawing/2014/main" id="{94A51A3A-A315-37AC-B15E-2FCF4821CD1E}"/>
                </a:ext>
              </a:extLst>
            </p:cNvPr>
            <p:cNvSpPr/>
            <p:nvPr/>
          </p:nvSpPr>
          <p:spPr>
            <a:xfrm>
              <a:off x="7684696"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67" name="Freeform 166">
              <a:extLst>
                <a:ext uri="{FF2B5EF4-FFF2-40B4-BE49-F238E27FC236}">
                  <a16:creationId xmlns:a16="http://schemas.microsoft.com/office/drawing/2014/main" id="{E54A8831-6BBD-ADCB-BADE-AF0ADF145E4C}"/>
                </a:ext>
              </a:extLst>
            </p:cNvPr>
            <p:cNvSpPr/>
            <p:nvPr/>
          </p:nvSpPr>
          <p:spPr>
            <a:xfrm>
              <a:off x="7684831"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68" name="Freeform 167">
              <a:extLst>
                <a:ext uri="{FF2B5EF4-FFF2-40B4-BE49-F238E27FC236}">
                  <a16:creationId xmlns:a16="http://schemas.microsoft.com/office/drawing/2014/main" id="{28EC3AAB-88FF-B2D9-A6BE-927D7D65640C}"/>
                </a:ext>
              </a:extLst>
            </p:cNvPr>
            <p:cNvSpPr/>
            <p:nvPr/>
          </p:nvSpPr>
          <p:spPr>
            <a:xfrm>
              <a:off x="7614368"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85" name="object 50">
            <a:extLst>
              <a:ext uri="{FF2B5EF4-FFF2-40B4-BE49-F238E27FC236}">
                <a16:creationId xmlns:a16="http://schemas.microsoft.com/office/drawing/2014/main" id="{41C80981-8BCF-6A94-394D-1E4DF6754633}"/>
              </a:ext>
            </a:extLst>
          </p:cNvPr>
          <p:cNvGrpSpPr/>
          <p:nvPr/>
        </p:nvGrpSpPr>
        <p:grpSpPr>
          <a:xfrm>
            <a:off x="7631372" y="3009600"/>
            <a:ext cx="149346" cy="149491"/>
            <a:chOff x="7635674" y="3009600"/>
            <a:chExt cx="149346" cy="149491"/>
          </a:xfrm>
          <a:solidFill>
            <a:srgbClr val="9CA3A9"/>
          </a:solidFill>
        </p:grpSpPr>
        <p:sp>
          <p:nvSpPr>
            <p:cNvPr id="186" name="Freeform 185">
              <a:extLst>
                <a:ext uri="{FF2B5EF4-FFF2-40B4-BE49-F238E27FC236}">
                  <a16:creationId xmlns:a16="http://schemas.microsoft.com/office/drawing/2014/main" id="{3C1E0BF9-A1F7-6934-678E-152D477E3634}"/>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87" name="Freeform 186">
              <a:extLst>
                <a:ext uri="{FF2B5EF4-FFF2-40B4-BE49-F238E27FC236}">
                  <a16:creationId xmlns:a16="http://schemas.microsoft.com/office/drawing/2014/main" id="{CA35891B-5D1E-29F7-F801-F1D4D7451319}"/>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88" name="Freeform 187">
              <a:extLst>
                <a:ext uri="{FF2B5EF4-FFF2-40B4-BE49-F238E27FC236}">
                  <a16:creationId xmlns:a16="http://schemas.microsoft.com/office/drawing/2014/main" id="{ACFBDD2B-12D6-5706-643E-0E5A77739918}"/>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89" name="object 50">
            <a:extLst>
              <a:ext uri="{FF2B5EF4-FFF2-40B4-BE49-F238E27FC236}">
                <a16:creationId xmlns:a16="http://schemas.microsoft.com/office/drawing/2014/main" id="{0629B5BE-2142-2ED5-A910-792AF4B09E82}"/>
              </a:ext>
            </a:extLst>
          </p:cNvPr>
          <p:cNvGrpSpPr/>
          <p:nvPr/>
        </p:nvGrpSpPr>
        <p:grpSpPr>
          <a:xfrm>
            <a:off x="7884770" y="3310833"/>
            <a:ext cx="149346" cy="149491"/>
            <a:chOff x="7871167" y="3313907"/>
            <a:chExt cx="149346" cy="149491"/>
          </a:xfrm>
          <a:solidFill>
            <a:srgbClr val="9CA3A9"/>
          </a:solidFill>
        </p:grpSpPr>
        <p:sp>
          <p:nvSpPr>
            <p:cNvPr id="190" name="Freeform 189">
              <a:extLst>
                <a:ext uri="{FF2B5EF4-FFF2-40B4-BE49-F238E27FC236}">
                  <a16:creationId xmlns:a16="http://schemas.microsoft.com/office/drawing/2014/main" id="{79DDBC52-9A91-E857-7420-773489A725B9}"/>
                </a:ext>
              </a:extLst>
            </p:cNvPr>
            <p:cNvSpPr/>
            <p:nvPr/>
          </p:nvSpPr>
          <p:spPr>
            <a:xfrm>
              <a:off x="7941495"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91" name="Freeform 190">
              <a:extLst>
                <a:ext uri="{FF2B5EF4-FFF2-40B4-BE49-F238E27FC236}">
                  <a16:creationId xmlns:a16="http://schemas.microsoft.com/office/drawing/2014/main" id="{DAC19FB9-C149-1880-CE16-0C0447F9B752}"/>
                </a:ext>
              </a:extLst>
            </p:cNvPr>
            <p:cNvSpPr/>
            <p:nvPr/>
          </p:nvSpPr>
          <p:spPr>
            <a:xfrm>
              <a:off x="7941630"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92" name="Freeform 191">
              <a:extLst>
                <a:ext uri="{FF2B5EF4-FFF2-40B4-BE49-F238E27FC236}">
                  <a16:creationId xmlns:a16="http://schemas.microsoft.com/office/drawing/2014/main" id="{D1992BE4-A0DA-46A9-F82C-05E3A065F6A3}"/>
                </a:ext>
              </a:extLst>
            </p:cNvPr>
            <p:cNvSpPr/>
            <p:nvPr/>
          </p:nvSpPr>
          <p:spPr>
            <a:xfrm>
              <a:off x="7871167"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97" name="object 50">
            <a:extLst>
              <a:ext uri="{FF2B5EF4-FFF2-40B4-BE49-F238E27FC236}">
                <a16:creationId xmlns:a16="http://schemas.microsoft.com/office/drawing/2014/main" id="{DC36D3B5-1D74-BC75-6F99-ADCCAF861516}"/>
              </a:ext>
            </a:extLst>
          </p:cNvPr>
          <p:cNvGrpSpPr/>
          <p:nvPr/>
        </p:nvGrpSpPr>
        <p:grpSpPr>
          <a:xfrm>
            <a:off x="8138168" y="3310833"/>
            <a:ext cx="149346" cy="149491"/>
            <a:chOff x="8127966" y="3313907"/>
            <a:chExt cx="149346" cy="149491"/>
          </a:xfrm>
          <a:solidFill>
            <a:srgbClr val="9CA3A9"/>
          </a:solidFill>
        </p:grpSpPr>
        <p:sp>
          <p:nvSpPr>
            <p:cNvPr id="198" name="Freeform 197">
              <a:extLst>
                <a:ext uri="{FF2B5EF4-FFF2-40B4-BE49-F238E27FC236}">
                  <a16:creationId xmlns:a16="http://schemas.microsoft.com/office/drawing/2014/main" id="{3ADF68CA-E601-DD07-E3B3-0BF9734C4ECD}"/>
                </a:ext>
              </a:extLst>
            </p:cNvPr>
            <p:cNvSpPr/>
            <p:nvPr/>
          </p:nvSpPr>
          <p:spPr>
            <a:xfrm>
              <a:off x="8198294"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99" name="Freeform 198">
              <a:extLst>
                <a:ext uri="{FF2B5EF4-FFF2-40B4-BE49-F238E27FC236}">
                  <a16:creationId xmlns:a16="http://schemas.microsoft.com/office/drawing/2014/main" id="{F3493F93-48FC-7F5B-B926-35F1204A7AE1}"/>
                </a:ext>
              </a:extLst>
            </p:cNvPr>
            <p:cNvSpPr/>
            <p:nvPr/>
          </p:nvSpPr>
          <p:spPr>
            <a:xfrm>
              <a:off x="8198429"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0" name="Freeform 199">
              <a:extLst>
                <a:ext uri="{FF2B5EF4-FFF2-40B4-BE49-F238E27FC236}">
                  <a16:creationId xmlns:a16="http://schemas.microsoft.com/office/drawing/2014/main" id="{3A5F1BE7-345D-3FA1-836E-B5E69BE284B7}"/>
                </a:ext>
              </a:extLst>
            </p:cNvPr>
            <p:cNvSpPr/>
            <p:nvPr/>
          </p:nvSpPr>
          <p:spPr>
            <a:xfrm>
              <a:off x="8127966"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01" name="object 50">
            <a:extLst>
              <a:ext uri="{FF2B5EF4-FFF2-40B4-BE49-F238E27FC236}">
                <a16:creationId xmlns:a16="http://schemas.microsoft.com/office/drawing/2014/main" id="{E5C2F175-BF54-528C-DF97-F64C721C97A6}"/>
              </a:ext>
            </a:extLst>
          </p:cNvPr>
          <p:cNvGrpSpPr/>
          <p:nvPr/>
        </p:nvGrpSpPr>
        <p:grpSpPr>
          <a:xfrm>
            <a:off x="8391566" y="3310833"/>
            <a:ext cx="149346" cy="149491"/>
            <a:chOff x="8384765" y="3313907"/>
            <a:chExt cx="149346" cy="149491"/>
          </a:xfrm>
          <a:solidFill>
            <a:srgbClr val="9CA3A9"/>
          </a:solidFill>
        </p:grpSpPr>
        <p:sp>
          <p:nvSpPr>
            <p:cNvPr id="202" name="Freeform 201">
              <a:extLst>
                <a:ext uri="{FF2B5EF4-FFF2-40B4-BE49-F238E27FC236}">
                  <a16:creationId xmlns:a16="http://schemas.microsoft.com/office/drawing/2014/main" id="{C19CCAE3-6E79-05F7-2F4F-F9467EA49D25}"/>
                </a:ext>
              </a:extLst>
            </p:cNvPr>
            <p:cNvSpPr/>
            <p:nvPr/>
          </p:nvSpPr>
          <p:spPr>
            <a:xfrm>
              <a:off x="845509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03" name="Freeform 202">
              <a:extLst>
                <a:ext uri="{FF2B5EF4-FFF2-40B4-BE49-F238E27FC236}">
                  <a16:creationId xmlns:a16="http://schemas.microsoft.com/office/drawing/2014/main" id="{5F944268-DF01-61BA-1ED8-0A12B04ED51F}"/>
                </a:ext>
              </a:extLst>
            </p:cNvPr>
            <p:cNvSpPr/>
            <p:nvPr/>
          </p:nvSpPr>
          <p:spPr>
            <a:xfrm>
              <a:off x="845522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4" name="Freeform 203">
              <a:extLst>
                <a:ext uri="{FF2B5EF4-FFF2-40B4-BE49-F238E27FC236}">
                  <a16:creationId xmlns:a16="http://schemas.microsoft.com/office/drawing/2014/main" id="{ED9A5C90-A01B-C4D3-24AF-F8D3B8398EA2}"/>
                </a:ext>
              </a:extLst>
            </p:cNvPr>
            <p:cNvSpPr/>
            <p:nvPr/>
          </p:nvSpPr>
          <p:spPr>
            <a:xfrm>
              <a:off x="838476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05" name="object 50">
            <a:extLst>
              <a:ext uri="{FF2B5EF4-FFF2-40B4-BE49-F238E27FC236}">
                <a16:creationId xmlns:a16="http://schemas.microsoft.com/office/drawing/2014/main" id="{5EE88A5A-4193-B220-8A20-D15B02AAB8FE}"/>
              </a:ext>
            </a:extLst>
          </p:cNvPr>
          <p:cNvGrpSpPr/>
          <p:nvPr/>
        </p:nvGrpSpPr>
        <p:grpSpPr>
          <a:xfrm>
            <a:off x="8138168" y="3009600"/>
            <a:ext cx="149346" cy="149491"/>
            <a:chOff x="8140750" y="3009600"/>
            <a:chExt cx="149346" cy="149491"/>
          </a:xfrm>
          <a:solidFill>
            <a:srgbClr val="9CA3A9"/>
          </a:solidFill>
        </p:grpSpPr>
        <p:sp>
          <p:nvSpPr>
            <p:cNvPr id="206" name="Freeform 205">
              <a:extLst>
                <a:ext uri="{FF2B5EF4-FFF2-40B4-BE49-F238E27FC236}">
                  <a16:creationId xmlns:a16="http://schemas.microsoft.com/office/drawing/2014/main" id="{054244A9-856B-BDFD-ADCB-ABBB0FB3700E}"/>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07" name="Freeform 206">
              <a:extLst>
                <a:ext uri="{FF2B5EF4-FFF2-40B4-BE49-F238E27FC236}">
                  <a16:creationId xmlns:a16="http://schemas.microsoft.com/office/drawing/2014/main" id="{FAEF8404-7381-E432-C28C-F11F9B1E2C93}"/>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8" name="Freeform 207">
              <a:extLst>
                <a:ext uri="{FF2B5EF4-FFF2-40B4-BE49-F238E27FC236}">
                  <a16:creationId xmlns:a16="http://schemas.microsoft.com/office/drawing/2014/main" id="{8313C792-F78F-2F6B-8FF9-7292276C47D8}"/>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13" name="object 50">
            <a:extLst>
              <a:ext uri="{FF2B5EF4-FFF2-40B4-BE49-F238E27FC236}">
                <a16:creationId xmlns:a16="http://schemas.microsoft.com/office/drawing/2014/main" id="{D98729AC-B686-83A8-7F5C-24F4C30F20F4}"/>
              </a:ext>
            </a:extLst>
          </p:cNvPr>
          <p:cNvGrpSpPr/>
          <p:nvPr/>
        </p:nvGrpSpPr>
        <p:grpSpPr>
          <a:xfrm>
            <a:off x="7124576" y="3310833"/>
            <a:ext cx="149346" cy="149491"/>
            <a:chOff x="7133184" y="3313907"/>
            <a:chExt cx="149346" cy="149491"/>
          </a:xfrm>
          <a:solidFill>
            <a:srgbClr val="9CA3A9"/>
          </a:solidFill>
        </p:grpSpPr>
        <p:sp>
          <p:nvSpPr>
            <p:cNvPr id="214" name="Freeform 213">
              <a:extLst>
                <a:ext uri="{FF2B5EF4-FFF2-40B4-BE49-F238E27FC236}">
                  <a16:creationId xmlns:a16="http://schemas.microsoft.com/office/drawing/2014/main" id="{C3B87AFC-6F68-5069-578A-5E8DFF35FFB6}"/>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15" name="Freeform 214">
              <a:extLst>
                <a:ext uri="{FF2B5EF4-FFF2-40B4-BE49-F238E27FC236}">
                  <a16:creationId xmlns:a16="http://schemas.microsoft.com/office/drawing/2014/main" id="{8134AB36-D5CF-3B3E-5D16-10A2AE328C8E}"/>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16" name="Freeform 215">
              <a:extLst>
                <a:ext uri="{FF2B5EF4-FFF2-40B4-BE49-F238E27FC236}">
                  <a16:creationId xmlns:a16="http://schemas.microsoft.com/office/drawing/2014/main" id="{CF4DD43C-B863-0832-261B-292F9AD7703B}"/>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21" name="object 50">
            <a:extLst>
              <a:ext uri="{FF2B5EF4-FFF2-40B4-BE49-F238E27FC236}">
                <a16:creationId xmlns:a16="http://schemas.microsoft.com/office/drawing/2014/main" id="{5D3FAED4-EF0C-824F-371C-C3B2108CAD9F}"/>
              </a:ext>
            </a:extLst>
          </p:cNvPr>
          <p:cNvGrpSpPr/>
          <p:nvPr/>
        </p:nvGrpSpPr>
        <p:grpSpPr>
          <a:xfrm>
            <a:off x="8644964" y="3310833"/>
            <a:ext cx="149346" cy="149491"/>
            <a:chOff x="8641564" y="3313907"/>
            <a:chExt cx="149346" cy="149491"/>
          </a:xfrm>
          <a:solidFill>
            <a:srgbClr val="9CA3A9"/>
          </a:solidFill>
        </p:grpSpPr>
        <p:sp>
          <p:nvSpPr>
            <p:cNvPr id="222" name="Freeform 221">
              <a:extLst>
                <a:ext uri="{FF2B5EF4-FFF2-40B4-BE49-F238E27FC236}">
                  <a16:creationId xmlns:a16="http://schemas.microsoft.com/office/drawing/2014/main" id="{0521B14E-CB03-E7ED-53E1-0B324EFB8500}"/>
                </a:ext>
              </a:extLst>
            </p:cNvPr>
            <p:cNvSpPr/>
            <p:nvPr/>
          </p:nvSpPr>
          <p:spPr>
            <a:xfrm>
              <a:off x="871189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23" name="Freeform 222">
              <a:extLst>
                <a:ext uri="{FF2B5EF4-FFF2-40B4-BE49-F238E27FC236}">
                  <a16:creationId xmlns:a16="http://schemas.microsoft.com/office/drawing/2014/main" id="{C7589952-8BC4-8F21-A5C0-D5D5BF30EFAD}"/>
                </a:ext>
              </a:extLst>
            </p:cNvPr>
            <p:cNvSpPr/>
            <p:nvPr/>
          </p:nvSpPr>
          <p:spPr>
            <a:xfrm>
              <a:off x="871202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24" name="Freeform 223">
              <a:extLst>
                <a:ext uri="{FF2B5EF4-FFF2-40B4-BE49-F238E27FC236}">
                  <a16:creationId xmlns:a16="http://schemas.microsoft.com/office/drawing/2014/main" id="{342FA8EB-F8CE-3218-94CE-A1FB620A85DA}"/>
                </a:ext>
              </a:extLst>
            </p:cNvPr>
            <p:cNvSpPr/>
            <p:nvPr/>
          </p:nvSpPr>
          <p:spPr>
            <a:xfrm>
              <a:off x="864156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29" name="object 50">
            <a:extLst>
              <a:ext uri="{FF2B5EF4-FFF2-40B4-BE49-F238E27FC236}">
                <a16:creationId xmlns:a16="http://schemas.microsoft.com/office/drawing/2014/main" id="{FE430C38-327B-4ABC-3842-B1AD62543913}"/>
              </a:ext>
            </a:extLst>
          </p:cNvPr>
          <p:cNvGrpSpPr/>
          <p:nvPr/>
        </p:nvGrpSpPr>
        <p:grpSpPr>
          <a:xfrm>
            <a:off x="7884770" y="3009600"/>
            <a:ext cx="149346" cy="149491"/>
            <a:chOff x="7888212" y="3009600"/>
            <a:chExt cx="149346" cy="149491"/>
          </a:xfrm>
          <a:solidFill>
            <a:srgbClr val="9CA3A9"/>
          </a:solidFill>
        </p:grpSpPr>
        <p:sp>
          <p:nvSpPr>
            <p:cNvPr id="230" name="Freeform 229">
              <a:extLst>
                <a:ext uri="{FF2B5EF4-FFF2-40B4-BE49-F238E27FC236}">
                  <a16:creationId xmlns:a16="http://schemas.microsoft.com/office/drawing/2014/main" id="{8C1F1D51-9DC0-6323-DB6E-4A08EF447543}"/>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1" name="Freeform 230">
              <a:extLst>
                <a:ext uri="{FF2B5EF4-FFF2-40B4-BE49-F238E27FC236}">
                  <a16:creationId xmlns:a16="http://schemas.microsoft.com/office/drawing/2014/main" id="{C76FEB2E-A869-766B-8FB4-6223095D1C1E}"/>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32" name="Freeform 231">
              <a:extLst>
                <a:ext uri="{FF2B5EF4-FFF2-40B4-BE49-F238E27FC236}">
                  <a16:creationId xmlns:a16="http://schemas.microsoft.com/office/drawing/2014/main" id="{708F8E9B-D4F2-8681-6C4F-35112908C4CC}"/>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33" name="object 50">
            <a:extLst>
              <a:ext uri="{FF2B5EF4-FFF2-40B4-BE49-F238E27FC236}">
                <a16:creationId xmlns:a16="http://schemas.microsoft.com/office/drawing/2014/main" id="{EC02CD65-BA5B-6755-EF9D-63D19D8C432D}"/>
              </a:ext>
            </a:extLst>
          </p:cNvPr>
          <p:cNvGrpSpPr/>
          <p:nvPr/>
        </p:nvGrpSpPr>
        <p:grpSpPr>
          <a:xfrm>
            <a:off x="7124576" y="3009600"/>
            <a:ext cx="149346" cy="149491"/>
            <a:chOff x="7130598" y="3009600"/>
            <a:chExt cx="149346" cy="149491"/>
          </a:xfrm>
          <a:solidFill>
            <a:srgbClr val="9CA3A9"/>
          </a:solidFill>
        </p:grpSpPr>
        <p:sp>
          <p:nvSpPr>
            <p:cNvPr id="234" name="Freeform 233">
              <a:extLst>
                <a:ext uri="{FF2B5EF4-FFF2-40B4-BE49-F238E27FC236}">
                  <a16:creationId xmlns:a16="http://schemas.microsoft.com/office/drawing/2014/main" id="{F21F4BA8-71BE-3ECA-6FCA-BB20C587B3B6}"/>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5" name="Freeform 234">
              <a:extLst>
                <a:ext uri="{FF2B5EF4-FFF2-40B4-BE49-F238E27FC236}">
                  <a16:creationId xmlns:a16="http://schemas.microsoft.com/office/drawing/2014/main" id="{1F2919C6-CB24-D75A-CE65-5BE253783903}"/>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36" name="Freeform 235">
              <a:extLst>
                <a:ext uri="{FF2B5EF4-FFF2-40B4-BE49-F238E27FC236}">
                  <a16:creationId xmlns:a16="http://schemas.microsoft.com/office/drawing/2014/main" id="{25F4D131-D9BD-BF42-5607-1B7D061D5692}"/>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37" name="object 50">
            <a:extLst>
              <a:ext uri="{FF2B5EF4-FFF2-40B4-BE49-F238E27FC236}">
                <a16:creationId xmlns:a16="http://schemas.microsoft.com/office/drawing/2014/main" id="{0D4AD5BA-E68E-E44C-7F58-826CCD4C4538}"/>
              </a:ext>
            </a:extLst>
          </p:cNvPr>
          <p:cNvGrpSpPr/>
          <p:nvPr/>
        </p:nvGrpSpPr>
        <p:grpSpPr>
          <a:xfrm>
            <a:off x="6871180" y="3310833"/>
            <a:ext cx="149346" cy="149491"/>
            <a:chOff x="6876385" y="3313907"/>
            <a:chExt cx="149346" cy="149491"/>
          </a:xfrm>
          <a:solidFill>
            <a:srgbClr val="9CA3A9"/>
          </a:solidFill>
        </p:grpSpPr>
        <p:sp>
          <p:nvSpPr>
            <p:cNvPr id="238" name="Freeform 237">
              <a:extLst>
                <a:ext uri="{FF2B5EF4-FFF2-40B4-BE49-F238E27FC236}">
                  <a16:creationId xmlns:a16="http://schemas.microsoft.com/office/drawing/2014/main" id="{5AD4B2E7-320F-DDCC-E348-6C489168944E}"/>
                </a:ext>
              </a:extLst>
            </p:cNvPr>
            <p:cNvSpPr/>
            <p:nvPr/>
          </p:nvSpPr>
          <p:spPr>
            <a:xfrm>
              <a:off x="694671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9" name="Freeform 238">
              <a:extLst>
                <a:ext uri="{FF2B5EF4-FFF2-40B4-BE49-F238E27FC236}">
                  <a16:creationId xmlns:a16="http://schemas.microsoft.com/office/drawing/2014/main" id="{B59E1958-2A97-D7C4-9832-501FAED57731}"/>
                </a:ext>
              </a:extLst>
            </p:cNvPr>
            <p:cNvSpPr/>
            <p:nvPr/>
          </p:nvSpPr>
          <p:spPr>
            <a:xfrm>
              <a:off x="694684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40" name="Freeform 239">
              <a:extLst>
                <a:ext uri="{FF2B5EF4-FFF2-40B4-BE49-F238E27FC236}">
                  <a16:creationId xmlns:a16="http://schemas.microsoft.com/office/drawing/2014/main" id="{8A364262-DFD2-8083-1D47-5B20C450E6EF}"/>
                </a:ext>
              </a:extLst>
            </p:cNvPr>
            <p:cNvSpPr/>
            <p:nvPr/>
          </p:nvSpPr>
          <p:spPr>
            <a:xfrm>
              <a:off x="687638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41" name="object 50">
            <a:extLst>
              <a:ext uri="{FF2B5EF4-FFF2-40B4-BE49-F238E27FC236}">
                <a16:creationId xmlns:a16="http://schemas.microsoft.com/office/drawing/2014/main" id="{7259FF32-A911-901F-10E5-4BA6AC1393FB}"/>
              </a:ext>
            </a:extLst>
          </p:cNvPr>
          <p:cNvGrpSpPr/>
          <p:nvPr/>
        </p:nvGrpSpPr>
        <p:grpSpPr>
          <a:xfrm>
            <a:off x="8391566" y="3009600"/>
            <a:ext cx="149346" cy="149491"/>
            <a:chOff x="8393288" y="3009600"/>
            <a:chExt cx="149346" cy="149491"/>
          </a:xfrm>
          <a:solidFill>
            <a:srgbClr val="9CA3A9"/>
          </a:solidFill>
        </p:grpSpPr>
        <p:sp>
          <p:nvSpPr>
            <p:cNvPr id="242" name="Freeform 241">
              <a:extLst>
                <a:ext uri="{FF2B5EF4-FFF2-40B4-BE49-F238E27FC236}">
                  <a16:creationId xmlns:a16="http://schemas.microsoft.com/office/drawing/2014/main" id="{9F19575C-E9AF-D429-8FE0-4897E03EAB68}"/>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43" name="Freeform 242">
              <a:extLst>
                <a:ext uri="{FF2B5EF4-FFF2-40B4-BE49-F238E27FC236}">
                  <a16:creationId xmlns:a16="http://schemas.microsoft.com/office/drawing/2014/main" id="{00959ED6-AB53-C03E-6908-BA83A742D066}"/>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44" name="Freeform 243">
              <a:extLst>
                <a:ext uri="{FF2B5EF4-FFF2-40B4-BE49-F238E27FC236}">
                  <a16:creationId xmlns:a16="http://schemas.microsoft.com/office/drawing/2014/main" id="{CCAF6AE3-3E6F-CBB8-70BF-3C6D6BAEACA4}"/>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49" name="object 50">
            <a:extLst>
              <a:ext uri="{FF2B5EF4-FFF2-40B4-BE49-F238E27FC236}">
                <a16:creationId xmlns:a16="http://schemas.microsoft.com/office/drawing/2014/main" id="{1A2663E4-15FD-FE3A-6AC8-69D5D75E6BB5}"/>
              </a:ext>
            </a:extLst>
          </p:cNvPr>
          <p:cNvGrpSpPr/>
          <p:nvPr userDrawn="1"/>
        </p:nvGrpSpPr>
        <p:grpSpPr>
          <a:xfrm rot="2678214">
            <a:off x="7382362" y="3310833"/>
            <a:ext cx="149346" cy="149491"/>
            <a:chOff x="7133184" y="3313907"/>
            <a:chExt cx="149346" cy="149491"/>
          </a:xfrm>
          <a:solidFill>
            <a:schemeClr val="bg1"/>
          </a:solidFill>
        </p:grpSpPr>
        <p:sp>
          <p:nvSpPr>
            <p:cNvPr id="250" name="Freeform 249">
              <a:extLst>
                <a:ext uri="{FF2B5EF4-FFF2-40B4-BE49-F238E27FC236}">
                  <a16:creationId xmlns:a16="http://schemas.microsoft.com/office/drawing/2014/main" id="{60D9FA2D-D3A6-F848-F42B-321B4C8F62DF}"/>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251" name="Freeform 250">
              <a:extLst>
                <a:ext uri="{FF2B5EF4-FFF2-40B4-BE49-F238E27FC236}">
                  <a16:creationId xmlns:a16="http://schemas.microsoft.com/office/drawing/2014/main" id="{1A978B1E-E685-DA16-68D7-A5FC04D976D5}"/>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252" name="Freeform 251">
              <a:extLst>
                <a:ext uri="{FF2B5EF4-FFF2-40B4-BE49-F238E27FC236}">
                  <a16:creationId xmlns:a16="http://schemas.microsoft.com/office/drawing/2014/main" id="{2B8D21AE-D136-BE6D-2DA0-AE4870C44725}"/>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253" name="object 50">
            <a:extLst>
              <a:ext uri="{FF2B5EF4-FFF2-40B4-BE49-F238E27FC236}">
                <a16:creationId xmlns:a16="http://schemas.microsoft.com/office/drawing/2014/main" id="{952344D9-C587-D741-E581-7352D90BC244}"/>
              </a:ext>
            </a:extLst>
          </p:cNvPr>
          <p:cNvGrpSpPr/>
          <p:nvPr userDrawn="1"/>
        </p:nvGrpSpPr>
        <p:grpSpPr>
          <a:xfrm>
            <a:off x="8644964" y="3612066"/>
            <a:ext cx="149346" cy="149491"/>
            <a:chOff x="8645826" y="3009600"/>
            <a:chExt cx="149346" cy="149491"/>
          </a:xfrm>
          <a:solidFill>
            <a:srgbClr val="9CA3A9"/>
          </a:solidFill>
        </p:grpSpPr>
        <p:sp>
          <p:nvSpPr>
            <p:cNvPr id="254" name="Freeform 253">
              <a:extLst>
                <a:ext uri="{FF2B5EF4-FFF2-40B4-BE49-F238E27FC236}">
                  <a16:creationId xmlns:a16="http://schemas.microsoft.com/office/drawing/2014/main" id="{BD0A2F08-2839-5DB5-F0AA-DD33A660B64A}"/>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55" name="Freeform 254">
              <a:extLst>
                <a:ext uri="{FF2B5EF4-FFF2-40B4-BE49-F238E27FC236}">
                  <a16:creationId xmlns:a16="http://schemas.microsoft.com/office/drawing/2014/main" id="{9B8A797C-5966-AF72-A64E-1E3A1E261D10}"/>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56" name="Freeform 255">
              <a:extLst>
                <a:ext uri="{FF2B5EF4-FFF2-40B4-BE49-F238E27FC236}">
                  <a16:creationId xmlns:a16="http://schemas.microsoft.com/office/drawing/2014/main" id="{51ABB928-EEA4-6E22-4AC9-F171200CF150}"/>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57" name="object 54">
            <a:extLst>
              <a:ext uri="{FF2B5EF4-FFF2-40B4-BE49-F238E27FC236}">
                <a16:creationId xmlns:a16="http://schemas.microsoft.com/office/drawing/2014/main" id="{CD3C9BFD-CEF8-4B1A-D113-B951CB833D18}"/>
              </a:ext>
            </a:extLst>
          </p:cNvPr>
          <p:cNvGrpSpPr/>
          <p:nvPr userDrawn="1"/>
        </p:nvGrpSpPr>
        <p:grpSpPr>
          <a:xfrm>
            <a:off x="6871180" y="3612067"/>
            <a:ext cx="149344" cy="149489"/>
            <a:chOff x="6878062" y="3009600"/>
            <a:chExt cx="149344" cy="149489"/>
          </a:xfrm>
          <a:solidFill>
            <a:srgbClr val="9CA3A9"/>
          </a:solidFill>
        </p:grpSpPr>
        <p:sp>
          <p:nvSpPr>
            <p:cNvPr id="258" name="Freeform 257">
              <a:extLst>
                <a:ext uri="{FF2B5EF4-FFF2-40B4-BE49-F238E27FC236}">
                  <a16:creationId xmlns:a16="http://schemas.microsoft.com/office/drawing/2014/main" id="{7A548BAE-3353-ED42-488E-892753A63A79}"/>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59" name="Freeform 258">
              <a:extLst>
                <a:ext uri="{FF2B5EF4-FFF2-40B4-BE49-F238E27FC236}">
                  <a16:creationId xmlns:a16="http://schemas.microsoft.com/office/drawing/2014/main" id="{9CFBE61B-C95E-1C5A-BF4D-E33BB8947031}"/>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0" name="Freeform 259">
              <a:extLst>
                <a:ext uri="{FF2B5EF4-FFF2-40B4-BE49-F238E27FC236}">
                  <a16:creationId xmlns:a16="http://schemas.microsoft.com/office/drawing/2014/main" id="{BC4CF034-97FC-6EB2-FC00-68DE91C34B46}"/>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1" name="object 50">
            <a:extLst>
              <a:ext uri="{FF2B5EF4-FFF2-40B4-BE49-F238E27FC236}">
                <a16:creationId xmlns:a16="http://schemas.microsoft.com/office/drawing/2014/main" id="{B3F3416E-913C-875D-2306-0D116B6F6428}"/>
              </a:ext>
            </a:extLst>
          </p:cNvPr>
          <p:cNvGrpSpPr/>
          <p:nvPr userDrawn="1"/>
        </p:nvGrpSpPr>
        <p:grpSpPr>
          <a:xfrm>
            <a:off x="7382362" y="3612066"/>
            <a:ext cx="149346" cy="149491"/>
            <a:chOff x="7383136" y="3009600"/>
            <a:chExt cx="149346" cy="149491"/>
          </a:xfrm>
          <a:solidFill>
            <a:srgbClr val="9CA3A9"/>
          </a:solidFill>
        </p:grpSpPr>
        <p:sp>
          <p:nvSpPr>
            <p:cNvPr id="262" name="Freeform 261">
              <a:extLst>
                <a:ext uri="{FF2B5EF4-FFF2-40B4-BE49-F238E27FC236}">
                  <a16:creationId xmlns:a16="http://schemas.microsoft.com/office/drawing/2014/main" id="{5931DB17-626F-34A1-0217-BA996AA072EE}"/>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63" name="Freeform 262">
              <a:extLst>
                <a:ext uri="{FF2B5EF4-FFF2-40B4-BE49-F238E27FC236}">
                  <a16:creationId xmlns:a16="http://schemas.microsoft.com/office/drawing/2014/main" id="{21F54B58-C5A4-A329-D525-E8322D074D6B}"/>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4" name="Freeform 263">
              <a:extLst>
                <a:ext uri="{FF2B5EF4-FFF2-40B4-BE49-F238E27FC236}">
                  <a16:creationId xmlns:a16="http://schemas.microsoft.com/office/drawing/2014/main" id="{79D9D6AD-6977-971D-DBFA-5C962F731979}"/>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5" name="object 50">
            <a:extLst>
              <a:ext uri="{FF2B5EF4-FFF2-40B4-BE49-F238E27FC236}">
                <a16:creationId xmlns:a16="http://schemas.microsoft.com/office/drawing/2014/main" id="{08D35FCA-7A42-9FFF-CE9B-E399B9519C40}"/>
              </a:ext>
            </a:extLst>
          </p:cNvPr>
          <p:cNvGrpSpPr/>
          <p:nvPr userDrawn="1"/>
        </p:nvGrpSpPr>
        <p:grpSpPr>
          <a:xfrm>
            <a:off x="8898362" y="3612066"/>
            <a:ext cx="149346" cy="149491"/>
            <a:chOff x="8898362" y="3009600"/>
            <a:chExt cx="149346" cy="149491"/>
          </a:xfrm>
          <a:solidFill>
            <a:srgbClr val="9CA3A9"/>
          </a:solidFill>
        </p:grpSpPr>
        <p:sp>
          <p:nvSpPr>
            <p:cNvPr id="266" name="Freeform 265">
              <a:extLst>
                <a:ext uri="{FF2B5EF4-FFF2-40B4-BE49-F238E27FC236}">
                  <a16:creationId xmlns:a16="http://schemas.microsoft.com/office/drawing/2014/main" id="{4BBE5D8C-1B23-B796-C977-FA07A457C25D}"/>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67" name="Freeform 266">
              <a:extLst>
                <a:ext uri="{FF2B5EF4-FFF2-40B4-BE49-F238E27FC236}">
                  <a16:creationId xmlns:a16="http://schemas.microsoft.com/office/drawing/2014/main" id="{5A8699BF-DE32-3BAA-6382-8AFB27C0D2B8}"/>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8" name="Freeform 267">
              <a:extLst>
                <a:ext uri="{FF2B5EF4-FFF2-40B4-BE49-F238E27FC236}">
                  <a16:creationId xmlns:a16="http://schemas.microsoft.com/office/drawing/2014/main" id="{B0E4F999-97AA-3BBE-083E-D0ED76DD5271}"/>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9" name="object 50">
            <a:extLst>
              <a:ext uri="{FF2B5EF4-FFF2-40B4-BE49-F238E27FC236}">
                <a16:creationId xmlns:a16="http://schemas.microsoft.com/office/drawing/2014/main" id="{39CA0239-63E3-5C77-6456-C161DE95D466}"/>
              </a:ext>
            </a:extLst>
          </p:cNvPr>
          <p:cNvGrpSpPr/>
          <p:nvPr userDrawn="1"/>
        </p:nvGrpSpPr>
        <p:grpSpPr>
          <a:xfrm>
            <a:off x="7631372" y="3612066"/>
            <a:ext cx="149346" cy="149491"/>
            <a:chOff x="7635674" y="3009600"/>
            <a:chExt cx="149346" cy="149491"/>
          </a:xfrm>
          <a:solidFill>
            <a:srgbClr val="9CA3A9"/>
          </a:solidFill>
        </p:grpSpPr>
        <p:sp>
          <p:nvSpPr>
            <p:cNvPr id="270" name="Freeform 269">
              <a:extLst>
                <a:ext uri="{FF2B5EF4-FFF2-40B4-BE49-F238E27FC236}">
                  <a16:creationId xmlns:a16="http://schemas.microsoft.com/office/drawing/2014/main" id="{F500B667-8F05-FAEE-771A-8671C045AE73}"/>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1" name="Freeform 270">
              <a:extLst>
                <a:ext uri="{FF2B5EF4-FFF2-40B4-BE49-F238E27FC236}">
                  <a16:creationId xmlns:a16="http://schemas.microsoft.com/office/drawing/2014/main" id="{44340D16-CB51-4235-DFEA-74C737B4A04F}"/>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72" name="Freeform 271">
              <a:extLst>
                <a:ext uri="{FF2B5EF4-FFF2-40B4-BE49-F238E27FC236}">
                  <a16:creationId xmlns:a16="http://schemas.microsoft.com/office/drawing/2014/main" id="{1FEBFB44-454F-69AB-DA71-E5F2BD157D0B}"/>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73" name="object 50">
            <a:extLst>
              <a:ext uri="{FF2B5EF4-FFF2-40B4-BE49-F238E27FC236}">
                <a16:creationId xmlns:a16="http://schemas.microsoft.com/office/drawing/2014/main" id="{212ACCF8-ACF3-53DE-95F9-3CE94691986C}"/>
              </a:ext>
            </a:extLst>
          </p:cNvPr>
          <p:cNvGrpSpPr/>
          <p:nvPr userDrawn="1"/>
        </p:nvGrpSpPr>
        <p:grpSpPr>
          <a:xfrm>
            <a:off x="8138168" y="3612066"/>
            <a:ext cx="149346" cy="149491"/>
            <a:chOff x="8140750" y="3009600"/>
            <a:chExt cx="149346" cy="149491"/>
          </a:xfrm>
          <a:solidFill>
            <a:srgbClr val="9CA3A9"/>
          </a:solidFill>
        </p:grpSpPr>
        <p:sp>
          <p:nvSpPr>
            <p:cNvPr id="274" name="Freeform 273">
              <a:extLst>
                <a:ext uri="{FF2B5EF4-FFF2-40B4-BE49-F238E27FC236}">
                  <a16:creationId xmlns:a16="http://schemas.microsoft.com/office/drawing/2014/main" id="{6EAE2BF3-F090-7DC8-CF4B-31B53A2430CC}"/>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5" name="Freeform 274">
              <a:extLst>
                <a:ext uri="{FF2B5EF4-FFF2-40B4-BE49-F238E27FC236}">
                  <a16:creationId xmlns:a16="http://schemas.microsoft.com/office/drawing/2014/main" id="{421477C8-7B01-1622-E4C1-9C757B5488C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76" name="Freeform 275">
              <a:extLst>
                <a:ext uri="{FF2B5EF4-FFF2-40B4-BE49-F238E27FC236}">
                  <a16:creationId xmlns:a16="http://schemas.microsoft.com/office/drawing/2014/main" id="{DEEB0CD9-49F9-BFAD-4752-0FFAB9C04EEB}"/>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77" name="object 50">
            <a:extLst>
              <a:ext uri="{FF2B5EF4-FFF2-40B4-BE49-F238E27FC236}">
                <a16:creationId xmlns:a16="http://schemas.microsoft.com/office/drawing/2014/main" id="{89186102-7FBC-13EF-959E-393568F1AFB8}"/>
              </a:ext>
            </a:extLst>
          </p:cNvPr>
          <p:cNvGrpSpPr/>
          <p:nvPr userDrawn="1"/>
        </p:nvGrpSpPr>
        <p:grpSpPr>
          <a:xfrm>
            <a:off x="7884770" y="3612066"/>
            <a:ext cx="149346" cy="149491"/>
            <a:chOff x="7888212" y="3009600"/>
            <a:chExt cx="149346" cy="149491"/>
          </a:xfrm>
          <a:solidFill>
            <a:srgbClr val="9CA3A9"/>
          </a:solidFill>
        </p:grpSpPr>
        <p:sp>
          <p:nvSpPr>
            <p:cNvPr id="278" name="Freeform 277">
              <a:extLst>
                <a:ext uri="{FF2B5EF4-FFF2-40B4-BE49-F238E27FC236}">
                  <a16:creationId xmlns:a16="http://schemas.microsoft.com/office/drawing/2014/main" id="{84D7F568-6F77-7AE7-D045-0DDDE6D7DCE4}"/>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9" name="Freeform 278">
              <a:extLst>
                <a:ext uri="{FF2B5EF4-FFF2-40B4-BE49-F238E27FC236}">
                  <a16:creationId xmlns:a16="http://schemas.microsoft.com/office/drawing/2014/main" id="{940522C5-1E78-DB30-EFC6-AD9CC63095D1}"/>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0" name="Freeform 279">
              <a:extLst>
                <a:ext uri="{FF2B5EF4-FFF2-40B4-BE49-F238E27FC236}">
                  <a16:creationId xmlns:a16="http://schemas.microsoft.com/office/drawing/2014/main" id="{94DDAC8D-E603-FA10-B1D1-47551A967D04}"/>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81" name="object 50">
            <a:extLst>
              <a:ext uri="{FF2B5EF4-FFF2-40B4-BE49-F238E27FC236}">
                <a16:creationId xmlns:a16="http://schemas.microsoft.com/office/drawing/2014/main" id="{9D1B68B7-9E1B-014C-2575-03153D5DAD57}"/>
              </a:ext>
            </a:extLst>
          </p:cNvPr>
          <p:cNvGrpSpPr/>
          <p:nvPr userDrawn="1"/>
        </p:nvGrpSpPr>
        <p:grpSpPr>
          <a:xfrm>
            <a:off x="7124576" y="3612066"/>
            <a:ext cx="149346" cy="149491"/>
            <a:chOff x="7130598" y="3009600"/>
            <a:chExt cx="149346" cy="149491"/>
          </a:xfrm>
          <a:solidFill>
            <a:srgbClr val="9CA3A9"/>
          </a:solidFill>
        </p:grpSpPr>
        <p:sp>
          <p:nvSpPr>
            <p:cNvPr id="282" name="Freeform 281">
              <a:extLst>
                <a:ext uri="{FF2B5EF4-FFF2-40B4-BE49-F238E27FC236}">
                  <a16:creationId xmlns:a16="http://schemas.microsoft.com/office/drawing/2014/main" id="{E0FAC36A-BE20-0FB6-61BB-B745330706C9}"/>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83" name="Freeform 282">
              <a:extLst>
                <a:ext uri="{FF2B5EF4-FFF2-40B4-BE49-F238E27FC236}">
                  <a16:creationId xmlns:a16="http://schemas.microsoft.com/office/drawing/2014/main" id="{6C9E475F-2EB0-4637-E715-5C7717D8BCF4}"/>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4" name="Freeform 283">
              <a:extLst>
                <a:ext uri="{FF2B5EF4-FFF2-40B4-BE49-F238E27FC236}">
                  <a16:creationId xmlns:a16="http://schemas.microsoft.com/office/drawing/2014/main" id="{9DA11E31-5A97-A08E-442A-A6D02C816A03}"/>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85" name="object 50">
            <a:extLst>
              <a:ext uri="{FF2B5EF4-FFF2-40B4-BE49-F238E27FC236}">
                <a16:creationId xmlns:a16="http://schemas.microsoft.com/office/drawing/2014/main" id="{EB8ECB48-2853-ED47-7C22-BEE454949E8F}"/>
              </a:ext>
            </a:extLst>
          </p:cNvPr>
          <p:cNvGrpSpPr/>
          <p:nvPr userDrawn="1"/>
        </p:nvGrpSpPr>
        <p:grpSpPr>
          <a:xfrm>
            <a:off x="8391566" y="3612066"/>
            <a:ext cx="149346" cy="149491"/>
            <a:chOff x="8393288" y="3009600"/>
            <a:chExt cx="149346" cy="149491"/>
          </a:xfrm>
          <a:solidFill>
            <a:srgbClr val="9CA3A9"/>
          </a:solidFill>
        </p:grpSpPr>
        <p:sp>
          <p:nvSpPr>
            <p:cNvPr id="286" name="Freeform 285">
              <a:extLst>
                <a:ext uri="{FF2B5EF4-FFF2-40B4-BE49-F238E27FC236}">
                  <a16:creationId xmlns:a16="http://schemas.microsoft.com/office/drawing/2014/main" id="{50A689FB-2F49-BEE6-C018-123182C5148C}"/>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87" name="Freeform 286">
              <a:extLst>
                <a:ext uri="{FF2B5EF4-FFF2-40B4-BE49-F238E27FC236}">
                  <a16:creationId xmlns:a16="http://schemas.microsoft.com/office/drawing/2014/main" id="{A252754A-D54F-3A56-BC2A-9138B3EA037E}"/>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8" name="Freeform 287">
              <a:extLst>
                <a:ext uri="{FF2B5EF4-FFF2-40B4-BE49-F238E27FC236}">
                  <a16:creationId xmlns:a16="http://schemas.microsoft.com/office/drawing/2014/main" id="{50B6E0D7-68D1-DE1C-39AB-5545E6BEBB88}"/>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25" name="object 50">
            <a:extLst>
              <a:ext uri="{FF2B5EF4-FFF2-40B4-BE49-F238E27FC236}">
                <a16:creationId xmlns:a16="http://schemas.microsoft.com/office/drawing/2014/main" id="{A16E26E0-7F7B-0248-426A-0F606C10396D}"/>
              </a:ext>
            </a:extLst>
          </p:cNvPr>
          <p:cNvGrpSpPr/>
          <p:nvPr userDrawn="1"/>
        </p:nvGrpSpPr>
        <p:grpSpPr>
          <a:xfrm>
            <a:off x="8644964" y="3913299"/>
            <a:ext cx="149346" cy="149491"/>
            <a:chOff x="8645826" y="3009600"/>
            <a:chExt cx="149346" cy="149491"/>
          </a:xfrm>
          <a:solidFill>
            <a:srgbClr val="9CA3A9"/>
          </a:solidFill>
        </p:grpSpPr>
        <p:sp>
          <p:nvSpPr>
            <p:cNvPr id="326" name="Freeform 325">
              <a:extLst>
                <a:ext uri="{FF2B5EF4-FFF2-40B4-BE49-F238E27FC236}">
                  <a16:creationId xmlns:a16="http://schemas.microsoft.com/office/drawing/2014/main" id="{819702C5-193C-E0A7-A91B-85FE39DB74E7}"/>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27" name="Freeform 326">
              <a:extLst>
                <a:ext uri="{FF2B5EF4-FFF2-40B4-BE49-F238E27FC236}">
                  <a16:creationId xmlns:a16="http://schemas.microsoft.com/office/drawing/2014/main" id="{0F0BF4C1-1916-BD89-8BB6-C82BA048C1CF}"/>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28" name="Freeform 327">
              <a:extLst>
                <a:ext uri="{FF2B5EF4-FFF2-40B4-BE49-F238E27FC236}">
                  <a16:creationId xmlns:a16="http://schemas.microsoft.com/office/drawing/2014/main" id="{CABB1B9A-64CA-9DD7-FBC7-0CFDB885B226}"/>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29" name="object 54">
            <a:extLst>
              <a:ext uri="{FF2B5EF4-FFF2-40B4-BE49-F238E27FC236}">
                <a16:creationId xmlns:a16="http://schemas.microsoft.com/office/drawing/2014/main" id="{296627EA-6848-9031-473D-E6DCC3BA52FC}"/>
              </a:ext>
            </a:extLst>
          </p:cNvPr>
          <p:cNvGrpSpPr/>
          <p:nvPr userDrawn="1"/>
        </p:nvGrpSpPr>
        <p:grpSpPr>
          <a:xfrm>
            <a:off x="6871180" y="3913300"/>
            <a:ext cx="149344" cy="149489"/>
            <a:chOff x="6878062" y="3009600"/>
            <a:chExt cx="149344" cy="149489"/>
          </a:xfrm>
          <a:solidFill>
            <a:srgbClr val="9CA3A9"/>
          </a:solidFill>
        </p:grpSpPr>
        <p:sp>
          <p:nvSpPr>
            <p:cNvPr id="330" name="Freeform 329">
              <a:extLst>
                <a:ext uri="{FF2B5EF4-FFF2-40B4-BE49-F238E27FC236}">
                  <a16:creationId xmlns:a16="http://schemas.microsoft.com/office/drawing/2014/main" id="{81588A0E-C9F2-706A-D0D0-BCA6AE6BC655}"/>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1" name="Freeform 330">
              <a:extLst>
                <a:ext uri="{FF2B5EF4-FFF2-40B4-BE49-F238E27FC236}">
                  <a16:creationId xmlns:a16="http://schemas.microsoft.com/office/drawing/2014/main" id="{1FADBA83-660D-D1EF-0DFA-9BEBD57D1C6C}"/>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32" name="Freeform 331">
              <a:extLst>
                <a:ext uri="{FF2B5EF4-FFF2-40B4-BE49-F238E27FC236}">
                  <a16:creationId xmlns:a16="http://schemas.microsoft.com/office/drawing/2014/main" id="{265AADF9-D75A-C54E-1085-73299BD8D9B8}"/>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33" name="object 50">
            <a:extLst>
              <a:ext uri="{FF2B5EF4-FFF2-40B4-BE49-F238E27FC236}">
                <a16:creationId xmlns:a16="http://schemas.microsoft.com/office/drawing/2014/main" id="{6AB099B2-24AC-A3AF-467E-27B7E7C05CFE}"/>
              </a:ext>
            </a:extLst>
          </p:cNvPr>
          <p:cNvGrpSpPr/>
          <p:nvPr userDrawn="1"/>
        </p:nvGrpSpPr>
        <p:grpSpPr>
          <a:xfrm>
            <a:off x="7382362" y="3913299"/>
            <a:ext cx="149346" cy="149491"/>
            <a:chOff x="7383136" y="3009600"/>
            <a:chExt cx="149346" cy="149491"/>
          </a:xfrm>
          <a:solidFill>
            <a:srgbClr val="9CA3A9"/>
          </a:solidFill>
        </p:grpSpPr>
        <p:sp>
          <p:nvSpPr>
            <p:cNvPr id="334" name="Freeform 333">
              <a:extLst>
                <a:ext uri="{FF2B5EF4-FFF2-40B4-BE49-F238E27FC236}">
                  <a16:creationId xmlns:a16="http://schemas.microsoft.com/office/drawing/2014/main" id="{42E3F951-3064-5457-F0B7-C564A2A1DDB5}"/>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5" name="Freeform 334">
              <a:extLst>
                <a:ext uri="{FF2B5EF4-FFF2-40B4-BE49-F238E27FC236}">
                  <a16:creationId xmlns:a16="http://schemas.microsoft.com/office/drawing/2014/main" id="{D071DA79-4CA3-A7EE-9079-E138D563372B}"/>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36" name="Freeform 335">
              <a:extLst>
                <a:ext uri="{FF2B5EF4-FFF2-40B4-BE49-F238E27FC236}">
                  <a16:creationId xmlns:a16="http://schemas.microsoft.com/office/drawing/2014/main" id="{A5952B68-0899-6230-0710-64478E43326B}"/>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37" name="object 50">
            <a:extLst>
              <a:ext uri="{FF2B5EF4-FFF2-40B4-BE49-F238E27FC236}">
                <a16:creationId xmlns:a16="http://schemas.microsoft.com/office/drawing/2014/main" id="{61450B2E-4647-3E3A-33DC-15B3C687749B}"/>
              </a:ext>
            </a:extLst>
          </p:cNvPr>
          <p:cNvGrpSpPr/>
          <p:nvPr userDrawn="1"/>
        </p:nvGrpSpPr>
        <p:grpSpPr>
          <a:xfrm>
            <a:off x="8898362" y="3913299"/>
            <a:ext cx="149346" cy="149491"/>
            <a:chOff x="8898362" y="3009600"/>
            <a:chExt cx="149346" cy="149491"/>
          </a:xfrm>
          <a:solidFill>
            <a:srgbClr val="9CA3A9"/>
          </a:solidFill>
        </p:grpSpPr>
        <p:sp>
          <p:nvSpPr>
            <p:cNvPr id="338" name="Freeform 337">
              <a:extLst>
                <a:ext uri="{FF2B5EF4-FFF2-40B4-BE49-F238E27FC236}">
                  <a16:creationId xmlns:a16="http://schemas.microsoft.com/office/drawing/2014/main" id="{6F3C1393-73F8-EDED-AE6C-A40526C170BF}"/>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9" name="Freeform 338">
              <a:extLst>
                <a:ext uri="{FF2B5EF4-FFF2-40B4-BE49-F238E27FC236}">
                  <a16:creationId xmlns:a16="http://schemas.microsoft.com/office/drawing/2014/main" id="{6E6365E1-667B-CE07-9951-E1FD2A562D67}"/>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0" name="Freeform 339">
              <a:extLst>
                <a:ext uri="{FF2B5EF4-FFF2-40B4-BE49-F238E27FC236}">
                  <a16:creationId xmlns:a16="http://schemas.microsoft.com/office/drawing/2014/main" id="{29075F36-42E7-098A-CF00-9483324F5558}"/>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1" name="object 50">
            <a:extLst>
              <a:ext uri="{FF2B5EF4-FFF2-40B4-BE49-F238E27FC236}">
                <a16:creationId xmlns:a16="http://schemas.microsoft.com/office/drawing/2014/main" id="{ED5FDE25-89AC-7B20-DB5C-BCF8B05B697E}"/>
              </a:ext>
            </a:extLst>
          </p:cNvPr>
          <p:cNvGrpSpPr/>
          <p:nvPr userDrawn="1"/>
        </p:nvGrpSpPr>
        <p:grpSpPr>
          <a:xfrm>
            <a:off x="7631372" y="3913299"/>
            <a:ext cx="149346" cy="149491"/>
            <a:chOff x="7635674" y="3009600"/>
            <a:chExt cx="149346" cy="149491"/>
          </a:xfrm>
          <a:solidFill>
            <a:srgbClr val="9CA3A9"/>
          </a:solidFill>
        </p:grpSpPr>
        <p:sp>
          <p:nvSpPr>
            <p:cNvPr id="342" name="Freeform 341">
              <a:extLst>
                <a:ext uri="{FF2B5EF4-FFF2-40B4-BE49-F238E27FC236}">
                  <a16:creationId xmlns:a16="http://schemas.microsoft.com/office/drawing/2014/main" id="{B56A09E8-5467-3A53-4F49-59926B128EC9}"/>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43" name="Freeform 342">
              <a:extLst>
                <a:ext uri="{FF2B5EF4-FFF2-40B4-BE49-F238E27FC236}">
                  <a16:creationId xmlns:a16="http://schemas.microsoft.com/office/drawing/2014/main" id="{0919E83A-15EE-67F1-07DD-857030C30129}"/>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4" name="Freeform 343">
              <a:extLst>
                <a:ext uri="{FF2B5EF4-FFF2-40B4-BE49-F238E27FC236}">
                  <a16:creationId xmlns:a16="http://schemas.microsoft.com/office/drawing/2014/main" id="{28C19826-910A-3D8E-EA16-411C320DC6BC}"/>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5" name="object 50">
            <a:extLst>
              <a:ext uri="{FF2B5EF4-FFF2-40B4-BE49-F238E27FC236}">
                <a16:creationId xmlns:a16="http://schemas.microsoft.com/office/drawing/2014/main" id="{221E3F8F-4FDE-6BAE-138F-2F8FAC47E05A}"/>
              </a:ext>
            </a:extLst>
          </p:cNvPr>
          <p:cNvGrpSpPr/>
          <p:nvPr userDrawn="1"/>
        </p:nvGrpSpPr>
        <p:grpSpPr>
          <a:xfrm>
            <a:off x="8138168" y="3913299"/>
            <a:ext cx="149346" cy="149491"/>
            <a:chOff x="8140750" y="3009600"/>
            <a:chExt cx="149346" cy="149491"/>
          </a:xfrm>
          <a:solidFill>
            <a:srgbClr val="9CA3A9"/>
          </a:solidFill>
        </p:grpSpPr>
        <p:sp>
          <p:nvSpPr>
            <p:cNvPr id="346" name="Freeform 345">
              <a:extLst>
                <a:ext uri="{FF2B5EF4-FFF2-40B4-BE49-F238E27FC236}">
                  <a16:creationId xmlns:a16="http://schemas.microsoft.com/office/drawing/2014/main" id="{9F96A612-CD34-865C-DBCE-42F15FBBB1A5}"/>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47" name="Freeform 346">
              <a:extLst>
                <a:ext uri="{FF2B5EF4-FFF2-40B4-BE49-F238E27FC236}">
                  <a16:creationId xmlns:a16="http://schemas.microsoft.com/office/drawing/2014/main" id="{913993C4-D5FB-F7A0-613A-C2483F32C525}"/>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8" name="Freeform 347">
              <a:extLst>
                <a:ext uri="{FF2B5EF4-FFF2-40B4-BE49-F238E27FC236}">
                  <a16:creationId xmlns:a16="http://schemas.microsoft.com/office/drawing/2014/main" id="{72C5CD43-C9C1-2D4B-13E7-0C7F3B6B343B}"/>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9" name="object 50">
            <a:extLst>
              <a:ext uri="{FF2B5EF4-FFF2-40B4-BE49-F238E27FC236}">
                <a16:creationId xmlns:a16="http://schemas.microsoft.com/office/drawing/2014/main" id="{41C9F99D-F001-1B38-A0DC-5D617FBAFF28}"/>
              </a:ext>
            </a:extLst>
          </p:cNvPr>
          <p:cNvGrpSpPr/>
          <p:nvPr userDrawn="1"/>
        </p:nvGrpSpPr>
        <p:grpSpPr>
          <a:xfrm>
            <a:off x="7884770" y="3913299"/>
            <a:ext cx="149346" cy="149491"/>
            <a:chOff x="7888212" y="3009600"/>
            <a:chExt cx="149346" cy="149491"/>
          </a:xfrm>
          <a:solidFill>
            <a:srgbClr val="9CA3A9"/>
          </a:solidFill>
        </p:grpSpPr>
        <p:sp>
          <p:nvSpPr>
            <p:cNvPr id="350" name="Freeform 349">
              <a:extLst>
                <a:ext uri="{FF2B5EF4-FFF2-40B4-BE49-F238E27FC236}">
                  <a16:creationId xmlns:a16="http://schemas.microsoft.com/office/drawing/2014/main" id="{D1013FC1-5331-5B2D-B665-613AB51553FE}"/>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1" name="Freeform 350">
              <a:extLst>
                <a:ext uri="{FF2B5EF4-FFF2-40B4-BE49-F238E27FC236}">
                  <a16:creationId xmlns:a16="http://schemas.microsoft.com/office/drawing/2014/main" id="{D7498A56-36A6-A4BE-5300-655DFB39F95D}"/>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52" name="Freeform 351">
              <a:extLst>
                <a:ext uri="{FF2B5EF4-FFF2-40B4-BE49-F238E27FC236}">
                  <a16:creationId xmlns:a16="http://schemas.microsoft.com/office/drawing/2014/main" id="{999D60A4-FDA9-6E86-8088-B314829BF350}"/>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53" name="object 50">
            <a:extLst>
              <a:ext uri="{FF2B5EF4-FFF2-40B4-BE49-F238E27FC236}">
                <a16:creationId xmlns:a16="http://schemas.microsoft.com/office/drawing/2014/main" id="{27DFE1B2-49EB-5F96-C569-FF07EF0743C8}"/>
              </a:ext>
            </a:extLst>
          </p:cNvPr>
          <p:cNvGrpSpPr/>
          <p:nvPr userDrawn="1"/>
        </p:nvGrpSpPr>
        <p:grpSpPr>
          <a:xfrm>
            <a:off x="7124576" y="3913299"/>
            <a:ext cx="149346" cy="149491"/>
            <a:chOff x="7130598" y="3009600"/>
            <a:chExt cx="149346" cy="149491"/>
          </a:xfrm>
          <a:solidFill>
            <a:srgbClr val="9CA3A9"/>
          </a:solidFill>
        </p:grpSpPr>
        <p:sp>
          <p:nvSpPr>
            <p:cNvPr id="354" name="Freeform 353">
              <a:extLst>
                <a:ext uri="{FF2B5EF4-FFF2-40B4-BE49-F238E27FC236}">
                  <a16:creationId xmlns:a16="http://schemas.microsoft.com/office/drawing/2014/main" id="{97C5BCC0-C721-5FD1-CD25-51F94E9D2933}"/>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5" name="Freeform 354">
              <a:extLst>
                <a:ext uri="{FF2B5EF4-FFF2-40B4-BE49-F238E27FC236}">
                  <a16:creationId xmlns:a16="http://schemas.microsoft.com/office/drawing/2014/main" id="{5C568E18-FEA3-38C4-DD3D-D6C5DAE6258A}"/>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56" name="Freeform 355">
              <a:extLst>
                <a:ext uri="{FF2B5EF4-FFF2-40B4-BE49-F238E27FC236}">
                  <a16:creationId xmlns:a16="http://schemas.microsoft.com/office/drawing/2014/main" id="{014A2A90-5EE8-C536-9D32-55144B5A7D9F}"/>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57" name="object 50">
            <a:extLst>
              <a:ext uri="{FF2B5EF4-FFF2-40B4-BE49-F238E27FC236}">
                <a16:creationId xmlns:a16="http://schemas.microsoft.com/office/drawing/2014/main" id="{3B21B987-CBB5-DDD2-E823-60B216B7E435}"/>
              </a:ext>
            </a:extLst>
          </p:cNvPr>
          <p:cNvGrpSpPr/>
          <p:nvPr userDrawn="1"/>
        </p:nvGrpSpPr>
        <p:grpSpPr>
          <a:xfrm>
            <a:off x="8391566" y="3913299"/>
            <a:ext cx="149346" cy="149491"/>
            <a:chOff x="8393288" y="3009600"/>
            <a:chExt cx="149346" cy="149491"/>
          </a:xfrm>
          <a:solidFill>
            <a:srgbClr val="9CA3A9"/>
          </a:solidFill>
        </p:grpSpPr>
        <p:sp>
          <p:nvSpPr>
            <p:cNvPr id="358" name="Freeform 357">
              <a:extLst>
                <a:ext uri="{FF2B5EF4-FFF2-40B4-BE49-F238E27FC236}">
                  <a16:creationId xmlns:a16="http://schemas.microsoft.com/office/drawing/2014/main" id="{F40229B5-D009-17FF-CEB5-BCF9D498818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9" name="Freeform 358">
              <a:extLst>
                <a:ext uri="{FF2B5EF4-FFF2-40B4-BE49-F238E27FC236}">
                  <a16:creationId xmlns:a16="http://schemas.microsoft.com/office/drawing/2014/main" id="{84A348C4-025D-845F-7545-4412EDDD7026}"/>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60" name="Freeform 359">
              <a:extLst>
                <a:ext uri="{FF2B5EF4-FFF2-40B4-BE49-F238E27FC236}">
                  <a16:creationId xmlns:a16="http://schemas.microsoft.com/office/drawing/2014/main" id="{1EF2319F-93C4-7416-AD56-90C5B33FB39B}"/>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spTree>
    <p:extLst>
      <p:ext uri="{BB962C8B-B14F-4D97-AF65-F5344CB8AC3E}">
        <p14:creationId xmlns:p14="http://schemas.microsoft.com/office/powerpoint/2010/main" val="368992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Only">
    <p:bg>
      <p:bgPr>
        <a:solidFill>
          <a:schemeClr val="tx1"/>
        </a:solidFill>
        <a:effectLst/>
      </p:bgPr>
    </p:bg>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AE067E02-5289-049A-C2B9-836C34E92D11}"/>
              </a:ext>
            </a:extLst>
          </p:cNvPr>
          <p:cNvGrpSpPr/>
          <p:nvPr userDrawn="1"/>
        </p:nvGrpSpPr>
        <p:grpSpPr>
          <a:xfrm>
            <a:off x="68400" y="97200"/>
            <a:ext cx="2782824" cy="5038908"/>
            <a:chOff x="72177" y="104594"/>
            <a:chExt cx="2782824" cy="5038908"/>
          </a:xfrm>
          <a:solidFill>
            <a:srgbClr val="9CA3A9">
              <a:alpha val="38000"/>
            </a:srgbClr>
          </a:solidFill>
        </p:grpSpPr>
        <p:pic>
          <p:nvPicPr>
            <p:cNvPr id="21" name="Graphic 20">
              <a:extLst>
                <a:ext uri="{FF2B5EF4-FFF2-40B4-BE49-F238E27FC236}">
                  <a16:creationId xmlns:a16="http://schemas.microsoft.com/office/drawing/2014/main" id="{340C1498-7D18-7CC5-A8E4-D584F52FDC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5400000">
              <a:off x="79623" y="101171"/>
              <a:ext cx="2771956" cy="2778801"/>
            </a:xfrm>
            <a:prstGeom prst="rect">
              <a:avLst/>
            </a:prstGeom>
          </p:spPr>
        </p:pic>
        <p:pic>
          <p:nvPicPr>
            <p:cNvPr id="2" name="Graphic 1">
              <a:extLst>
                <a:ext uri="{FF2B5EF4-FFF2-40B4-BE49-F238E27FC236}">
                  <a16:creationId xmlns:a16="http://schemas.microsoft.com/office/drawing/2014/main" id="{AEC09B0A-5CBD-31A9-AE53-401A7DDF5C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60"/>
            <a:stretch/>
          </p:blipFill>
          <p:spPr>
            <a:xfrm rot="5400000">
              <a:off x="421538" y="2714062"/>
              <a:ext cx="2080079" cy="2778801"/>
            </a:xfrm>
            <a:prstGeom prst="rect">
              <a:avLst/>
            </a:prstGeom>
          </p:spPr>
        </p:pic>
      </p:grpSp>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bg1"/>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a:solidFill>
                  <a:schemeClr val="bg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83537" y="1169434"/>
            <a:ext cx="1197645" cy="332450"/>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83899">
            <a:off x="8674680" y="191756"/>
            <a:ext cx="264652" cy="274830"/>
          </a:xfrm>
          <a:prstGeom prst="rect">
            <a:avLst/>
          </a:prstGeom>
        </p:spPr>
      </p:pic>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1670" y="681750"/>
            <a:ext cx="3910317" cy="3780000"/>
          </a:xfrm>
          <a:prstGeom prst="rect">
            <a:avLst/>
          </a:prstGeom>
          <a:solidFill>
            <a:schemeClr val="bg1"/>
          </a:solidFill>
        </p:spPr>
        <p:txBody>
          <a:bodyPr/>
          <a:lstStyle>
            <a:lvl1pPr>
              <a:defRPr>
                <a:solidFill>
                  <a:schemeClr val="bg1"/>
                </a:solidFill>
              </a:defRPr>
            </a:lvl1pPr>
          </a:lstStyle>
          <a:p>
            <a:endParaRPr lang="en-IE" dirty="0"/>
          </a:p>
        </p:txBody>
      </p:sp>
    </p:spTree>
    <p:extLst>
      <p:ext uri="{BB962C8B-B14F-4D97-AF65-F5344CB8AC3E}">
        <p14:creationId xmlns:p14="http://schemas.microsoft.com/office/powerpoint/2010/main" val="3191474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6_Title Only">
    <p:bg>
      <p:bgPr>
        <a:solidFill>
          <a:schemeClr val="bg1"/>
        </a:solidFill>
        <a:effectLst/>
      </p:bgPr>
    </p:bg>
    <p:spTree>
      <p:nvGrpSpPr>
        <p:cNvPr id="1" name=""/>
        <p:cNvGrpSpPr/>
        <p:nvPr/>
      </p:nvGrpSpPr>
      <p:grpSpPr>
        <a:xfrm>
          <a:off x="0" y="0"/>
          <a:ext cx="0" cy="0"/>
          <a:chOff x="0" y="0"/>
          <a:chExt cx="0" cy="0"/>
        </a:xfrm>
      </p:grpSpPr>
      <p:pic>
        <p:nvPicPr>
          <p:cNvPr id="68" name="Graphic 67">
            <a:extLst>
              <a:ext uri="{FF2B5EF4-FFF2-40B4-BE49-F238E27FC236}">
                <a16:creationId xmlns:a16="http://schemas.microsoft.com/office/drawing/2014/main" id="{F70DBA80-53D7-D523-7C35-468E9D091C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5801" y="355944"/>
            <a:ext cx="1694817" cy="470458"/>
          </a:xfrm>
          <a:prstGeom prst="rect">
            <a:avLst/>
          </a:prstGeom>
        </p:spPr>
      </p:pic>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685801" y="3257555"/>
            <a:ext cx="3581400" cy="1271580"/>
          </a:xfrm>
        </p:spPr>
        <p:txBody>
          <a:bodyPr lIns="0">
            <a:noAutofit/>
          </a:bodyPr>
          <a:lstStyle>
            <a:lvl1pPr>
              <a:lnSpc>
                <a:spcPct val="90000"/>
              </a:lnSpc>
              <a:defRPr sz="3600">
                <a:solidFill>
                  <a:schemeClr val="tx1"/>
                </a:solidFill>
              </a:defRPr>
            </a:lvl1pPr>
          </a:lstStyle>
          <a:p>
            <a:r>
              <a:rPr lang="en-GB" dirty="0"/>
              <a:t>Click to edit Master title style</a:t>
            </a:r>
            <a:endParaRPr lang="en-IE" dirty="0"/>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b="0" i="0">
                <a:solidFill>
                  <a:schemeClr val="tx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109" name="object 50">
            <a:extLst>
              <a:ext uri="{FF2B5EF4-FFF2-40B4-BE49-F238E27FC236}">
                <a16:creationId xmlns:a16="http://schemas.microsoft.com/office/drawing/2014/main" id="{0A76226D-E986-C843-C6BA-37D3F372B21F}"/>
              </a:ext>
            </a:extLst>
          </p:cNvPr>
          <p:cNvGrpSpPr/>
          <p:nvPr/>
        </p:nvGrpSpPr>
        <p:grpSpPr>
          <a:xfrm>
            <a:off x="8644964" y="3009600"/>
            <a:ext cx="149346" cy="149491"/>
            <a:chOff x="8645826" y="3009600"/>
            <a:chExt cx="149346" cy="149491"/>
          </a:xfrm>
          <a:solidFill>
            <a:srgbClr val="9CA3A9"/>
          </a:solidFill>
        </p:grpSpPr>
        <p:sp>
          <p:nvSpPr>
            <p:cNvPr id="110" name="Freeform 109">
              <a:extLst>
                <a:ext uri="{FF2B5EF4-FFF2-40B4-BE49-F238E27FC236}">
                  <a16:creationId xmlns:a16="http://schemas.microsoft.com/office/drawing/2014/main" id="{26A0816C-14F3-229E-59FC-B89ADBD0322B}"/>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11" name="Freeform 110">
              <a:extLst>
                <a:ext uri="{FF2B5EF4-FFF2-40B4-BE49-F238E27FC236}">
                  <a16:creationId xmlns:a16="http://schemas.microsoft.com/office/drawing/2014/main" id="{E58474F4-130F-EDB0-F897-06C21F32054F}"/>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12" name="Freeform 111">
              <a:extLst>
                <a:ext uri="{FF2B5EF4-FFF2-40B4-BE49-F238E27FC236}">
                  <a16:creationId xmlns:a16="http://schemas.microsoft.com/office/drawing/2014/main" id="{87A30DBF-5C11-A2F0-F2B8-6A94A3F5FAB7}"/>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13" name="object 54">
            <a:extLst>
              <a:ext uri="{FF2B5EF4-FFF2-40B4-BE49-F238E27FC236}">
                <a16:creationId xmlns:a16="http://schemas.microsoft.com/office/drawing/2014/main" id="{64C58F7D-794E-B43B-47D4-73F7E707F909}"/>
              </a:ext>
            </a:extLst>
          </p:cNvPr>
          <p:cNvGrpSpPr/>
          <p:nvPr/>
        </p:nvGrpSpPr>
        <p:grpSpPr>
          <a:xfrm>
            <a:off x="6871180" y="3009601"/>
            <a:ext cx="149344" cy="149489"/>
            <a:chOff x="6878062" y="3009600"/>
            <a:chExt cx="149344" cy="149489"/>
          </a:xfrm>
          <a:solidFill>
            <a:srgbClr val="9CA3A9"/>
          </a:solidFill>
        </p:grpSpPr>
        <p:sp>
          <p:nvSpPr>
            <p:cNvPr id="114" name="Freeform 113">
              <a:extLst>
                <a:ext uri="{FF2B5EF4-FFF2-40B4-BE49-F238E27FC236}">
                  <a16:creationId xmlns:a16="http://schemas.microsoft.com/office/drawing/2014/main" id="{966197FF-97AE-7D68-171F-6F240FF9B1FB}"/>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15" name="Freeform 114">
              <a:extLst>
                <a:ext uri="{FF2B5EF4-FFF2-40B4-BE49-F238E27FC236}">
                  <a16:creationId xmlns:a16="http://schemas.microsoft.com/office/drawing/2014/main" id="{1B87933B-F359-5263-2D52-098530A991E8}"/>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16" name="Freeform 115">
              <a:extLst>
                <a:ext uri="{FF2B5EF4-FFF2-40B4-BE49-F238E27FC236}">
                  <a16:creationId xmlns:a16="http://schemas.microsoft.com/office/drawing/2014/main" id="{ADC4DA73-F2C1-8B68-1643-875BF4920623}"/>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33" name="object 50">
            <a:extLst>
              <a:ext uri="{FF2B5EF4-FFF2-40B4-BE49-F238E27FC236}">
                <a16:creationId xmlns:a16="http://schemas.microsoft.com/office/drawing/2014/main" id="{2BB028A5-A7FB-9600-158F-7248FED80CFE}"/>
              </a:ext>
            </a:extLst>
          </p:cNvPr>
          <p:cNvGrpSpPr/>
          <p:nvPr/>
        </p:nvGrpSpPr>
        <p:grpSpPr>
          <a:xfrm>
            <a:off x="7382362" y="3009600"/>
            <a:ext cx="149346" cy="149491"/>
            <a:chOff x="7383136" y="3009600"/>
            <a:chExt cx="149346" cy="149491"/>
          </a:xfrm>
          <a:solidFill>
            <a:srgbClr val="9CA3A9"/>
          </a:solidFill>
        </p:grpSpPr>
        <p:sp>
          <p:nvSpPr>
            <p:cNvPr id="134" name="Freeform 133">
              <a:extLst>
                <a:ext uri="{FF2B5EF4-FFF2-40B4-BE49-F238E27FC236}">
                  <a16:creationId xmlns:a16="http://schemas.microsoft.com/office/drawing/2014/main" id="{4B4BB7B1-2C04-73D8-41B9-3D7BEFC5E684}"/>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35" name="Freeform 134">
              <a:extLst>
                <a:ext uri="{FF2B5EF4-FFF2-40B4-BE49-F238E27FC236}">
                  <a16:creationId xmlns:a16="http://schemas.microsoft.com/office/drawing/2014/main" id="{C74C167E-A5B8-AF1C-A637-F095D8E36C86}"/>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36" name="Freeform 135">
              <a:extLst>
                <a:ext uri="{FF2B5EF4-FFF2-40B4-BE49-F238E27FC236}">
                  <a16:creationId xmlns:a16="http://schemas.microsoft.com/office/drawing/2014/main" id="{AF876300-CE11-B445-18E0-0C4D08A3F1BA}"/>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41" name="object 50">
            <a:extLst>
              <a:ext uri="{FF2B5EF4-FFF2-40B4-BE49-F238E27FC236}">
                <a16:creationId xmlns:a16="http://schemas.microsoft.com/office/drawing/2014/main" id="{B67838AC-DB24-6F90-C234-3D2B3FEFD2AA}"/>
              </a:ext>
            </a:extLst>
          </p:cNvPr>
          <p:cNvGrpSpPr/>
          <p:nvPr/>
        </p:nvGrpSpPr>
        <p:grpSpPr>
          <a:xfrm>
            <a:off x="8898362" y="3310833"/>
            <a:ext cx="149346" cy="149491"/>
            <a:chOff x="8898362" y="3313907"/>
            <a:chExt cx="149346" cy="149491"/>
          </a:xfrm>
          <a:solidFill>
            <a:srgbClr val="9CA3A9"/>
          </a:solidFill>
        </p:grpSpPr>
        <p:sp>
          <p:nvSpPr>
            <p:cNvPr id="142" name="Freeform 141">
              <a:extLst>
                <a:ext uri="{FF2B5EF4-FFF2-40B4-BE49-F238E27FC236}">
                  <a16:creationId xmlns:a16="http://schemas.microsoft.com/office/drawing/2014/main" id="{87031C9B-7864-B3E8-2215-421625EBF095}"/>
                </a:ext>
              </a:extLst>
            </p:cNvPr>
            <p:cNvSpPr/>
            <p:nvPr/>
          </p:nvSpPr>
          <p:spPr>
            <a:xfrm>
              <a:off x="8968690"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43" name="Freeform 142">
              <a:extLst>
                <a:ext uri="{FF2B5EF4-FFF2-40B4-BE49-F238E27FC236}">
                  <a16:creationId xmlns:a16="http://schemas.microsoft.com/office/drawing/2014/main" id="{747FAD55-47BF-11D1-D843-498405EC8B0B}"/>
                </a:ext>
              </a:extLst>
            </p:cNvPr>
            <p:cNvSpPr/>
            <p:nvPr/>
          </p:nvSpPr>
          <p:spPr>
            <a:xfrm>
              <a:off x="8968825"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44" name="Freeform 143">
              <a:extLst>
                <a:ext uri="{FF2B5EF4-FFF2-40B4-BE49-F238E27FC236}">
                  <a16:creationId xmlns:a16="http://schemas.microsoft.com/office/drawing/2014/main" id="{99133E3A-EB84-0B92-523A-640D37410438}"/>
                </a:ext>
              </a:extLst>
            </p:cNvPr>
            <p:cNvSpPr/>
            <p:nvPr/>
          </p:nvSpPr>
          <p:spPr>
            <a:xfrm>
              <a:off x="8898362"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57" name="object 50">
            <a:extLst>
              <a:ext uri="{FF2B5EF4-FFF2-40B4-BE49-F238E27FC236}">
                <a16:creationId xmlns:a16="http://schemas.microsoft.com/office/drawing/2014/main" id="{AD3D172C-0584-8CCF-1DB1-50AA92F48823}"/>
              </a:ext>
            </a:extLst>
          </p:cNvPr>
          <p:cNvGrpSpPr/>
          <p:nvPr/>
        </p:nvGrpSpPr>
        <p:grpSpPr>
          <a:xfrm>
            <a:off x="8898362" y="3009600"/>
            <a:ext cx="149346" cy="149491"/>
            <a:chOff x="8898362" y="3009600"/>
            <a:chExt cx="149346" cy="149491"/>
          </a:xfrm>
          <a:solidFill>
            <a:srgbClr val="9CA3A9"/>
          </a:solidFill>
        </p:grpSpPr>
        <p:sp>
          <p:nvSpPr>
            <p:cNvPr id="158" name="Freeform 157">
              <a:extLst>
                <a:ext uri="{FF2B5EF4-FFF2-40B4-BE49-F238E27FC236}">
                  <a16:creationId xmlns:a16="http://schemas.microsoft.com/office/drawing/2014/main" id="{B1F85BFE-E49B-98B1-B663-F9C8F673F1A7}"/>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59" name="Freeform 158">
              <a:extLst>
                <a:ext uri="{FF2B5EF4-FFF2-40B4-BE49-F238E27FC236}">
                  <a16:creationId xmlns:a16="http://schemas.microsoft.com/office/drawing/2014/main" id="{FC641819-18E6-2858-71F2-0D4981979B13}"/>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60" name="Freeform 159">
              <a:extLst>
                <a:ext uri="{FF2B5EF4-FFF2-40B4-BE49-F238E27FC236}">
                  <a16:creationId xmlns:a16="http://schemas.microsoft.com/office/drawing/2014/main" id="{B84E8E5D-AAF0-C1D6-7CBA-BADE8C1EB1FB}"/>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65" name="object 50">
            <a:extLst>
              <a:ext uri="{FF2B5EF4-FFF2-40B4-BE49-F238E27FC236}">
                <a16:creationId xmlns:a16="http://schemas.microsoft.com/office/drawing/2014/main" id="{BB242291-4661-5697-036F-51EBDB6AB676}"/>
              </a:ext>
            </a:extLst>
          </p:cNvPr>
          <p:cNvGrpSpPr/>
          <p:nvPr/>
        </p:nvGrpSpPr>
        <p:grpSpPr>
          <a:xfrm>
            <a:off x="7631372" y="3310833"/>
            <a:ext cx="149346" cy="149491"/>
            <a:chOff x="7614368" y="3313907"/>
            <a:chExt cx="149346" cy="149491"/>
          </a:xfrm>
          <a:solidFill>
            <a:srgbClr val="9CA3A9"/>
          </a:solidFill>
        </p:grpSpPr>
        <p:sp>
          <p:nvSpPr>
            <p:cNvPr id="166" name="Freeform 165">
              <a:extLst>
                <a:ext uri="{FF2B5EF4-FFF2-40B4-BE49-F238E27FC236}">
                  <a16:creationId xmlns:a16="http://schemas.microsoft.com/office/drawing/2014/main" id="{94A51A3A-A315-37AC-B15E-2FCF4821CD1E}"/>
                </a:ext>
              </a:extLst>
            </p:cNvPr>
            <p:cNvSpPr/>
            <p:nvPr/>
          </p:nvSpPr>
          <p:spPr>
            <a:xfrm>
              <a:off x="7684696"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67" name="Freeform 166">
              <a:extLst>
                <a:ext uri="{FF2B5EF4-FFF2-40B4-BE49-F238E27FC236}">
                  <a16:creationId xmlns:a16="http://schemas.microsoft.com/office/drawing/2014/main" id="{E54A8831-6BBD-ADCB-BADE-AF0ADF145E4C}"/>
                </a:ext>
              </a:extLst>
            </p:cNvPr>
            <p:cNvSpPr/>
            <p:nvPr/>
          </p:nvSpPr>
          <p:spPr>
            <a:xfrm>
              <a:off x="7684831"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68" name="Freeform 167">
              <a:extLst>
                <a:ext uri="{FF2B5EF4-FFF2-40B4-BE49-F238E27FC236}">
                  <a16:creationId xmlns:a16="http://schemas.microsoft.com/office/drawing/2014/main" id="{28EC3AAB-88FF-B2D9-A6BE-927D7D65640C}"/>
                </a:ext>
              </a:extLst>
            </p:cNvPr>
            <p:cNvSpPr/>
            <p:nvPr/>
          </p:nvSpPr>
          <p:spPr>
            <a:xfrm>
              <a:off x="7614368"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85" name="object 50">
            <a:extLst>
              <a:ext uri="{FF2B5EF4-FFF2-40B4-BE49-F238E27FC236}">
                <a16:creationId xmlns:a16="http://schemas.microsoft.com/office/drawing/2014/main" id="{41C80981-8BCF-6A94-394D-1E4DF6754633}"/>
              </a:ext>
            </a:extLst>
          </p:cNvPr>
          <p:cNvGrpSpPr/>
          <p:nvPr/>
        </p:nvGrpSpPr>
        <p:grpSpPr>
          <a:xfrm>
            <a:off x="7631372" y="3009600"/>
            <a:ext cx="149346" cy="149491"/>
            <a:chOff x="7635674" y="3009600"/>
            <a:chExt cx="149346" cy="149491"/>
          </a:xfrm>
          <a:solidFill>
            <a:srgbClr val="9CA3A9"/>
          </a:solidFill>
        </p:grpSpPr>
        <p:sp>
          <p:nvSpPr>
            <p:cNvPr id="186" name="Freeform 185">
              <a:extLst>
                <a:ext uri="{FF2B5EF4-FFF2-40B4-BE49-F238E27FC236}">
                  <a16:creationId xmlns:a16="http://schemas.microsoft.com/office/drawing/2014/main" id="{3C1E0BF9-A1F7-6934-678E-152D477E3634}"/>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87" name="Freeform 186">
              <a:extLst>
                <a:ext uri="{FF2B5EF4-FFF2-40B4-BE49-F238E27FC236}">
                  <a16:creationId xmlns:a16="http://schemas.microsoft.com/office/drawing/2014/main" id="{CA35891B-5D1E-29F7-F801-F1D4D7451319}"/>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88" name="Freeform 187">
              <a:extLst>
                <a:ext uri="{FF2B5EF4-FFF2-40B4-BE49-F238E27FC236}">
                  <a16:creationId xmlns:a16="http://schemas.microsoft.com/office/drawing/2014/main" id="{ACFBDD2B-12D6-5706-643E-0E5A77739918}"/>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89" name="object 50">
            <a:extLst>
              <a:ext uri="{FF2B5EF4-FFF2-40B4-BE49-F238E27FC236}">
                <a16:creationId xmlns:a16="http://schemas.microsoft.com/office/drawing/2014/main" id="{0629B5BE-2142-2ED5-A910-792AF4B09E82}"/>
              </a:ext>
            </a:extLst>
          </p:cNvPr>
          <p:cNvGrpSpPr/>
          <p:nvPr/>
        </p:nvGrpSpPr>
        <p:grpSpPr>
          <a:xfrm>
            <a:off x="7884770" y="3310833"/>
            <a:ext cx="149346" cy="149491"/>
            <a:chOff x="7871167" y="3313907"/>
            <a:chExt cx="149346" cy="149491"/>
          </a:xfrm>
          <a:solidFill>
            <a:srgbClr val="9CA3A9"/>
          </a:solidFill>
        </p:grpSpPr>
        <p:sp>
          <p:nvSpPr>
            <p:cNvPr id="190" name="Freeform 189">
              <a:extLst>
                <a:ext uri="{FF2B5EF4-FFF2-40B4-BE49-F238E27FC236}">
                  <a16:creationId xmlns:a16="http://schemas.microsoft.com/office/drawing/2014/main" id="{79DDBC52-9A91-E857-7420-773489A725B9}"/>
                </a:ext>
              </a:extLst>
            </p:cNvPr>
            <p:cNvSpPr/>
            <p:nvPr/>
          </p:nvSpPr>
          <p:spPr>
            <a:xfrm>
              <a:off x="7941495"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91" name="Freeform 190">
              <a:extLst>
                <a:ext uri="{FF2B5EF4-FFF2-40B4-BE49-F238E27FC236}">
                  <a16:creationId xmlns:a16="http://schemas.microsoft.com/office/drawing/2014/main" id="{DAC19FB9-C149-1880-CE16-0C0447F9B752}"/>
                </a:ext>
              </a:extLst>
            </p:cNvPr>
            <p:cNvSpPr/>
            <p:nvPr/>
          </p:nvSpPr>
          <p:spPr>
            <a:xfrm>
              <a:off x="7941630"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192" name="Freeform 191">
              <a:extLst>
                <a:ext uri="{FF2B5EF4-FFF2-40B4-BE49-F238E27FC236}">
                  <a16:creationId xmlns:a16="http://schemas.microsoft.com/office/drawing/2014/main" id="{D1992BE4-A0DA-46A9-F82C-05E3A065F6A3}"/>
                </a:ext>
              </a:extLst>
            </p:cNvPr>
            <p:cNvSpPr/>
            <p:nvPr/>
          </p:nvSpPr>
          <p:spPr>
            <a:xfrm>
              <a:off x="7871167"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197" name="object 50">
            <a:extLst>
              <a:ext uri="{FF2B5EF4-FFF2-40B4-BE49-F238E27FC236}">
                <a16:creationId xmlns:a16="http://schemas.microsoft.com/office/drawing/2014/main" id="{DC36D3B5-1D74-BC75-6F99-ADCCAF861516}"/>
              </a:ext>
            </a:extLst>
          </p:cNvPr>
          <p:cNvGrpSpPr/>
          <p:nvPr/>
        </p:nvGrpSpPr>
        <p:grpSpPr>
          <a:xfrm>
            <a:off x="8138168" y="3310833"/>
            <a:ext cx="149346" cy="149491"/>
            <a:chOff x="8127966" y="3313907"/>
            <a:chExt cx="149346" cy="149491"/>
          </a:xfrm>
          <a:solidFill>
            <a:srgbClr val="9CA3A9"/>
          </a:solidFill>
        </p:grpSpPr>
        <p:sp>
          <p:nvSpPr>
            <p:cNvPr id="198" name="Freeform 197">
              <a:extLst>
                <a:ext uri="{FF2B5EF4-FFF2-40B4-BE49-F238E27FC236}">
                  <a16:creationId xmlns:a16="http://schemas.microsoft.com/office/drawing/2014/main" id="{3ADF68CA-E601-DD07-E3B3-0BF9734C4ECD}"/>
                </a:ext>
              </a:extLst>
            </p:cNvPr>
            <p:cNvSpPr/>
            <p:nvPr/>
          </p:nvSpPr>
          <p:spPr>
            <a:xfrm>
              <a:off x="8198294"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199" name="Freeform 198">
              <a:extLst>
                <a:ext uri="{FF2B5EF4-FFF2-40B4-BE49-F238E27FC236}">
                  <a16:creationId xmlns:a16="http://schemas.microsoft.com/office/drawing/2014/main" id="{F3493F93-48FC-7F5B-B926-35F1204A7AE1}"/>
                </a:ext>
              </a:extLst>
            </p:cNvPr>
            <p:cNvSpPr/>
            <p:nvPr/>
          </p:nvSpPr>
          <p:spPr>
            <a:xfrm>
              <a:off x="8198429"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0" name="Freeform 199">
              <a:extLst>
                <a:ext uri="{FF2B5EF4-FFF2-40B4-BE49-F238E27FC236}">
                  <a16:creationId xmlns:a16="http://schemas.microsoft.com/office/drawing/2014/main" id="{3A5F1BE7-345D-3FA1-836E-B5E69BE284B7}"/>
                </a:ext>
              </a:extLst>
            </p:cNvPr>
            <p:cNvSpPr/>
            <p:nvPr/>
          </p:nvSpPr>
          <p:spPr>
            <a:xfrm>
              <a:off x="8127966"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01" name="object 50">
            <a:extLst>
              <a:ext uri="{FF2B5EF4-FFF2-40B4-BE49-F238E27FC236}">
                <a16:creationId xmlns:a16="http://schemas.microsoft.com/office/drawing/2014/main" id="{E5C2F175-BF54-528C-DF97-F64C721C97A6}"/>
              </a:ext>
            </a:extLst>
          </p:cNvPr>
          <p:cNvGrpSpPr/>
          <p:nvPr/>
        </p:nvGrpSpPr>
        <p:grpSpPr>
          <a:xfrm>
            <a:off x="8391566" y="3310833"/>
            <a:ext cx="149346" cy="149491"/>
            <a:chOff x="8384765" y="3313907"/>
            <a:chExt cx="149346" cy="149491"/>
          </a:xfrm>
          <a:solidFill>
            <a:srgbClr val="9CA3A9"/>
          </a:solidFill>
        </p:grpSpPr>
        <p:sp>
          <p:nvSpPr>
            <p:cNvPr id="202" name="Freeform 201">
              <a:extLst>
                <a:ext uri="{FF2B5EF4-FFF2-40B4-BE49-F238E27FC236}">
                  <a16:creationId xmlns:a16="http://schemas.microsoft.com/office/drawing/2014/main" id="{C19CCAE3-6E79-05F7-2F4F-F9467EA49D25}"/>
                </a:ext>
              </a:extLst>
            </p:cNvPr>
            <p:cNvSpPr/>
            <p:nvPr/>
          </p:nvSpPr>
          <p:spPr>
            <a:xfrm>
              <a:off x="845509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03" name="Freeform 202">
              <a:extLst>
                <a:ext uri="{FF2B5EF4-FFF2-40B4-BE49-F238E27FC236}">
                  <a16:creationId xmlns:a16="http://schemas.microsoft.com/office/drawing/2014/main" id="{5F944268-DF01-61BA-1ED8-0A12B04ED51F}"/>
                </a:ext>
              </a:extLst>
            </p:cNvPr>
            <p:cNvSpPr/>
            <p:nvPr/>
          </p:nvSpPr>
          <p:spPr>
            <a:xfrm>
              <a:off x="845522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4" name="Freeform 203">
              <a:extLst>
                <a:ext uri="{FF2B5EF4-FFF2-40B4-BE49-F238E27FC236}">
                  <a16:creationId xmlns:a16="http://schemas.microsoft.com/office/drawing/2014/main" id="{ED9A5C90-A01B-C4D3-24AF-F8D3B8398EA2}"/>
                </a:ext>
              </a:extLst>
            </p:cNvPr>
            <p:cNvSpPr/>
            <p:nvPr/>
          </p:nvSpPr>
          <p:spPr>
            <a:xfrm>
              <a:off x="838476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05" name="object 50">
            <a:extLst>
              <a:ext uri="{FF2B5EF4-FFF2-40B4-BE49-F238E27FC236}">
                <a16:creationId xmlns:a16="http://schemas.microsoft.com/office/drawing/2014/main" id="{5EE88A5A-4193-B220-8A20-D15B02AAB8FE}"/>
              </a:ext>
            </a:extLst>
          </p:cNvPr>
          <p:cNvGrpSpPr/>
          <p:nvPr/>
        </p:nvGrpSpPr>
        <p:grpSpPr>
          <a:xfrm>
            <a:off x="8138168" y="3009600"/>
            <a:ext cx="149346" cy="149491"/>
            <a:chOff x="8140750" y="3009600"/>
            <a:chExt cx="149346" cy="149491"/>
          </a:xfrm>
          <a:solidFill>
            <a:srgbClr val="9CA3A9"/>
          </a:solidFill>
        </p:grpSpPr>
        <p:sp>
          <p:nvSpPr>
            <p:cNvPr id="206" name="Freeform 205">
              <a:extLst>
                <a:ext uri="{FF2B5EF4-FFF2-40B4-BE49-F238E27FC236}">
                  <a16:creationId xmlns:a16="http://schemas.microsoft.com/office/drawing/2014/main" id="{054244A9-856B-BDFD-ADCB-ABBB0FB3700E}"/>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07" name="Freeform 206">
              <a:extLst>
                <a:ext uri="{FF2B5EF4-FFF2-40B4-BE49-F238E27FC236}">
                  <a16:creationId xmlns:a16="http://schemas.microsoft.com/office/drawing/2014/main" id="{FAEF8404-7381-E432-C28C-F11F9B1E2C93}"/>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08" name="Freeform 207">
              <a:extLst>
                <a:ext uri="{FF2B5EF4-FFF2-40B4-BE49-F238E27FC236}">
                  <a16:creationId xmlns:a16="http://schemas.microsoft.com/office/drawing/2014/main" id="{8313C792-F78F-2F6B-8FF9-7292276C47D8}"/>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13" name="object 50">
            <a:extLst>
              <a:ext uri="{FF2B5EF4-FFF2-40B4-BE49-F238E27FC236}">
                <a16:creationId xmlns:a16="http://schemas.microsoft.com/office/drawing/2014/main" id="{D98729AC-B686-83A8-7F5C-24F4C30F20F4}"/>
              </a:ext>
            </a:extLst>
          </p:cNvPr>
          <p:cNvGrpSpPr/>
          <p:nvPr/>
        </p:nvGrpSpPr>
        <p:grpSpPr>
          <a:xfrm>
            <a:off x="7124576" y="3310833"/>
            <a:ext cx="149346" cy="149491"/>
            <a:chOff x="7133184" y="3313907"/>
            <a:chExt cx="149346" cy="149491"/>
          </a:xfrm>
          <a:solidFill>
            <a:srgbClr val="9CA3A9"/>
          </a:solidFill>
        </p:grpSpPr>
        <p:sp>
          <p:nvSpPr>
            <p:cNvPr id="214" name="Freeform 213">
              <a:extLst>
                <a:ext uri="{FF2B5EF4-FFF2-40B4-BE49-F238E27FC236}">
                  <a16:creationId xmlns:a16="http://schemas.microsoft.com/office/drawing/2014/main" id="{C3B87AFC-6F68-5069-578A-5E8DFF35FFB6}"/>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15" name="Freeform 214">
              <a:extLst>
                <a:ext uri="{FF2B5EF4-FFF2-40B4-BE49-F238E27FC236}">
                  <a16:creationId xmlns:a16="http://schemas.microsoft.com/office/drawing/2014/main" id="{8134AB36-D5CF-3B3E-5D16-10A2AE328C8E}"/>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16" name="Freeform 215">
              <a:extLst>
                <a:ext uri="{FF2B5EF4-FFF2-40B4-BE49-F238E27FC236}">
                  <a16:creationId xmlns:a16="http://schemas.microsoft.com/office/drawing/2014/main" id="{CF4DD43C-B863-0832-261B-292F9AD7703B}"/>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21" name="object 50">
            <a:extLst>
              <a:ext uri="{FF2B5EF4-FFF2-40B4-BE49-F238E27FC236}">
                <a16:creationId xmlns:a16="http://schemas.microsoft.com/office/drawing/2014/main" id="{5D3FAED4-EF0C-824F-371C-C3B2108CAD9F}"/>
              </a:ext>
            </a:extLst>
          </p:cNvPr>
          <p:cNvGrpSpPr/>
          <p:nvPr/>
        </p:nvGrpSpPr>
        <p:grpSpPr>
          <a:xfrm>
            <a:off x="8644964" y="3310833"/>
            <a:ext cx="149346" cy="149491"/>
            <a:chOff x="8641564" y="3313907"/>
            <a:chExt cx="149346" cy="149491"/>
          </a:xfrm>
          <a:solidFill>
            <a:srgbClr val="9CA3A9"/>
          </a:solidFill>
        </p:grpSpPr>
        <p:sp>
          <p:nvSpPr>
            <p:cNvPr id="222" name="Freeform 221">
              <a:extLst>
                <a:ext uri="{FF2B5EF4-FFF2-40B4-BE49-F238E27FC236}">
                  <a16:creationId xmlns:a16="http://schemas.microsoft.com/office/drawing/2014/main" id="{0521B14E-CB03-E7ED-53E1-0B324EFB8500}"/>
                </a:ext>
              </a:extLst>
            </p:cNvPr>
            <p:cNvSpPr/>
            <p:nvPr/>
          </p:nvSpPr>
          <p:spPr>
            <a:xfrm>
              <a:off x="871189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23" name="Freeform 222">
              <a:extLst>
                <a:ext uri="{FF2B5EF4-FFF2-40B4-BE49-F238E27FC236}">
                  <a16:creationId xmlns:a16="http://schemas.microsoft.com/office/drawing/2014/main" id="{C7589952-8BC4-8F21-A5C0-D5D5BF30EFAD}"/>
                </a:ext>
              </a:extLst>
            </p:cNvPr>
            <p:cNvSpPr/>
            <p:nvPr/>
          </p:nvSpPr>
          <p:spPr>
            <a:xfrm>
              <a:off x="871202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24" name="Freeform 223">
              <a:extLst>
                <a:ext uri="{FF2B5EF4-FFF2-40B4-BE49-F238E27FC236}">
                  <a16:creationId xmlns:a16="http://schemas.microsoft.com/office/drawing/2014/main" id="{342FA8EB-F8CE-3218-94CE-A1FB620A85DA}"/>
                </a:ext>
              </a:extLst>
            </p:cNvPr>
            <p:cNvSpPr/>
            <p:nvPr/>
          </p:nvSpPr>
          <p:spPr>
            <a:xfrm>
              <a:off x="864156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29" name="object 50">
            <a:extLst>
              <a:ext uri="{FF2B5EF4-FFF2-40B4-BE49-F238E27FC236}">
                <a16:creationId xmlns:a16="http://schemas.microsoft.com/office/drawing/2014/main" id="{FE430C38-327B-4ABC-3842-B1AD62543913}"/>
              </a:ext>
            </a:extLst>
          </p:cNvPr>
          <p:cNvGrpSpPr/>
          <p:nvPr/>
        </p:nvGrpSpPr>
        <p:grpSpPr>
          <a:xfrm>
            <a:off x="7884770" y="3009600"/>
            <a:ext cx="149346" cy="149491"/>
            <a:chOff x="7888212" y="3009600"/>
            <a:chExt cx="149346" cy="149491"/>
          </a:xfrm>
          <a:solidFill>
            <a:srgbClr val="9CA3A9"/>
          </a:solidFill>
        </p:grpSpPr>
        <p:sp>
          <p:nvSpPr>
            <p:cNvPr id="230" name="Freeform 229">
              <a:extLst>
                <a:ext uri="{FF2B5EF4-FFF2-40B4-BE49-F238E27FC236}">
                  <a16:creationId xmlns:a16="http://schemas.microsoft.com/office/drawing/2014/main" id="{8C1F1D51-9DC0-6323-DB6E-4A08EF447543}"/>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1" name="Freeform 230">
              <a:extLst>
                <a:ext uri="{FF2B5EF4-FFF2-40B4-BE49-F238E27FC236}">
                  <a16:creationId xmlns:a16="http://schemas.microsoft.com/office/drawing/2014/main" id="{C76FEB2E-A869-766B-8FB4-6223095D1C1E}"/>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32" name="Freeform 231">
              <a:extLst>
                <a:ext uri="{FF2B5EF4-FFF2-40B4-BE49-F238E27FC236}">
                  <a16:creationId xmlns:a16="http://schemas.microsoft.com/office/drawing/2014/main" id="{708F8E9B-D4F2-8681-6C4F-35112908C4CC}"/>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33" name="object 50">
            <a:extLst>
              <a:ext uri="{FF2B5EF4-FFF2-40B4-BE49-F238E27FC236}">
                <a16:creationId xmlns:a16="http://schemas.microsoft.com/office/drawing/2014/main" id="{EC02CD65-BA5B-6755-EF9D-63D19D8C432D}"/>
              </a:ext>
            </a:extLst>
          </p:cNvPr>
          <p:cNvGrpSpPr/>
          <p:nvPr/>
        </p:nvGrpSpPr>
        <p:grpSpPr>
          <a:xfrm>
            <a:off x="7124576" y="3009600"/>
            <a:ext cx="149346" cy="149491"/>
            <a:chOff x="7130598" y="3009600"/>
            <a:chExt cx="149346" cy="149491"/>
          </a:xfrm>
          <a:solidFill>
            <a:srgbClr val="9CA3A9"/>
          </a:solidFill>
        </p:grpSpPr>
        <p:sp>
          <p:nvSpPr>
            <p:cNvPr id="234" name="Freeform 233">
              <a:extLst>
                <a:ext uri="{FF2B5EF4-FFF2-40B4-BE49-F238E27FC236}">
                  <a16:creationId xmlns:a16="http://schemas.microsoft.com/office/drawing/2014/main" id="{F21F4BA8-71BE-3ECA-6FCA-BB20C587B3B6}"/>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5" name="Freeform 234">
              <a:extLst>
                <a:ext uri="{FF2B5EF4-FFF2-40B4-BE49-F238E27FC236}">
                  <a16:creationId xmlns:a16="http://schemas.microsoft.com/office/drawing/2014/main" id="{1F2919C6-CB24-D75A-CE65-5BE253783903}"/>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36" name="Freeform 235">
              <a:extLst>
                <a:ext uri="{FF2B5EF4-FFF2-40B4-BE49-F238E27FC236}">
                  <a16:creationId xmlns:a16="http://schemas.microsoft.com/office/drawing/2014/main" id="{25F4D131-D9BD-BF42-5607-1B7D061D5692}"/>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37" name="object 50">
            <a:extLst>
              <a:ext uri="{FF2B5EF4-FFF2-40B4-BE49-F238E27FC236}">
                <a16:creationId xmlns:a16="http://schemas.microsoft.com/office/drawing/2014/main" id="{0D4AD5BA-E68E-E44C-7F58-826CCD4C4538}"/>
              </a:ext>
            </a:extLst>
          </p:cNvPr>
          <p:cNvGrpSpPr/>
          <p:nvPr/>
        </p:nvGrpSpPr>
        <p:grpSpPr>
          <a:xfrm>
            <a:off x="6871180" y="3310833"/>
            <a:ext cx="149346" cy="149491"/>
            <a:chOff x="6876385" y="3313907"/>
            <a:chExt cx="149346" cy="149491"/>
          </a:xfrm>
          <a:solidFill>
            <a:srgbClr val="9CA3A9"/>
          </a:solidFill>
        </p:grpSpPr>
        <p:sp>
          <p:nvSpPr>
            <p:cNvPr id="238" name="Freeform 237">
              <a:extLst>
                <a:ext uri="{FF2B5EF4-FFF2-40B4-BE49-F238E27FC236}">
                  <a16:creationId xmlns:a16="http://schemas.microsoft.com/office/drawing/2014/main" id="{5AD4B2E7-320F-DDCC-E348-6C489168944E}"/>
                </a:ext>
              </a:extLst>
            </p:cNvPr>
            <p:cNvSpPr/>
            <p:nvPr/>
          </p:nvSpPr>
          <p:spPr>
            <a:xfrm>
              <a:off x="694671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39" name="Freeform 238">
              <a:extLst>
                <a:ext uri="{FF2B5EF4-FFF2-40B4-BE49-F238E27FC236}">
                  <a16:creationId xmlns:a16="http://schemas.microsoft.com/office/drawing/2014/main" id="{B59E1958-2A97-D7C4-9832-501FAED57731}"/>
                </a:ext>
              </a:extLst>
            </p:cNvPr>
            <p:cNvSpPr/>
            <p:nvPr/>
          </p:nvSpPr>
          <p:spPr>
            <a:xfrm>
              <a:off x="694684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40" name="Freeform 239">
              <a:extLst>
                <a:ext uri="{FF2B5EF4-FFF2-40B4-BE49-F238E27FC236}">
                  <a16:creationId xmlns:a16="http://schemas.microsoft.com/office/drawing/2014/main" id="{8A364262-DFD2-8083-1D47-5B20C450E6EF}"/>
                </a:ext>
              </a:extLst>
            </p:cNvPr>
            <p:cNvSpPr/>
            <p:nvPr/>
          </p:nvSpPr>
          <p:spPr>
            <a:xfrm>
              <a:off x="687638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41" name="object 50">
            <a:extLst>
              <a:ext uri="{FF2B5EF4-FFF2-40B4-BE49-F238E27FC236}">
                <a16:creationId xmlns:a16="http://schemas.microsoft.com/office/drawing/2014/main" id="{7259FF32-A911-901F-10E5-4BA6AC1393FB}"/>
              </a:ext>
            </a:extLst>
          </p:cNvPr>
          <p:cNvGrpSpPr/>
          <p:nvPr/>
        </p:nvGrpSpPr>
        <p:grpSpPr>
          <a:xfrm>
            <a:off x="8391566" y="3009600"/>
            <a:ext cx="149346" cy="149491"/>
            <a:chOff x="8393288" y="3009600"/>
            <a:chExt cx="149346" cy="149491"/>
          </a:xfrm>
          <a:solidFill>
            <a:srgbClr val="9CA3A9"/>
          </a:solidFill>
        </p:grpSpPr>
        <p:sp>
          <p:nvSpPr>
            <p:cNvPr id="242" name="Freeform 241">
              <a:extLst>
                <a:ext uri="{FF2B5EF4-FFF2-40B4-BE49-F238E27FC236}">
                  <a16:creationId xmlns:a16="http://schemas.microsoft.com/office/drawing/2014/main" id="{9F19575C-E9AF-D429-8FE0-4897E03EAB68}"/>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43" name="Freeform 242">
              <a:extLst>
                <a:ext uri="{FF2B5EF4-FFF2-40B4-BE49-F238E27FC236}">
                  <a16:creationId xmlns:a16="http://schemas.microsoft.com/office/drawing/2014/main" id="{00959ED6-AB53-C03E-6908-BA83A742D066}"/>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44" name="Freeform 243">
              <a:extLst>
                <a:ext uri="{FF2B5EF4-FFF2-40B4-BE49-F238E27FC236}">
                  <a16:creationId xmlns:a16="http://schemas.microsoft.com/office/drawing/2014/main" id="{CCAF6AE3-3E6F-CBB8-70BF-3C6D6BAEACA4}"/>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49" name="object 50">
            <a:extLst>
              <a:ext uri="{FF2B5EF4-FFF2-40B4-BE49-F238E27FC236}">
                <a16:creationId xmlns:a16="http://schemas.microsoft.com/office/drawing/2014/main" id="{1A2663E4-15FD-FE3A-6AC8-69D5D75E6BB5}"/>
              </a:ext>
            </a:extLst>
          </p:cNvPr>
          <p:cNvGrpSpPr/>
          <p:nvPr userDrawn="1"/>
        </p:nvGrpSpPr>
        <p:grpSpPr>
          <a:xfrm rot="2678214">
            <a:off x="7382362" y="3310833"/>
            <a:ext cx="149346" cy="149491"/>
            <a:chOff x="7133184" y="3313907"/>
            <a:chExt cx="149346" cy="149491"/>
          </a:xfrm>
          <a:solidFill>
            <a:schemeClr val="accent1"/>
          </a:solidFill>
        </p:grpSpPr>
        <p:sp>
          <p:nvSpPr>
            <p:cNvPr id="250" name="Freeform 249">
              <a:extLst>
                <a:ext uri="{FF2B5EF4-FFF2-40B4-BE49-F238E27FC236}">
                  <a16:creationId xmlns:a16="http://schemas.microsoft.com/office/drawing/2014/main" id="{60D9FA2D-D3A6-F848-F42B-321B4C8F62DF}"/>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251" name="Freeform 250">
              <a:extLst>
                <a:ext uri="{FF2B5EF4-FFF2-40B4-BE49-F238E27FC236}">
                  <a16:creationId xmlns:a16="http://schemas.microsoft.com/office/drawing/2014/main" id="{1A978B1E-E685-DA16-68D7-A5FC04D976D5}"/>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252" name="Freeform 251">
              <a:extLst>
                <a:ext uri="{FF2B5EF4-FFF2-40B4-BE49-F238E27FC236}">
                  <a16:creationId xmlns:a16="http://schemas.microsoft.com/office/drawing/2014/main" id="{2B8D21AE-D136-BE6D-2DA0-AE4870C44725}"/>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253" name="object 50">
            <a:extLst>
              <a:ext uri="{FF2B5EF4-FFF2-40B4-BE49-F238E27FC236}">
                <a16:creationId xmlns:a16="http://schemas.microsoft.com/office/drawing/2014/main" id="{952344D9-C587-D741-E581-7352D90BC244}"/>
              </a:ext>
            </a:extLst>
          </p:cNvPr>
          <p:cNvGrpSpPr/>
          <p:nvPr userDrawn="1"/>
        </p:nvGrpSpPr>
        <p:grpSpPr>
          <a:xfrm>
            <a:off x="8644964" y="3612066"/>
            <a:ext cx="149346" cy="149491"/>
            <a:chOff x="8645826" y="3009600"/>
            <a:chExt cx="149346" cy="149491"/>
          </a:xfrm>
          <a:solidFill>
            <a:srgbClr val="9CA3A9"/>
          </a:solidFill>
        </p:grpSpPr>
        <p:sp>
          <p:nvSpPr>
            <p:cNvPr id="254" name="Freeform 253">
              <a:extLst>
                <a:ext uri="{FF2B5EF4-FFF2-40B4-BE49-F238E27FC236}">
                  <a16:creationId xmlns:a16="http://schemas.microsoft.com/office/drawing/2014/main" id="{BD0A2F08-2839-5DB5-F0AA-DD33A660B64A}"/>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55" name="Freeform 254">
              <a:extLst>
                <a:ext uri="{FF2B5EF4-FFF2-40B4-BE49-F238E27FC236}">
                  <a16:creationId xmlns:a16="http://schemas.microsoft.com/office/drawing/2014/main" id="{9B8A797C-5966-AF72-A64E-1E3A1E261D10}"/>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56" name="Freeform 255">
              <a:extLst>
                <a:ext uri="{FF2B5EF4-FFF2-40B4-BE49-F238E27FC236}">
                  <a16:creationId xmlns:a16="http://schemas.microsoft.com/office/drawing/2014/main" id="{51ABB928-EEA4-6E22-4AC9-F171200CF150}"/>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57" name="object 54">
            <a:extLst>
              <a:ext uri="{FF2B5EF4-FFF2-40B4-BE49-F238E27FC236}">
                <a16:creationId xmlns:a16="http://schemas.microsoft.com/office/drawing/2014/main" id="{CD3C9BFD-CEF8-4B1A-D113-B951CB833D18}"/>
              </a:ext>
            </a:extLst>
          </p:cNvPr>
          <p:cNvGrpSpPr/>
          <p:nvPr userDrawn="1"/>
        </p:nvGrpSpPr>
        <p:grpSpPr>
          <a:xfrm>
            <a:off x="6871180" y="3612067"/>
            <a:ext cx="149344" cy="149489"/>
            <a:chOff x="6878062" y="3009600"/>
            <a:chExt cx="149344" cy="149489"/>
          </a:xfrm>
          <a:solidFill>
            <a:srgbClr val="9CA3A9"/>
          </a:solidFill>
        </p:grpSpPr>
        <p:sp>
          <p:nvSpPr>
            <p:cNvPr id="258" name="Freeform 257">
              <a:extLst>
                <a:ext uri="{FF2B5EF4-FFF2-40B4-BE49-F238E27FC236}">
                  <a16:creationId xmlns:a16="http://schemas.microsoft.com/office/drawing/2014/main" id="{7A548BAE-3353-ED42-488E-892753A63A79}"/>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59" name="Freeform 258">
              <a:extLst>
                <a:ext uri="{FF2B5EF4-FFF2-40B4-BE49-F238E27FC236}">
                  <a16:creationId xmlns:a16="http://schemas.microsoft.com/office/drawing/2014/main" id="{9CFBE61B-C95E-1C5A-BF4D-E33BB8947031}"/>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0" name="Freeform 259">
              <a:extLst>
                <a:ext uri="{FF2B5EF4-FFF2-40B4-BE49-F238E27FC236}">
                  <a16:creationId xmlns:a16="http://schemas.microsoft.com/office/drawing/2014/main" id="{BC4CF034-97FC-6EB2-FC00-68DE91C34B46}"/>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1" name="object 50">
            <a:extLst>
              <a:ext uri="{FF2B5EF4-FFF2-40B4-BE49-F238E27FC236}">
                <a16:creationId xmlns:a16="http://schemas.microsoft.com/office/drawing/2014/main" id="{B3F3416E-913C-875D-2306-0D116B6F6428}"/>
              </a:ext>
            </a:extLst>
          </p:cNvPr>
          <p:cNvGrpSpPr/>
          <p:nvPr userDrawn="1"/>
        </p:nvGrpSpPr>
        <p:grpSpPr>
          <a:xfrm>
            <a:off x="7382362" y="3612066"/>
            <a:ext cx="149346" cy="149491"/>
            <a:chOff x="7383136" y="3009600"/>
            <a:chExt cx="149346" cy="149491"/>
          </a:xfrm>
          <a:solidFill>
            <a:srgbClr val="9CA3A9"/>
          </a:solidFill>
        </p:grpSpPr>
        <p:sp>
          <p:nvSpPr>
            <p:cNvPr id="262" name="Freeform 261">
              <a:extLst>
                <a:ext uri="{FF2B5EF4-FFF2-40B4-BE49-F238E27FC236}">
                  <a16:creationId xmlns:a16="http://schemas.microsoft.com/office/drawing/2014/main" id="{5931DB17-626F-34A1-0217-BA996AA072EE}"/>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63" name="Freeform 262">
              <a:extLst>
                <a:ext uri="{FF2B5EF4-FFF2-40B4-BE49-F238E27FC236}">
                  <a16:creationId xmlns:a16="http://schemas.microsoft.com/office/drawing/2014/main" id="{21F54B58-C5A4-A329-D525-E8322D074D6B}"/>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4" name="Freeform 263">
              <a:extLst>
                <a:ext uri="{FF2B5EF4-FFF2-40B4-BE49-F238E27FC236}">
                  <a16:creationId xmlns:a16="http://schemas.microsoft.com/office/drawing/2014/main" id="{79D9D6AD-6977-971D-DBFA-5C962F731979}"/>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5" name="object 50">
            <a:extLst>
              <a:ext uri="{FF2B5EF4-FFF2-40B4-BE49-F238E27FC236}">
                <a16:creationId xmlns:a16="http://schemas.microsoft.com/office/drawing/2014/main" id="{08D35FCA-7A42-9FFF-CE9B-E399B9519C40}"/>
              </a:ext>
            </a:extLst>
          </p:cNvPr>
          <p:cNvGrpSpPr/>
          <p:nvPr userDrawn="1"/>
        </p:nvGrpSpPr>
        <p:grpSpPr>
          <a:xfrm>
            <a:off x="8898362" y="3612066"/>
            <a:ext cx="149346" cy="149491"/>
            <a:chOff x="8898362" y="3009600"/>
            <a:chExt cx="149346" cy="149491"/>
          </a:xfrm>
          <a:solidFill>
            <a:srgbClr val="9CA3A9"/>
          </a:solidFill>
        </p:grpSpPr>
        <p:sp>
          <p:nvSpPr>
            <p:cNvPr id="266" name="Freeform 265">
              <a:extLst>
                <a:ext uri="{FF2B5EF4-FFF2-40B4-BE49-F238E27FC236}">
                  <a16:creationId xmlns:a16="http://schemas.microsoft.com/office/drawing/2014/main" id="{4BBE5D8C-1B23-B796-C977-FA07A457C25D}"/>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67" name="Freeform 266">
              <a:extLst>
                <a:ext uri="{FF2B5EF4-FFF2-40B4-BE49-F238E27FC236}">
                  <a16:creationId xmlns:a16="http://schemas.microsoft.com/office/drawing/2014/main" id="{5A8699BF-DE32-3BAA-6382-8AFB27C0D2B8}"/>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68" name="Freeform 267">
              <a:extLst>
                <a:ext uri="{FF2B5EF4-FFF2-40B4-BE49-F238E27FC236}">
                  <a16:creationId xmlns:a16="http://schemas.microsoft.com/office/drawing/2014/main" id="{B0E4F999-97AA-3BBE-083E-D0ED76DD5271}"/>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69" name="object 50">
            <a:extLst>
              <a:ext uri="{FF2B5EF4-FFF2-40B4-BE49-F238E27FC236}">
                <a16:creationId xmlns:a16="http://schemas.microsoft.com/office/drawing/2014/main" id="{39CA0239-63E3-5C77-6456-C161DE95D466}"/>
              </a:ext>
            </a:extLst>
          </p:cNvPr>
          <p:cNvGrpSpPr/>
          <p:nvPr userDrawn="1"/>
        </p:nvGrpSpPr>
        <p:grpSpPr>
          <a:xfrm>
            <a:off x="7631372" y="3612066"/>
            <a:ext cx="149346" cy="149491"/>
            <a:chOff x="7635674" y="3009600"/>
            <a:chExt cx="149346" cy="149491"/>
          </a:xfrm>
          <a:solidFill>
            <a:srgbClr val="9CA3A9"/>
          </a:solidFill>
        </p:grpSpPr>
        <p:sp>
          <p:nvSpPr>
            <p:cNvPr id="270" name="Freeform 269">
              <a:extLst>
                <a:ext uri="{FF2B5EF4-FFF2-40B4-BE49-F238E27FC236}">
                  <a16:creationId xmlns:a16="http://schemas.microsoft.com/office/drawing/2014/main" id="{F500B667-8F05-FAEE-771A-8671C045AE73}"/>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1" name="Freeform 270">
              <a:extLst>
                <a:ext uri="{FF2B5EF4-FFF2-40B4-BE49-F238E27FC236}">
                  <a16:creationId xmlns:a16="http://schemas.microsoft.com/office/drawing/2014/main" id="{44340D16-CB51-4235-DFEA-74C737B4A04F}"/>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72" name="Freeform 271">
              <a:extLst>
                <a:ext uri="{FF2B5EF4-FFF2-40B4-BE49-F238E27FC236}">
                  <a16:creationId xmlns:a16="http://schemas.microsoft.com/office/drawing/2014/main" id="{1FEBFB44-454F-69AB-DA71-E5F2BD157D0B}"/>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73" name="object 50">
            <a:extLst>
              <a:ext uri="{FF2B5EF4-FFF2-40B4-BE49-F238E27FC236}">
                <a16:creationId xmlns:a16="http://schemas.microsoft.com/office/drawing/2014/main" id="{212ACCF8-ACF3-53DE-95F9-3CE94691986C}"/>
              </a:ext>
            </a:extLst>
          </p:cNvPr>
          <p:cNvGrpSpPr/>
          <p:nvPr userDrawn="1"/>
        </p:nvGrpSpPr>
        <p:grpSpPr>
          <a:xfrm>
            <a:off x="8138168" y="3612066"/>
            <a:ext cx="149346" cy="149491"/>
            <a:chOff x="8140750" y="3009600"/>
            <a:chExt cx="149346" cy="149491"/>
          </a:xfrm>
          <a:solidFill>
            <a:srgbClr val="9CA3A9"/>
          </a:solidFill>
        </p:grpSpPr>
        <p:sp>
          <p:nvSpPr>
            <p:cNvPr id="274" name="Freeform 273">
              <a:extLst>
                <a:ext uri="{FF2B5EF4-FFF2-40B4-BE49-F238E27FC236}">
                  <a16:creationId xmlns:a16="http://schemas.microsoft.com/office/drawing/2014/main" id="{6EAE2BF3-F090-7DC8-CF4B-31B53A2430CC}"/>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5" name="Freeform 274">
              <a:extLst>
                <a:ext uri="{FF2B5EF4-FFF2-40B4-BE49-F238E27FC236}">
                  <a16:creationId xmlns:a16="http://schemas.microsoft.com/office/drawing/2014/main" id="{421477C8-7B01-1622-E4C1-9C757B5488C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76" name="Freeform 275">
              <a:extLst>
                <a:ext uri="{FF2B5EF4-FFF2-40B4-BE49-F238E27FC236}">
                  <a16:creationId xmlns:a16="http://schemas.microsoft.com/office/drawing/2014/main" id="{DEEB0CD9-49F9-BFAD-4752-0FFAB9C04EEB}"/>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77" name="object 50">
            <a:extLst>
              <a:ext uri="{FF2B5EF4-FFF2-40B4-BE49-F238E27FC236}">
                <a16:creationId xmlns:a16="http://schemas.microsoft.com/office/drawing/2014/main" id="{89186102-7FBC-13EF-959E-393568F1AFB8}"/>
              </a:ext>
            </a:extLst>
          </p:cNvPr>
          <p:cNvGrpSpPr/>
          <p:nvPr userDrawn="1"/>
        </p:nvGrpSpPr>
        <p:grpSpPr>
          <a:xfrm>
            <a:off x="7884770" y="3612066"/>
            <a:ext cx="149346" cy="149491"/>
            <a:chOff x="7888212" y="3009600"/>
            <a:chExt cx="149346" cy="149491"/>
          </a:xfrm>
          <a:solidFill>
            <a:srgbClr val="9CA3A9"/>
          </a:solidFill>
        </p:grpSpPr>
        <p:sp>
          <p:nvSpPr>
            <p:cNvPr id="278" name="Freeform 277">
              <a:extLst>
                <a:ext uri="{FF2B5EF4-FFF2-40B4-BE49-F238E27FC236}">
                  <a16:creationId xmlns:a16="http://schemas.microsoft.com/office/drawing/2014/main" id="{84D7F568-6F77-7AE7-D045-0DDDE6D7DCE4}"/>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79" name="Freeform 278">
              <a:extLst>
                <a:ext uri="{FF2B5EF4-FFF2-40B4-BE49-F238E27FC236}">
                  <a16:creationId xmlns:a16="http://schemas.microsoft.com/office/drawing/2014/main" id="{940522C5-1E78-DB30-EFC6-AD9CC63095D1}"/>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0" name="Freeform 279">
              <a:extLst>
                <a:ext uri="{FF2B5EF4-FFF2-40B4-BE49-F238E27FC236}">
                  <a16:creationId xmlns:a16="http://schemas.microsoft.com/office/drawing/2014/main" id="{94DDAC8D-E603-FA10-B1D1-47551A967D04}"/>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81" name="object 50">
            <a:extLst>
              <a:ext uri="{FF2B5EF4-FFF2-40B4-BE49-F238E27FC236}">
                <a16:creationId xmlns:a16="http://schemas.microsoft.com/office/drawing/2014/main" id="{9D1B68B7-9E1B-014C-2575-03153D5DAD57}"/>
              </a:ext>
            </a:extLst>
          </p:cNvPr>
          <p:cNvGrpSpPr/>
          <p:nvPr userDrawn="1"/>
        </p:nvGrpSpPr>
        <p:grpSpPr>
          <a:xfrm>
            <a:off x="7124576" y="3612066"/>
            <a:ext cx="149346" cy="149491"/>
            <a:chOff x="7130598" y="3009600"/>
            <a:chExt cx="149346" cy="149491"/>
          </a:xfrm>
          <a:solidFill>
            <a:srgbClr val="9CA3A9"/>
          </a:solidFill>
        </p:grpSpPr>
        <p:sp>
          <p:nvSpPr>
            <p:cNvPr id="282" name="Freeform 281">
              <a:extLst>
                <a:ext uri="{FF2B5EF4-FFF2-40B4-BE49-F238E27FC236}">
                  <a16:creationId xmlns:a16="http://schemas.microsoft.com/office/drawing/2014/main" id="{E0FAC36A-BE20-0FB6-61BB-B745330706C9}"/>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83" name="Freeform 282">
              <a:extLst>
                <a:ext uri="{FF2B5EF4-FFF2-40B4-BE49-F238E27FC236}">
                  <a16:creationId xmlns:a16="http://schemas.microsoft.com/office/drawing/2014/main" id="{6C9E475F-2EB0-4637-E715-5C7717D8BCF4}"/>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4" name="Freeform 283">
              <a:extLst>
                <a:ext uri="{FF2B5EF4-FFF2-40B4-BE49-F238E27FC236}">
                  <a16:creationId xmlns:a16="http://schemas.microsoft.com/office/drawing/2014/main" id="{9DA11E31-5A97-A08E-442A-A6D02C816A03}"/>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285" name="object 50">
            <a:extLst>
              <a:ext uri="{FF2B5EF4-FFF2-40B4-BE49-F238E27FC236}">
                <a16:creationId xmlns:a16="http://schemas.microsoft.com/office/drawing/2014/main" id="{EB8ECB48-2853-ED47-7C22-BEE454949E8F}"/>
              </a:ext>
            </a:extLst>
          </p:cNvPr>
          <p:cNvGrpSpPr/>
          <p:nvPr userDrawn="1"/>
        </p:nvGrpSpPr>
        <p:grpSpPr>
          <a:xfrm>
            <a:off x="8391566" y="3612066"/>
            <a:ext cx="149346" cy="149491"/>
            <a:chOff x="8393288" y="3009600"/>
            <a:chExt cx="149346" cy="149491"/>
          </a:xfrm>
          <a:solidFill>
            <a:srgbClr val="9CA3A9"/>
          </a:solidFill>
        </p:grpSpPr>
        <p:sp>
          <p:nvSpPr>
            <p:cNvPr id="286" name="Freeform 285">
              <a:extLst>
                <a:ext uri="{FF2B5EF4-FFF2-40B4-BE49-F238E27FC236}">
                  <a16:creationId xmlns:a16="http://schemas.microsoft.com/office/drawing/2014/main" id="{50A689FB-2F49-BEE6-C018-123182C5148C}"/>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287" name="Freeform 286">
              <a:extLst>
                <a:ext uri="{FF2B5EF4-FFF2-40B4-BE49-F238E27FC236}">
                  <a16:creationId xmlns:a16="http://schemas.microsoft.com/office/drawing/2014/main" id="{A252754A-D54F-3A56-BC2A-9138B3EA037E}"/>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288" name="Freeform 287">
              <a:extLst>
                <a:ext uri="{FF2B5EF4-FFF2-40B4-BE49-F238E27FC236}">
                  <a16:creationId xmlns:a16="http://schemas.microsoft.com/office/drawing/2014/main" id="{50B6E0D7-68D1-DE1C-39AB-5545E6BEBB88}"/>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25" name="object 50">
            <a:extLst>
              <a:ext uri="{FF2B5EF4-FFF2-40B4-BE49-F238E27FC236}">
                <a16:creationId xmlns:a16="http://schemas.microsoft.com/office/drawing/2014/main" id="{A16E26E0-7F7B-0248-426A-0F606C10396D}"/>
              </a:ext>
            </a:extLst>
          </p:cNvPr>
          <p:cNvGrpSpPr/>
          <p:nvPr userDrawn="1"/>
        </p:nvGrpSpPr>
        <p:grpSpPr>
          <a:xfrm>
            <a:off x="8644964" y="3913299"/>
            <a:ext cx="149346" cy="149491"/>
            <a:chOff x="8645826" y="3009600"/>
            <a:chExt cx="149346" cy="149491"/>
          </a:xfrm>
          <a:solidFill>
            <a:srgbClr val="9CA3A9"/>
          </a:solidFill>
        </p:grpSpPr>
        <p:sp>
          <p:nvSpPr>
            <p:cNvPr id="326" name="Freeform 325">
              <a:extLst>
                <a:ext uri="{FF2B5EF4-FFF2-40B4-BE49-F238E27FC236}">
                  <a16:creationId xmlns:a16="http://schemas.microsoft.com/office/drawing/2014/main" id="{819702C5-193C-E0A7-A91B-85FE39DB74E7}"/>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27" name="Freeform 326">
              <a:extLst>
                <a:ext uri="{FF2B5EF4-FFF2-40B4-BE49-F238E27FC236}">
                  <a16:creationId xmlns:a16="http://schemas.microsoft.com/office/drawing/2014/main" id="{0F0BF4C1-1916-BD89-8BB6-C82BA048C1CF}"/>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28" name="Freeform 327">
              <a:extLst>
                <a:ext uri="{FF2B5EF4-FFF2-40B4-BE49-F238E27FC236}">
                  <a16:creationId xmlns:a16="http://schemas.microsoft.com/office/drawing/2014/main" id="{CABB1B9A-64CA-9DD7-FBC7-0CFDB885B226}"/>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29" name="object 54">
            <a:extLst>
              <a:ext uri="{FF2B5EF4-FFF2-40B4-BE49-F238E27FC236}">
                <a16:creationId xmlns:a16="http://schemas.microsoft.com/office/drawing/2014/main" id="{296627EA-6848-9031-473D-E6DCC3BA52FC}"/>
              </a:ext>
            </a:extLst>
          </p:cNvPr>
          <p:cNvGrpSpPr/>
          <p:nvPr userDrawn="1"/>
        </p:nvGrpSpPr>
        <p:grpSpPr>
          <a:xfrm>
            <a:off x="6871180" y="3913300"/>
            <a:ext cx="149344" cy="149489"/>
            <a:chOff x="6878062" y="3009600"/>
            <a:chExt cx="149344" cy="149489"/>
          </a:xfrm>
          <a:solidFill>
            <a:srgbClr val="9CA3A9"/>
          </a:solidFill>
        </p:grpSpPr>
        <p:sp>
          <p:nvSpPr>
            <p:cNvPr id="330" name="Freeform 329">
              <a:extLst>
                <a:ext uri="{FF2B5EF4-FFF2-40B4-BE49-F238E27FC236}">
                  <a16:creationId xmlns:a16="http://schemas.microsoft.com/office/drawing/2014/main" id="{81588A0E-C9F2-706A-D0D0-BCA6AE6BC655}"/>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1" name="Freeform 330">
              <a:extLst>
                <a:ext uri="{FF2B5EF4-FFF2-40B4-BE49-F238E27FC236}">
                  <a16:creationId xmlns:a16="http://schemas.microsoft.com/office/drawing/2014/main" id="{1FADBA83-660D-D1EF-0DFA-9BEBD57D1C6C}"/>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32" name="Freeform 331">
              <a:extLst>
                <a:ext uri="{FF2B5EF4-FFF2-40B4-BE49-F238E27FC236}">
                  <a16:creationId xmlns:a16="http://schemas.microsoft.com/office/drawing/2014/main" id="{265AADF9-D75A-C54E-1085-73299BD8D9B8}"/>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33" name="object 50">
            <a:extLst>
              <a:ext uri="{FF2B5EF4-FFF2-40B4-BE49-F238E27FC236}">
                <a16:creationId xmlns:a16="http://schemas.microsoft.com/office/drawing/2014/main" id="{6AB099B2-24AC-A3AF-467E-27B7E7C05CFE}"/>
              </a:ext>
            </a:extLst>
          </p:cNvPr>
          <p:cNvGrpSpPr/>
          <p:nvPr userDrawn="1"/>
        </p:nvGrpSpPr>
        <p:grpSpPr>
          <a:xfrm>
            <a:off x="7382362" y="3913299"/>
            <a:ext cx="149346" cy="149491"/>
            <a:chOff x="7383136" y="3009600"/>
            <a:chExt cx="149346" cy="149491"/>
          </a:xfrm>
          <a:solidFill>
            <a:srgbClr val="9CA3A9"/>
          </a:solidFill>
        </p:grpSpPr>
        <p:sp>
          <p:nvSpPr>
            <p:cNvPr id="334" name="Freeform 333">
              <a:extLst>
                <a:ext uri="{FF2B5EF4-FFF2-40B4-BE49-F238E27FC236}">
                  <a16:creationId xmlns:a16="http://schemas.microsoft.com/office/drawing/2014/main" id="{42E3F951-3064-5457-F0B7-C564A2A1DDB5}"/>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5" name="Freeform 334">
              <a:extLst>
                <a:ext uri="{FF2B5EF4-FFF2-40B4-BE49-F238E27FC236}">
                  <a16:creationId xmlns:a16="http://schemas.microsoft.com/office/drawing/2014/main" id="{D071DA79-4CA3-A7EE-9079-E138D563372B}"/>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36" name="Freeform 335">
              <a:extLst>
                <a:ext uri="{FF2B5EF4-FFF2-40B4-BE49-F238E27FC236}">
                  <a16:creationId xmlns:a16="http://schemas.microsoft.com/office/drawing/2014/main" id="{A5952B68-0899-6230-0710-64478E43326B}"/>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37" name="object 50">
            <a:extLst>
              <a:ext uri="{FF2B5EF4-FFF2-40B4-BE49-F238E27FC236}">
                <a16:creationId xmlns:a16="http://schemas.microsoft.com/office/drawing/2014/main" id="{61450B2E-4647-3E3A-33DC-15B3C687749B}"/>
              </a:ext>
            </a:extLst>
          </p:cNvPr>
          <p:cNvGrpSpPr/>
          <p:nvPr userDrawn="1"/>
        </p:nvGrpSpPr>
        <p:grpSpPr>
          <a:xfrm>
            <a:off x="8898362" y="3913299"/>
            <a:ext cx="149346" cy="149491"/>
            <a:chOff x="8898362" y="3009600"/>
            <a:chExt cx="149346" cy="149491"/>
          </a:xfrm>
          <a:solidFill>
            <a:srgbClr val="9CA3A9"/>
          </a:solidFill>
        </p:grpSpPr>
        <p:sp>
          <p:nvSpPr>
            <p:cNvPr id="338" name="Freeform 337">
              <a:extLst>
                <a:ext uri="{FF2B5EF4-FFF2-40B4-BE49-F238E27FC236}">
                  <a16:creationId xmlns:a16="http://schemas.microsoft.com/office/drawing/2014/main" id="{6F3C1393-73F8-EDED-AE6C-A40526C170BF}"/>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39" name="Freeform 338">
              <a:extLst>
                <a:ext uri="{FF2B5EF4-FFF2-40B4-BE49-F238E27FC236}">
                  <a16:creationId xmlns:a16="http://schemas.microsoft.com/office/drawing/2014/main" id="{6E6365E1-667B-CE07-9951-E1FD2A562D67}"/>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0" name="Freeform 339">
              <a:extLst>
                <a:ext uri="{FF2B5EF4-FFF2-40B4-BE49-F238E27FC236}">
                  <a16:creationId xmlns:a16="http://schemas.microsoft.com/office/drawing/2014/main" id="{29075F36-42E7-098A-CF00-9483324F5558}"/>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1" name="object 50">
            <a:extLst>
              <a:ext uri="{FF2B5EF4-FFF2-40B4-BE49-F238E27FC236}">
                <a16:creationId xmlns:a16="http://schemas.microsoft.com/office/drawing/2014/main" id="{ED5FDE25-89AC-7B20-DB5C-BCF8B05B697E}"/>
              </a:ext>
            </a:extLst>
          </p:cNvPr>
          <p:cNvGrpSpPr/>
          <p:nvPr userDrawn="1"/>
        </p:nvGrpSpPr>
        <p:grpSpPr>
          <a:xfrm>
            <a:off x="7631372" y="3913299"/>
            <a:ext cx="149346" cy="149491"/>
            <a:chOff x="7635674" y="3009600"/>
            <a:chExt cx="149346" cy="149491"/>
          </a:xfrm>
          <a:solidFill>
            <a:srgbClr val="9CA3A9"/>
          </a:solidFill>
        </p:grpSpPr>
        <p:sp>
          <p:nvSpPr>
            <p:cNvPr id="342" name="Freeform 341">
              <a:extLst>
                <a:ext uri="{FF2B5EF4-FFF2-40B4-BE49-F238E27FC236}">
                  <a16:creationId xmlns:a16="http://schemas.microsoft.com/office/drawing/2014/main" id="{B56A09E8-5467-3A53-4F49-59926B128EC9}"/>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43" name="Freeform 342">
              <a:extLst>
                <a:ext uri="{FF2B5EF4-FFF2-40B4-BE49-F238E27FC236}">
                  <a16:creationId xmlns:a16="http://schemas.microsoft.com/office/drawing/2014/main" id="{0919E83A-15EE-67F1-07DD-857030C30129}"/>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4" name="Freeform 343">
              <a:extLst>
                <a:ext uri="{FF2B5EF4-FFF2-40B4-BE49-F238E27FC236}">
                  <a16:creationId xmlns:a16="http://schemas.microsoft.com/office/drawing/2014/main" id="{28C19826-910A-3D8E-EA16-411C320DC6BC}"/>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5" name="object 50">
            <a:extLst>
              <a:ext uri="{FF2B5EF4-FFF2-40B4-BE49-F238E27FC236}">
                <a16:creationId xmlns:a16="http://schemas.microsoft.com/office/drawing/2014/main" id="{221E3F8F-4FDE-6BAE-138F-2F8FAC47E05A}"/>
              </a:ext>
            </a:extLst>
          </p:cNvPr>
          <p:cNvGrpSpPr/>
          <p:nvPr userDrawn="1"/>
        </p:nvGrpSpPr>
        <p:grpSpPr>
          <a:xfrm>
            <a:off x="8138168" y="3913299"/>
            <a:ext cx="149346" cy="149491"/>
            <a:chOff x="8140750" y="3009600"/>
            <a:chExt cx="149346" cy="149491"/>
          </a:xfrm>
          <a:solidFill>
            <a:srgbClr val="9CA3A9"/>
          </a:solidFill>
        </p:grpSpPr>
        <p:sp>
          <p:nvSpPr>
            <p:cNvPr id="346" name="Freeform 345">
              <a:extLst>
                <a:ext uri="{FF2B5EF4-FFF2-40B4-BE49-F238E27FC236}">
                  <a16:creationId xmlns:a16="http://schemas.microsoft.com/office/drawing/2014/main" id="{9F96A612-CD34-865C-DBCE-42F15FBBB1A5}"/>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47" name="Freeform 346">
              <a:extLst>
                <a:ext uri="{FF2B5EF4-FFF2-40B4-BE49-F238E27FC236}">
                  <a16:creationId xmlns:a16="http://schemas.microsoft.com/office/drawing/2014/main" id="{913993C4-D5FB-F7A0-613A-C2483F32C525}"/>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48" name="Freeform 347">
              <a:extLst>
                <a:ext uri="{FF2B5EF4-FFF2-40B4-BE49-F238E27FC236}">
                  <a16:creationId xmlns:a16="http://schemas.microsoft.com/office/drawing/2014/main" id="{72C5CD43-C9C1-2D4B-13E7-0C7F3B6B343B}"/>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49" name="object 50">
            <a:extLst>
              <a:ext uri="{FF2B5EF4-FFF2-40B4-BE49-F238E27FC236}">
                <a16:creationId xmlns:a16="http://schemas.microsoft.com/office/drawing/2014/main" id="{41C9F99D-F001-1B38-A0DC-5D617FBAFF28}"/>
              </a:ext>
            </a:extLst>
          </p:cNvPr>
          <p:cNvGrpSpPr/>
          <p:nvPr userDrawn="1"/>
        </p:nvGrpSpPr>
        <p:grpSpPr>
          <a:xfrm>
            <a:off x="7884770" y="3913299"/>
            <a:ext cx="149346" cy="149491"/>
            <a:chOff x="7888212" y="3009600"/>
            <a:chExt cx="149346" cy="149491"/>
          </a:xfrm>
          <a:solidFill>
            <a:srgbClr val="9CA3A9"/>
          </a:solidFill>
        </p:grpSpPr>
        <p:sp>
          <p:nvSpPr>
            <p:cNvPr id="350" name="Freeform 349">
              <a:extLst>
                <a:ext uri="{FF2B5EF4-FFF2-40B4-BE49-F238E27FC236}">
                  <a16:creationId xmlns:a16="http://schemas.microsoft.com/office/drawing/2014/main" id="{D1013FC1-5331-5B2D-B665-613AB51553FE}"/>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1" name="Freeform 350">
              <a:extLst>
                <a:ext uri="{FF2B5EF4-FFF2-40B4-BE49-F238E27FC236}">
                  <a16:creationId xmlns:a16="http://schemas.microsoft.com/office/drawing/2014/main" id="{D7498A56-36A6-A4BE-5300-655DFB39F95D}"/>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52" name="Freeform 351">
              <a:extLst>
                <a:ext uri="{FF2B5EF4-FFF2-40B4-BE49-F238E27FC236}">
                  <a16:creationId xmlns:a16="http://schemas.microsoft.com/office/drawing/2014/main" id="{999D60A4-FDA9-6E86-8088-B314829BF350}"/>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53" name="object 50">
            <a:extLst>
              <a:ext uri="{FF2B5EF4-FFF2-40B4-BE49-F238E27FC236}">
                <a16:creationId xmlns:a16="http://schemas.microsoft.com/office/drawing/2014/main" id="{27DFE1B2-49EB-5F96-C569-FF07EF0743C8}"/>
              </a:ext>
            </a:extLst>
          </p:cNvPr>
          <p:cNvGrpSpPr/>
          <p:nvPr userDrawn="1"/>
        </p:nvGrpSpPr>
        <p:grpSpPr>
          <a:xfrm>
            <a:off x="7124576" y="3913299"/>
            <a:ext cx="149346" cy="149491"/>
            <a:chOff x="7130598" y="3009600"/>
            <a:chExt cx="149346" cy="149491"/>
          </a:xfrm>
          <a:solidFill>
            <a:srgbClr val="9CA3A9"/>
          </a:solidFill>
        </p:grpSpPr>
        <p:sp>
          <p:nvSpPr>
            <p:cNvPr id="354" name="Freeform 353">
              <a:extLst>
                <a:ext uri="{FF2B5EF4-FFF2-40B4-BE49-F238E27FC236}">
                  <a16:creationId xmlns:a16="http://schemas.microsoft.com/office/drawing/2014/main" id="{97C5BCC0-C721-5FD1-CD25-51F94E9D2933}"/>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5" name="Freeform 354">
              <a:extLst>
                <a:ext uri="{FF2B5EF4-FFF2-40B4-BE49-F238E27FC236}">
                  <a16:creationId xmlns:a16="http://schemas.microsoft.com/office/drawing/2014/main" id="{5C568E18-FEA3-38C4-DD3D-D6C5DAE6258A}"/>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56" name="Freeform 355">
              <a:extLst>
                <a:ext uri="{FF2B5EF4-FFF2-40B4-BE49-F238E27FC236}">
                  <a16:creationId xmlns:a16="http://schemas.microsoft.com/office/drawing/2014/main" id="{014A2A90-5EE8-C536-9D32-55144B5A7D9F}"/>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grpSp>
        <p:nvGrpSpPr>
          <p:cNvPr id="357" name="object 50">
            <a:extLst>
              <a:ext uri="{FF2B5EF4-FFF2-40B4-BE49-F238E27FC236}">
                <a16:creationId xmlns:a16="http://schemas.microsoft.com/office/drawing/2014/main" id="{3B21B987-CBB5-DDD2-E823-60B216B7E435}"/>
              </a:ext>
            </a:extLst>
          </p:cNvPr>
          <p:cNvGrpSpPr/>
          <p:nvPr userDrawn="1"/>
        </p:nvGrpSpPr>
        <p:grpSpPr>
          <a:xfrm>
            <a:off x="8391566" y="3913299"/>
            <a:ext cx="149346" cy="149491"/>
            <a:chOff x="8393288" y="3009600"/>
            <a:chExt cx="149346" cy="149491"/>
          </a:xfrm>
          <a:solidFill>
            <a:srgbClr val="9CA3A9"/>
          </a:solidFill>
        </p:grpSpPr>
        <p:sp>
          <p:nvSpPr>
            <p:cNvPr id="358" name="Freeform 357">
              <a:extLst>
                <a:ext uri="{FF2B5EF4-FFF2-40B4-BE49-F238E27FC236}">
                  <a16:creationId xmlns:a16="http://schemas.microsoft.com/office/drawing/2014/main" id="{F40229B5-D009-17FF-CEB5-BCF9D498818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solidFill>
              <a:srgbClr val="9CA3A9"/>
            </a:solidFill>
            <a:ln w="992" cap="flat">
              <a:noFill/>
              <a:prstDash val="solid"/>
              <a:miter/>
            </a:ln>
          </p:spPr>
          <p:txBody>
            <a:bodyPr rtlCol="0" anchor="ctr"/>
            <a:lstStyle/>
            <a:p>
              <a:endParaRPr lang="en-IE"/>
            </a:p>
          </p:txBody>
        </p:sp>
        <p:sp>
          <p:nvSpPr>
            <p:cNvPr id="359" name="Freeform 358">
              <a:extLst>
                <a:ext uri="{FF2B5EF4-FFF2-40B4-BE49-F238E27FC236}">
                  <a16:creationId xmlns:a16="http://schemas.microsoft.com/office/drawing/2014/main" id="{84A348C4-025D-845F-7545-4412EDDD7026}"/>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solidFill>
              <a:srgbClr val="9CA3A9"/>
            </a:solidFill>
            <a:ln w="992" cap="flat">
              <a:noFill/>
              <a:prstDash val="solid"/>
              <a:miter/>
            </a:ln>
          </p:spPr>
          <p:txBody>
            <a:bodyPr rtlCol="0" anchor="ctr"/>
            <a:lstStyle/>
            <a:p>
              <a:endParaRPr lang="en-IE"/>
            </a:p>
          </p:txBody>
        </p:sp>
        <p:sp>
          <p:nvSpPr>
            <p:cNvPr id="360" name="Freeform 359">
              <a:extLst>
                <a:ext uri="{FF2B5EF4-FFF2-40B4-BE49-F238E27FC236}">
                  <a16:creationId xmlns:a16="http://schemas.microsoft.com/office/drawing/2014/main" id="{1EF2319F-93C4-7416-AD56-90C5B33FB39B}"/>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solidFill>
              <a:srgbClr val="9CA3A9"/>
            </a:solidFill>
            <a:ln w="992" cap="flat">
              <a:noFill/>
              <a:prstDash val="solid"/>
              <a:miter/>
            </a:ln>
          </p:spPr>
          <p:txBody>
            <a:bodyPr rtlCol="0" anchor="ctr"/>
            <a:lstStyle/>
            <a:p>
              <a:endParaRPr lang="en-IE"/>
            </a:p>
          </p:txBody>
        </p:sp>
      </p:grpSp>
      <p:sp>
        <p:nvSpPr>
          <p:cNvPr id="2" name="object 19">
            <a:extLst>
              <a:ext uri="{FF2B5EF4-FFF2-40B4-BE49-F238E27FC236}">
                <a16:creationId xmlns:a16="http://schemas.microsoft.com/office/drawing/2014/main" id="{EB1E88F0-D094-4223-5AE8-194578D17A6A}"/>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3" name="object 20">
            <a:extLst>
              <a:ext uri="{FF2B5EF4-FFF2-40B4-BE49-F238E27FC236}">
                <a16:creationId xmlns:a16="http://schemas.microsoft.com/office/drawing/2014/main" id="{151F7CA4-5144-E783-C5D5-F26A27732433}"/>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rgbClr val="9CA3A9"/>
            </a:solidFill>
          </a:ln>
        </p:spPr>
        <p:txBody>
          <a:bodyPr wrap="square" lIns="0" tIns="0" rIns="0" bIns="0" rtlCol="0"/>
          <a:lstStyle/>
          <a:p>
            <a:endParaRPr/>
          </a:p>
        </p:txBody>
      </p:sp>
      <p:sp>
        <p:nvSpPr>
          <p:cNvPr id="4" name="object 21">
            <a:extLst>
              <a:ext uri="{FF2B5EF4-FFF2-40B4-BE49-F238E27FC236}">
                <a16:creationId xmlns:a16="http://schemas.microsoft.com/office/drawing/2014/main" id="{4C81902C-8E04-C689-ED74-9ADDF70C283E}"/>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5" name="object 22">
            <a:extLst>
              <a:ext uri="{FF2B5EF4-FFF2-40B4-BE49-F238E27FC236}">
                <a16:creationId xmlns:a16="http://schemas.microsoft.com/office/drawing/2014/main" id="{359C2D6B-351D-EDEC-1665-FC12CAFFD640}"/>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endParaRPr/>
          </a:p>
        </p:txBody>
      </p:sp>
      <p:sp>
        <p:nvSpPr>
          <p:cNvPr id="7" name="object 17">
            <a:extLst>
              <a:ext uri="{FF2B5EF4-FFF2-40B4-BE49-F238E27FC236}">
                <a16:creationId xmlns:a16="http://schemas.microsoft.com/office/drawing/2014/main" id="{29CC24A9-415A-04E5-DB75-51A482A38B15}"/>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rgbClr val="9CA3A9"/>
            </a:solidFill>
          </a:ln>
        </p:spPr>
        <p:txBody>
          <a:bodyPr wrap="square" lIns="0" tIns="0" rIns="0" bIns="0" rtlCol="0"/>
          <a:lstStyle/>
          <a:p>
            <a:endParaRPr/>
          </a:p>
        </p:txBody>
      </p:sp>
      <p:sp>
        <p:nvSpPr>
          <p:cNvPr id="8" name="object 3">
            <a:extLst>
              <a:ext uri="{FF2B5EF4-FFF2-40B4-BE49-F238E27FC236}">
                <a16:creationId xmlns:a16="http://schemas.microsoft.com/office/drawing/2014/main" id="{52686F12-BEF2-EE1E-BA41-46DC1CFBC6EF}"/>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lang="en-IE" sz="1156" b="1" i="0" spc="-7" dirty="0" err="1">
                <a:solidFill>
                  <a:schemeClr val="tx1"/>
                </a:solidFill>
                <a:latin typeface="Arial" panose="020B0604020202020204" pitchFamily="34" charset="0"/>
                <a:cs typeface="Arial"/>
              </a:rPr>
              <a:t>cybercertlabs.com</a:t>
            </a:r>
            <a:endParaRPr sz="1156" b="1" i="0" dirty="0">
              <a:solidFill>
                <a:schemeClr val="tx1"/>
              </a:solidFill>
              <a:latin typeface="Arial" panose="020B0604020202020204" pitchFamily="34" charset="0"/>
              <a:cs typeface="Arial"/>
            </a:endParaRPr>
          </a:p>
        </p:txBody>
      </p:sp>
    </p:spTree>
    <p:extLst>
      <p:ext uri="{BB962C8B-B14F-4D97-AF65-F5344CB8AC3E}">
        <p14:creationId xmlns:p14="http://schemas.microsoft.com/office/powerpoint/2010/main" val="3493523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1"/>
        </a:solidFill>
        <a:effectLst/>
      </p:bgPr>
    </p:bg>
    <p:spTree>
      <p:nvGrpSpPr>
        <p:cNvPr id="1" name=""/>
        <p:cNvGrpSpPr/>
        <p:nvPr/>
      </p:nvGrpSpPr>
      <p:grpSpPr>
        <a:xfrm>
          <a:off x="0" y="0"/>
          <a:ext cx="0" cy="0"/>
          <a:chOff x="0" y="0"/>
          <a:chExt cx="0" cy="0"/>
        </a:xfrm>
      </p:grpSpPr>
      <p:pic>
        <p:nvPicPr>
          <p:cNvPr id="68" name="Graphic 67">
            <a:extLst>
              <a:ext uri="{FF2B5EF4-FFF2-40B4-BE49-F238E27FC236}">
                <a16:creationId xmlns:a16="http://schemas.microsoft.com/office/drawing/2014/main" id="{F70DBA80-53D7-D523-7C35-468E9D091C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355944"/>
            <a:ext cx="1694819" cy="470458"/>
          </a:xfrm>
          <a:prstGeom prst="rect">
            <a:avLst/>
          </a:prstGeom>
        </p:spPr>
      </p:pic>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685801" y="3257555"/>
            <a:ext cx="3581400" cy="1271580"/>
          </a:xfrm>
        </p:spPr>
        <p:txBody>
          <a:bodyPr lIns="0">
            <a:noAutofit/>
          </a:bodyPr>
          <a:lstStyle>
            <a:lvl1pPr>
              <a:lnSpc>
                <a:spcPct val="90000"/>
              </a:lnSpc>
              <a:defRPr sz="3600">
                <a:solidFill>
                  <a:schemeClr val="accent2"/>
                </a:solidFill>
              </a:defRPr>
            </a:lvl1pPr>
          </a:lstStyle>
          <a:p>
            <a:r>
              <a:rPr lang="en-GB" dirty="0"/>
              <a:t>Click to edit Master title style</a:t>
            </a:r>
            <a:endParaRPr lang="en-IE" dirty="0"/>
          </a:p>
        </p:txBody>
      </p:sp>
      <p:sp>
        <p:nvSpPr>
          <p:cNvPr id="50" name="object 3">
            <a:extLst>
              <a:ext uri="{FF2B5EF4-FFF2-40B4-BE49-F238E27FC236}">
                <a16:creationId xmlns:a16="http://schemas.microsoft.com/office/drawing/2014/main" id="{A70B1F8B-823A-E7D6-B03C-89D5C722F350}"/>
              </a:ext>
            </a:extLst>
          </p:cNvPr>
          <p:cNvSpPr txBox="1"/>
          <p:nvPr userDrawn="1"/>
        </p:nvSpPr>
        <p:spPr>
          <a:xfrm>
            <a:off x="7656580" y="4619261"/>
            <a:ext cx="1327115" cy="186154"/>
          </a:xfrm>
          <a:prstGeom prst="rect">
            <a:avLst/>
          </a:prstGeom>
        </p:spPr>
        <p:txBody>
          <a:bodyPr vert="horz" wrap="square" lIns="0" tIns="8205" rIns="0" bIns="0" rtlCol="0">
            <a:spAutoFit/>
          </a:bodyPr>
          <a:lstStyle/>
          <a:p>
            <a:pPr marL="8637">
              <a:spcBef>
                <a:spcPts val="65"/>
              </a:spcBef>
            </a:pPr>
            <a:r>
              <a:rPr lang="en-IE" sz="1156" b="1" i="0" spc="-7" dirty="0" err="1">
                <a:solidFill>
                  <a:srgbClr val="FFFFFF"/>
                </a:solidFill>
                <a:latin typeface="Arial" panose="020B0604020202020204" pitchFamily="34" charset="0"/>
                <a:cs typeface="Arial"/>
              </a:rPr>
              <a:t>cybercertlabs.com</a:t>
            </a:r>
            <a:endParaRPr sz="1156" b="1" i="0" dirty="0">
              <a:latin typeface="Arial" panose="020B0604020202020204" pitchFamily="34" charset="0"/>
              <a:cs typeface="Arial"/>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b="0" i="0">
                <a:solidFill>
                  <a:schemeClr val="bg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312" name="Group 311">
            <a:extLst>
              <a:ext uri="{FF2B5EF4-FFF2-40B4-BE49-F238E27FC236}">
                <a16:creationId xmlns:a16="http://schemas.microsoft.com/office/drawing/2014/main" id="{C5B8822E-C768-E5F9-65BC-D11304C58F97}"/>
              </a:ext>
            </a:extLst>
          </p:cNvPr>
          <p:cNvGrpSpPr/>
          <p:nvPr userDrawn="1"/>
        </p:nvGrpSpPr>
        <p:grpSpPr>
          <a:xfrm>
            <a:off x="6984000" y="3031200"/>
            <a:ext cx="1990155" cy="1056687"/>
            <a:chOff x="6994211" y="3039063"/>
            <a:chExt cx="1990155" cy="1056687"/>
          </a:xfrm>
        </p:grpSpPr>
        <p:pic>
          <p:nvPicPr>
            <p:cNvPr id="272" name="Graphic 271">
              <a:extLst>
                <a:ext uri="{FF2B5EF4-FFF2-40B4-BE49-F238E27FC236}">
                  <a16:creationId xmlns:a16="http://schemas.microsoft.com/office/drawing/2014/main" id="{B47661C1-4F76-C27C-D788-CB6B36FC91F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054540"/>
              <a:ext cx="145166" cy="145166"/>
            </a:xfrm>
            <a:prstGeom prst="rect">
              <a:avLst/>
            </a:prstGeom>
          </p:spPr>
        </p:pic>
        <p:pic>
          <p:nvPicPr>
            <p:cNvPr id="273" name="Graphic 272">
              <a:extLst>
                <a:ext uri="{FF2B5EF4-FFF2-40B4-BE49-F238E27FC236}">
                  <a16:creationId xmlns:a16="http://schemas.microsoft.com/office/drawing/2014/main" id="{08CA79FE-4B2D-3554-C033-6B4721709A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353221"/>
              <a:ext cx="145166" cy="145166"/>
            </a:xfrm>
            <a:prstGeom prst="rect">
              <a:avLst/>
            </a:prstGeom>
          </p:spPr>
        </p:pic>
        <p:pic>
          <p:nvPicPr>
            <p:cNvPr id="274" name="Graphic 273">
              <a:extLst>
                <a:ext uri="{FF2B5EF4-FFF2-40B4-BE49-F238E27FC236}">
                  <a16:creationId xmlns:a16="http://schemas.microsoft.com/office/drawing/2014/main" id="{02F63443-06FC-AF6F-AB90-1EBB373CE85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651902"/>
              <a:ext cx="145166" cy="145166"/>
            </a:xfrm>
            <a:prstGeom prst="rect">
              <a:avLst/>
            </a:prstGeom>
          </p:spPr>
        </p:pic>
        <p:pic>
          <p:nvPicPr>
            <p:cNvPr id="275" name="Graphic 274">
              <a:extLst>
                <a:ext uri="{FF2B5EF4-FFF2-40B4-BE49-F238E27FC236}">
                  <a16:creationId xmlns:a16="http://schemas.microsoft.com/office/drawing/2014/main" id="{2E93192C-7DAA-60ED-4B5F-93C71BE86A1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950584"/>
              <a:ext cx="145166" cy="145166"/>
            </a:xfrm>
            <a:prstGeom prst="rect">
              <a:avLst/>
            </a:prstGeom>
          </p:spPr>
        </p:pic>
        <p:pic>
          <p:nvPicPr>
            <p:cNvPr id="276" name="Graphic 275">
              <a:extLst>
                <a:ext uri="{FF2B5EF4-FFF2-40B4-BE49-F238E27FC236}">
                  <a16:creationId xmlns:a16="http://schemas.microsoft.com/office/drawing/2014/main" id="{5B212D7A-1F93-2E4E-6EA6-2D0A9097FA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039063"/>
              <a:ext cx="145166" cy="145166"/>
            </a:xfrm>
            <a:prstGeom prst="rect">
              <a:avLst/>
            </a:prstGeom>
          </p:spPr>
        </p:pic>
        <p:pic>
          <p:nvPicPr>
            <p:cNvPr id="277" name="Graphic 276">
              <a:extLst>
                <a:ext uri="{FF2B5EF4-FFF2-40B4-BE49-F238E27FC236}">
                  <a16:creationId xmlns:a16="http://schemas.microsoft.com/office/drawing/2014/main" id="{E09B12AE-2F9E-616E-9E80-DBC2F64BDE3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337744"/>
              <a:ext cx="145166" cy="145166"/>
            </a:xfrm>
            <a:prstGeom prst="rect">
              <a:avLst/>
            </a:prstGeom>
          </p:spPr>
        </p:pic>
        <p:pic>
          <p:nvPicPr>
            <p:cNvPr id="278" name="Graphic 277">
              <a:extLst>
                <a:ext uri="{FF2B5EF4-FFF2-40B4-BE49-F238E27FC236}">
                  <a16:creationId xmlns:a16="http://schemas.microsoft.com/office/drawing/2014/main" id="{D80396F3-6F9A-190E-D201-112BE6A88CB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636425"/>
              <a:ext cx="145166" cy="145166"/>
            </a:xfrm>
            <a:prstGeom prst="rect">
              <a:avLst/>
            </a:prstGeom>
          </p:spPr>
        </p:pic>
        <p:pic>
          <p:nvPicPr>
            <p:cNvPr id="279" name="Graphic 278">
              <a:extLst>
                <a:ext uri="{FF2B5EF4-FFF2-40B4-BE49-F238E27FC236}">
                  <a16:creationId xmlns:a16="http://schemas.microsoft.com/office/drawing/2014/main" id="{E6D6E31E-C35B-A5CD-147A-196C91348F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935107"/>
              <a:ext cx="145166" cy="145166"/>
            </a:xfrm>
            <a:prstGeom prst="rect">
              <a:avLst/>
            </a:prstGeom>
          </p:spPr>
        </p:pic>
        <p:pic>
          <p:nvPicPr>
            <p:cNvPr id="284" name="Graphic 283">
              <a:extLst>
                <a:ext uri="{FF2B5EF4-FFF2-40B4-BE49-F238E27FC236}">
                  <a16:creationId xmlns:a16="http://schemas.microsoft.com/office/drawing/2014/main" id="{27D15C5A-BD82-9292-C09B-976FCFF169D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039063"/>
              <a:ext cx="145166" cy="145166"/>
            </a:xfrm>
            <a:prstGeom prst="rect">
              <a:avLst/>
            </a:prstGeom>
          </p:spPr>
        </p:pic>
        <p:pic>
          <p:nvPicPr>
            <p:cNvPr id="285" name="Graphic 284">
              <a:extLst>
                <a:ext uri="{FF2B5EF4-FFF2-40B4-BE49-F238E27FC236}">
                  <a16:creationId xmlns:a16="http://schemas.microsoft.com/office/drawing/2014/main" id="{5222DD9B-072D-81DF-5BDD-6EAB7EDCF8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337744"/>
              <a:ext cx="145166" cy="145166"/>
            </a:xfrm>
            <a:prstGeom prst="rect">
              <a:avLst/>
            </a:prstGeom>
          </p:spPr>
        </p:pic>
        <p:pic>
          <p:nvPicPr>
            <p:cNvPr id="286" name="Graphic 285">
              <a:extLst>
                <a:ext uri="{FF2B5EF4-FFF2-40B4-BE49-F238E27FC236}">
                  <a16:creationId xmlns:a16="http://schemas.microsoft.com/office/drawing/2014/main" id="{09E132E1-83B0-A6F9-2F79-8987C42C807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7521625" y="3636425"/>
              <a:ext cx="145166" cy="145166"/>
            </a:xfrm>
            <a:prstGeom prst="rect">
              <a:avLst/>
            </a:prstGeom>
          </p:spPr>
        </p:pic>
        <p:pic>
          <p:nvPicPr>
            <p:cNvPr id="287" name="Graphic 286">
              <a:extLst>
                <a:ext uri="{FF2B5EF4-FFF2-40B4-BE49-F238E27FC236}">
                  <a16:creationId xmlns:a16="http://schemas.microsoft.com/office/drawing/2014/main" id="{94FBFB23-1F23-55B0-0A19-70F034F372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935107"/>
              <a:ext cx="145166" cy="145166"/>
            </a:xfrm>
            <a:prstGeom prst="rect">
              <a:avLst/>
            </a:prstGeom>
          </p:spPr>
        </p:pic>
        <p:pic>
          <p:nvPicPr>
            <p:cNvPr id="288" name="Graphic 287">
              <a:extLst>
                <a:ext uri="{FF2B5EF4-FFF2-40B4-BE49-F238E27FC236}">
                  <a16:creationId xmlns:a16="http://schemas.microsoft.com/office/drawing/2014/main" id="{F52F3CBF-1C12-030C-6F25-0E15C5B95FA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039063"/>
              <a:ext cx="145166" cy="145166"/>
            </a:xfrm>
            <a:prstGeom prst="rect">
              <a:avLst/>
            </a:prstGeom>
          </p:spPr>
        </p:pic>
        <p:pic>
          <p:nvPicPr>
            <p:cNvPr id="289" name="Graphic 288">
              <a:extLst>
                <a:ext uri="{FF2B5EF4-FFF2-40B4-BE49-F238E27FC236}">
                  <a16:creationId xmlns:a16="http://schemas.microsoft.com/office/drawing/2014/main" id="{6CACCA32-DF4A-CFCC-925D-EDCFFD1FB1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337744"/>
              <a:ext cx="145166" cy="145166"/>
            </a:xfrm>
            <a:prstGeom prst="rect">
              <a:avLst/>
            </a:prstGeom>
          </p:spPr>
        </p:pic>
        <p:pic>
          <p:nvPicPr>
            <p:cNvPr id="290" name="Graphic 289">
              <a:extLst>
                <a:ext uri="{FF2B5EF4-FFF2-40B4-BE49-F238E27FC236}">
                  <a16:creationId xmlns:a16="http://schemas.microsoft.com/office/drawing/2014/main" id="{12F684BF-EA89-A468-1668-2BF100811A0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636425"/>
              <a:ext cx="145166" cy="145166"/>
            </a:xfrm>
            <a:prstGeom prst="rect">
              <a:avLst/>
            </a:prstGeom>
          </p:spPr>
        </p:pic>
        <p:pic>
          <p:nvPicPr>
            <p:cNvPr id="291" name="Graphic 290">
              <a:extLst>
                <a:ext uri="{FF2B5EF4-FFF2-40B4-BE49-F238E27FC236}">
                  <a16:creationId xmlns:a16="http://schemas.microsoft.com/office/drawing/2014/main" id="{482146AB-E45C-7B34-A264-D6115AB7E9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935107"/>
              <a:ext cx="145166" cy="145166"/>
            </a:xfrm>
            <a:prstGeom prst="rect">
              <a:avLst/>
            </a:prstGeom>
          </p:spPr>
        </p:pic>
        <p:pic>
          <p:nvPicPr>
            <p:cNvPr id="292" name="Graphic 291">
              <a:extLst>
                <a:ext uri="{FF2B5EF4-FFF2-40B4-BE49-F238E27FC236}">
                  <a16:creationId xmlns:a16="http://schemas.microsoft.com/office/drawing/2014/main" id="{48C4618C-B75F-F2DB-2559-A25A76311FD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039063"/>
              <a:ext cx="145166" cy="145166"/>
            </a:xfrm>
            <a:prstGeom prst="rect">
              <a:avLst/>
            </a:prstGeom>
          </p:spPr>
        </p:pic>
        <p:pic>
          <p:nvPicPr>
            <p:cNvPr id="293" name="Graphic 292">
              <a:extLst>
                <a:ext uri="{FF2B5EF4-FFF2-40B4-BE49-F238E27FC236}">
                  <a16:creationId xmlns:a16="http://schemas.microsoft.com/office/drawing/2014/main" id="{D071D797-0058-84B6-D25A-1001126D33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337744"/>
              <a:ext cx="145166" cy="145166"/>
            </a:xfrm>
            <a:prstGeom prst="rect">
              <a:avLst/>
            </a:prstGeom>
          </p:spPr>
        </p:pic>
        <p:pic>
          <p:nvPicPr>
            <p:cNvPr id="294" name="Graphic 293">
              <a:extLst>
                <a:ext uri="{FF2B5EF4-FFF2-40B4-BE49-F238E27FC236}">
                  <a16:creationId xmlns:a16="http://schemas.microsoft.com/office/drawing/2014/main" id="{58388026-BCC2-31A6-172B-9FF43B40BA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636425"/>
              <a:ext cx="145166" cy="145166"/>
            </a:xfrm>
            <a:prstGeom prst="rect">
              <a:avLst/>
            </a:prstGeom>
          </p:spPr>
        </p:pic>
        <p:pic>
          <p:nvPicPr>
            <p:cNvPr id="295" name="Graphic 294">
              <a:extLst>
                <a:ext uri="{FF2B5EF4-FFF2-40B4-BE49-F238E27FC236}">
                  <a16:creationId xmlns:a16="http://schemas.microsoft.com/office/drawing/2014/main" id="{8B3C87F0-CFC6-78F8-68AE-28E9DAAA5A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935107"/>
              <a:ext cx="145166" cy="145166"/>
            </a:xfrm>
            <a:prstGeom prst="rect">
              <a:avLst/>
            </a:prstGeom>
          </p:spPr>
        </p:pic>
        <p:pic>
          <p:nvPicPr>
            <p:cNvPr id="296" name="Graphic 295">
              <a:extLst>
                <a:ext uri="{FF2B5EF4-FFF2-40B4-BE49-F238E27FC236}">
                  <a16:creationId xmlns:a16="http://schemas.microsoft.com/office/drawing/2014/main" id="{131DB9BD-4056-869C-81E9-9539B67BC08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039063"/>
              <a:ext cx="145166" cy="145166"/>
            </a:xfrm>
            <a:prstGeom prst="rect">
              <a:avLst/>
            </a:prstGeom>
          </p:spPr>
        </p:pic>
        <p:pic>
          <p:nvPicPr>
            <p:cNvPr id="297" name="Graphic 296">
              <a:extLst>
                <a:ext uri="{FF2B5EF4-FFF2-40B4-BE49-F238E27FC236}">
                  <a16:creationId xmlns:a16="http://schemas.microsoft.com/office/drawing/2014/main" id="{F6BB810C-6C77-C76F-EA8B-8C82CF74D1D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337744"/>
              <a:ext cx="145166" cy="145166"/>
            </a:xfrm>
            <a:prstGeom prst="rect">
              <a:avLst/>
            </a:prstGeom>
          </p:spPr>
        </p:pic>
        <p:pic>
          <p:nvPicPr>
            <p:cNvPr id="298" name="Graphic 297">
              <a:extLst>
                <a:ext uri="{FF2B5EF4-FFF2-40B4-BE49-F238E27FC236}">
                  <a16:creationId xmlns:a16="http://schemas.microsoft.com/office/drawing/2014/main" id="{64F43FBA-3B86-B559-EF57-2D32F6DAFC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636425"/>
              <a:ext cx="145166" cy="145166"/>
            </a:xfrm>
            <a:prstGeom prst="rect">
              <a:avLst/>
            </a:prstGeom>
          </p:spPr>
        </p:pic>
        <p:pic>
          <p:nvPicPr>
            <p:cNvPr id="299" name="Graphic 298">
              <a:extLst>
                <a:ext uri="{FF2B5EF4-FFF2-40B4-BE49-F238E27FC236}">
                  <a16:creationId xmlns:a16="http://schemas.microsoft.com/office/drawing/2014/main" id="{31BB4C83-45D0-5AAA-A44C-FC45810841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935107"/>
              <a:ext cx="145166" cy="145166"/>
            </a:xfrm>
            <a:prstGeom prst="rect">
              <a:avLst/>
            </a:prstGeom>
          </p:spPr>
        </p:pic>
        <p:pic>
          <p:nvPicPr>
            <p:cNvPr id="300" name="Graphic 299">
              <a:extLst>
                <a:ext uri="{FF2B5EF4-FFF2-40B4-BE49-F238E27FC236}">
                  <a16:creationId xmlns:a16="http://schemas.microsoft.com/office/drawing/2014/main" id="{3C04C4A6-4F9E-A099-1BA5-49A06193B41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039063"/>
              <a:ext cx="145166" cy="145166"/>
            </a:xfrm>
            <a:prstGeom prst="rect">
              <a:avLst/>
            </a:prstGeom>
          </p:spPr>
        </p:pic>
        <p:pic>
          <p:nvPicPr>
            <p:cNvPr id="301" name="Graphic 300">
              <a:extLst>
                <a:ext uri="{FF2B5EF4-FFF2-40B4-BE49-F238E27FC236}">
                  <a16:creationId xmlns:a16="http://schemas.microsoft.com/office/drawing/2014/main" id="{4D2987C4-EABA-33AF-EE52-BAADAC4B654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337744"/>
              <a:ext cx="145166" cy="145166"/>
            </a:xfrm>
            <a:prstGeom prst="rect">
              <a:avLst/>
            </a:prstGeom>
          </p:spPr>
        </p:pic>
        <p:pic>
          <p:nvPicPr>
            <p:cNvPr id="302" name="Graphic 301">
              <a:extLst>
                <a:ext uri="{FF2B5EF4-FFF2-40B4-BE49-F238E27FC236}">
                  <a16:creationId xmlns:a16="http://schemas.microsoft.com/office/drawing/2014/main" id="{6B6579AE-6063-1D2B-6DF7-5AFFCCFD452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636425"/>
              <a:ext cx="145166" cy="145166"/>
            </a:xfrm>
            <a:prstGeom prst="rect">
              <a:avLst/>
            </a:prstGeom>
          </p:spPr>
        </p:pic>
        <p:pic>
          <p:nvPicPr>
            <p:cNvPr id="303" name="Graphic 302">
              <a:extLst>
                <a:ext uri="{FF2B5EF4-FFF2-40B4-BE49-F238E27FC236}">
                  <a16:creationId xmlns:a16="http://schemas.microsoft.com/office/drawing/2014/main" id="{AB7986F6-D351-DA77-DABD-86D302F8647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935107"/>
              <a:ext cx="145166" cy="145166"/>
            </a:xfrm>
            <a:prstGeom prst="rect">
              <a:avLst/>
            </a:prstGeom>
          </p:spPr>
        </p:pic>
        <p:pic>
          <p:nvPicPr>
            <p:cNvPr id="304" name="Graphic 303">
              <a:extLst>
                <a:ext uri="{FF2B5EF4-FFF2-40B4-BE49-F238E27FC236}">
                  <a16:creationId xmlns:a16="http://schemas.microsoft.com/office/drawing/2014/main" id="{D89DE0FD-5F26-E59D-AC18-03C9C981262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039063"/>
              <a:ext cx="145166" cy="145166"/>
            </a:xfrm>
            <a:prstGeom prst="rect">
              <a:avLst/>
            </a:prstGeom>
          </p:spPr>
        </p:pic>
        <p:pic>
          <p:nvPicPr>
            <p:cNvPr id="305" name="Graphic 304">
              <a:extLst>
                <a:ext uri="{FF2B5EF4-FFF2-40B4-BE49-F238E27FC236}">
                  <a16:creationId xmlns:a16="http://schemas.microsoft.com/office/drawing/2014/main" id="{985D3B01-D5F0-E62B-A5C0-4F91F0D289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337744"/>
              <a:ext cx="145166" cy="145166"/>
            </a:xfrm>
            <a:prstGeom prst="rect">
              <a:avLst/>
            </a:prstGeom>
          </p:spPr>
        </p:pic>
        <p:pic>
          <p:nvPicPr>
            <p:cNvPr id="306" name="Graphic 305">
              <a:extLst>
                <a:ext uri="{FF2B5EF4-FFF2-40B4-BE49-F238E27FC236}">
                  <a16:creationId xmlns:a16="http://schemas.microsoft.com/office/drawing/2014/main" id="{6FC6B24F-1A57-4FEB-B451-33747ABE8BF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636425"/>
              <a:ext cx="145166" cy="145166"/>
            </a:xfrm>
            <a:prstGeom prst="rect">
              <a:avLst/>
            </a:prstGeom>
          </p:spPr>
        </p:pic>
        <p:pic>
          <p:nvPicPr>
            <p:cNvPr id="307" name="Graphic 306">
              <a:extLst>
                <a:ext uri="{FF2B5EF4-FFF2-40B4-BE49-F238E27FC236}">
                  <a16:creationId xmlns:a16="http://schemas.microsoft.com/office/drawing/2014/main" id="{18E3B7C4-0245-C2EB-8F5E-C4D6A258CF2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935107"/>
              <a:ext cx="145166" cy="145166"/>
            </a:xfrm>
            <a:prstGeom prst="rect">
              <a:avLst/>
            </a:prstGeom>
          </p:spPr>
        </p:pic>
      </p:grpSp>
      <p:sp>
        <p:nvSpPr>
          <p:cNvPr id="314" name="object 19">
            <a:extLst>
              <a:ext uri="{FF2B5EF4-FFF2-40B4-BE49-F238E27FC236}">
                <a16:creationId xmlns:a16="http://schemas.microsoft.com/office/drawing/2014/main" id="{84AF143B-089C-B7F6-6258-5CDB05FF23AD}"/>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
        <p:nvSpPr>
          <p:cNvPr id="315" name="object 20">
            <a:extLst>
              <a:ext uri="{FF2B5EF4-FFF2-40B4-BE49-F238E27FC236}">
                <a16:creationId xmlns:a16="http://schemas.microsoft.com/office/drawing/2014/main" id="{48C4A4FB-135D-4876-E335-517C69680899}"/>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chemeClr val="bg1"/>
            </a:solidFill>
          </a:ln>
        </p:spPr>
        <p:txBody>
          <a:bodyPr wrap="square" lIns="0" tIns="0" rIns="0" bIns="0" rtlCol="0"/>
          <a:lstStyle/>
          <a:p>
            <a:endParaRPr/>
          </a:p>
        </p:txBody>
      </p:sp>
      <p:sp>
        <p:nvSpPr>
          <p:cNvPr id="316" name="object 21">
            <a:extLst>
              <a:ext uri="{FF2B5EF4-FFF2-40B4-BE49-F238E27FC236}">
                <a16:creationId xmlns:a16="http://schemas.microsoft.com/office/drawing/2014/main" id="{B5E8B647-8A74-C13A-B493-4E2578EAAFAF}"/>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chemeClr val="bg1"/>
            </a:solidFill>
          </a:ln>
        </p:spPr>
        <p:txBody>
          <a:bodyPr wrap="square" lIns="0" tIns="0" rIns="0" bIns="0" rtlCol="0"/>
          <a:lstStyle/>
          <a:p>
            <a:endParaRPr/>
          </a:p>
        </p:txBody>
      </p:sp>
      <p:sp>
        <p:nvSpPr>
          <p:cNvPr id="317" name="object 22">
            <a:extLst>
              <a:ext uri="{FF2B5EF4-FFF2-40B4-BE49-F238E27FC236}">
                <a16:creationId xmlns:a16="http://schemas.microsoft.com/office/drawing/2014/main" id="{7C5BA717-C582-277F-8B98-769EB4DC811D}"/>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chemeClr val="bg1"/>
            </a:solidFill>
          </a:ln>
        </p:spPr>
        <p:txBody>
          <a:bodyPr wrap="square" lIns="0" tIns="0" rIns="0" bIns="0" rtlCol="0"/>
          <a:lstStyle/>
          <a:p>
            <a:endParaRPr/>
          </a:p>
        </p:txBody>
      </p:sp>
      <p:sp>
        <p:nvSpPr>
          <p:cNvPr id="318" name="object 17">
            <a:extLst>
              <a:ext uri="{FF2B5EF4-FFF2-40B4-BE49-F238E27FC236}">
                <a16:creationId xmlns:a16="http://schemas.microsoft.com/office/drawing/2014/main" id="{0456A1E7-C52F-3126-C364-701B7AC6E6C8}"/>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395996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42E7FA-20E3-8372-86C9-7CE7658D5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5801" y="355944"/>
            <a:ext cx="1694817" cy="470458"/>
          </a:xfrm>
          <a:prstGeom prst="rect">
            <a:avLst/>
          </a:prstGeom>
        </p:spPr>
      </p:pic>
      <p:sp>
        <p:nvSpPr>
          <p:cNvPr id="10" name="Title 5">
            <a:extLst>
              <a:ext uri="{FF2B5EF4-FFF2-40B4-BE49-F238E27FC236}">
                <a16:creationId xmlns:a16="http://schemas.microsoft.com/office/drawing/2014/main" id="{CCA4E5B6-AA4D-7946-00E8-23D527D2759B}"/>
              </a:ext>
            </a:extLst>
          </p:cNvPr>
          <p:cNvSpPr>
            <a:spLocks noGrp="1"/>
          </p:cNvSpPr>
          <p:nvPr>
            <p:ph type="title"/>
          </p:nvPr>
        </p:nvSpPr>
        <p:spPr>
          <a:xfrm>
            <a:off x="685801" y="3257555"/>
            <a:ext cx="3581400" cy="1271580"/>
          </a:xfrm>
        </p:spPr>
        <p:txBody>
          <a:bodyPr vert="horz" lIns="0" tIns="45720" rIns="91440" bIns="45720" rtlCol="0" anchor="ctr">
            <a:noAutofit/>
          </a:bodyPr>
          <a:lstStyle>
            <a:lvl1pPr>
              <a:defRPr lang="en-IE" sz="3600" dirty="0">
                <a:solidFill>
                  <a:schemeClr val="accent1"/>
                </a:solidFill>
              </a:defRPr>
            </a:lvl1pPr>
          </a:lstStyle>
          <a:p>
            <a:pPr lvl="0">
              <a:lnSpc>
                <a:spcPct val="90000"/>
              </a:lnSpc>
            </a:pPr>
            <a:r>
              <a:rPr lang="en-GB" dirty="0"/>
              <a:t>Click to edit Master title style</a:t>
            </a:r>
            <a:endParaRPr lang="en-IE" dirty="0"/>
          </a:p>
        </p:txBody>
      </p:sp>
      <p:sp>
        <p:nvSpPr>
          <p:cNvPr id="14" name="object 3">
            <a:extLst>
              <a:ext uri="{FF2B5EF4-FFF2-40B4-BE49-F238E27FC236}">
                <a16:creationId xmlns:a16="http://schemas.microsoft.com/office/drawing/2014/main" id="{3112CF28-8C2D-5874-C499-21DCC2655B31}"/>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lang="en-IE" sz="1156" b="1" i="0" spc="-7" dirty="0" err="1">
                <a:solidFill>
                  <a:schemeClr val="accent1"/>
                </a:solidFill>
                <a:latin typeface="Arial" panose="020B0604020202020204" pitchFamily="34" charset="0"/>
                <a:cs typeface="Arial"/>
              </a:rPr>
              <a:t>cybercertlabs.com</a:t>
            </a:r>
            <a:endParaRPr sz="1156" b="1" i="0" dirty="0">
              <a:solidFill>
                <a:schemeClr val="accent1"/>
              </a:solidFill>
              <a:latin typeface="Arial" panose="020B0604020202020204" pitchFamily="34" charset="0"/>
              <a:cs typeface="Arial"/>
            </a:endParaRPr>
          </a:p>
        </p:txBody>
      </p:sp>
      <p:sp>
        <p:nvSpPr>
          <p:cNvPr id="16" name="Text Placeholder 64">
            <a:extLst>
              <a:ext uri="{FF2B5EF4-FFF2-40B4-BE49-F238E27FC236}">
                <a16:creationId xmlns:a16="http://schemas.microsoft.com/office/drawing/2014/main" id="{04210A9C-060B-1E97-9756-D54E8FB95C9C}"/>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b="0" i="0">
                <a:solidFill>
                  <a:schemeClr val="accent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51" name="object 50">
            <a:extLst>
              <a:ext uri="{FF2B5EF4-FFF2-40B4-BE49-F238E27FC236}">
                <a16:creationId xmlns:a16="http://schemas.microsoft.com/office/drawing/2014/main" id="{E7114786-38E0-F5E7-CC36-D102C067BA8E}"/>
              </a:ext>
            </a:extLst>
          </p:cNvPr>
          <p:cNvGrpSpPr/>
          <p:nvPr userDrawn="1"/>
        </p:nvGrpSpPr>
        <p:grpSpPr>
          <a:xfrm>
            <a:off x="8644964" y="3009600"/>
            <a:ext cx="149346" cy="149491"/>
            <a:chOff x="8645826" y="3009600"/>
            <a:chExt cx="149346" cy="149491"/>
          </a:xfrm>
          <a:solidFill>
            <a:schemeClr val="accent1"/>
          </a:solidFill>
        </p:grpSpPr>
        <p:sp>
          <p:nvSpPr>
            <p:cNvPr id="52" name="Freeform 51">
              <a:extLst>
                <a:ext uri="{FF2B5EF4-FFF2-40B4-BE49-F238E27FC236}">
                  <a16:creationId xmlns:a16="http://schemas.microsoft.com/office/drawing/2014/main" id="{314DBF19-2A4F-E7A1-947B-119E48BF9D40}"/>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53" name="Freeform 52">
              <a:extLst>
                <a:ext uri="{FF2B5EF4-FFF2-40B4-BE49-F238E27FC236}">
                  <a16:creationId xmlns:a16="http://schemas.microsoft.com/office/drawing/2014/main" id="{6C808C83-3525-BC0E-F313-F001279FB298}"/>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54" name="Freeform 53">
              <a:extLst>
                <a:ext uri="{FF2B5EF4-FFF2-40B4-BE49-F238E27FC236}">
                  <a16:creationId xmlns:a16="http://schemas.microsoft.com/office/drawing/2014/main" id="{D28FFBF8-914D-24A8-FBEA-88FA1E5F44B1}"/>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55" name="object 54">
            <a:extLst>
              <a:ext uri="{FF2B5EF4-FFF2-40B4-BE49-F238E27FC236}">
                <a16:creationId xmlns:a16="http://schemas.microsoft.com/office/drawing/2014/main" id="{36E33D1B-4888-60AF-502C-FD85FEA7A946}"/>
              </a:ext>
            </a:extLst>
          </p:cNvPr>
          <p:cNvGrpSpPr/>
          <p:nvPr userDrawn="1"/>
        </p:nvGrpSpPr>
        <p:grpSpPr>
          <a:xfrm>
            <a:off x="6871180" y="3009601"/>
            <a:ext cx="149344" cy="149489"/>
            <a:chOff x="6878062" y="3009600"/>
            <a:chExt cx="149344" cy="149489"/>
          </a:xfrm>
          <a:solidFill>
            <a:schemeClr val="accent1"/>
          </a:solidFill>
        </p:grpSpPr>
        <p:sp>
          <p:nvSpPr>
            <p:cNvPr id="56" name="Freeform 55">
              <a:extLst>
                <a:ext uri="{FF2B5EF4-FFF2-40B4-BE49-F238E27FC236}">
                  <a16:creationId xmlns:a16="http://schemas.microsoft.com/office/drawing/2014/main" id="{7A4F0806-4B46-7C9D-2F7D-85D4817C058B}"/>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grpFill/>
            <a:ln w="992" cap="flat">
              <a:noFill/>
              <a:prstDash val="solid"/>
              <a:miter/>
            </a:ln>
          </p:spPr>
          <p:txBody>
            <a:bodyPr rtlCol="0" anchor="ctr"/>
            <a:lstStyle/>
            <a:p>
              <a:endParaRPr lang="en-IE"/>
            </a:p>
          </p:txBody>
        </p:sp>
        <p:sp>
          <p:nvSpPr>
            <p:cNvPr id="57" name="Freeform 56">
              <a:extLst>
                <a:ext uri="{FF2B5EF4-FFF2-40B4-BE49-F238E27FC236}">
                  <a16:creationId xmlns:a16="http://schemas.microsoft.com/office/drawing/2014/main" id="{124FF308-7735-D8A1-4EA0-C3981A6E35A4}"/>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58" name="Freeform 57">
              <a:extLst>
                <a:ext uri="{FF2B5EF4-FFF2-40B4-BE49-F238E27FC236}">
                  <a16:creationId xmlns:a16="http://schemas.microsoft.com/office/drawing/2014/main" id="{4BFDDE39-6E7D-9B76-9085-1EBF6AC7E9FB}"/>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59" name="object 50">
            <a:extLst>
              <a:ext uri="{FF2B5EF4-FFF2-40B4-BE49-F238E27FC236}">
                <a16:creationId xmlns:a16="http://schemas.microsoft.com/office/drawing/2014/main" id="{F25EDF90-A67D-9331-7463-82E7ECB88D8E}"/>
              </a:ext>
            </a:extLst>
          </p:cNvPr>
          <p:cNvGrpSpPr/>
          <p:nvPr userDrawn="1"/>
        </p:nvGrpSpPr>
        <p:grpSpPr>
          <a:xfrm>
            <a:off x="7382362" y="3009600"/>
            <a:ext cx="149346" cy="149491"/>
            <a:chOff x="7383136" y="3009600"/>
            <a:chExt cx="149346" cy="149491"/>
          </a:xfrm>
          <a:solidFill>
            <a:schemeClr val="accent1"/>
          </a:solidFill>
        </p:grpSpPr>
        <p:sp>
          <p:nvSpPr>
            <p:cNvPr id="60" name="Freeform 59">
              <a:extLst>
                <a:ext uri="{FF2B5EF4-FFF2-40B4-BE49-F238E27FC236}">
                  <a16:creationId xmlns:a16="http://schemas.microsoft.com/office/drawing/2014/main" id="{40AF6669-435F-67DE-0EF8-1D76CB85083C}"/>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61" name="Freeform 60">
              <a:extLst>
                <a:ext uri="{FF2B5EF4-FFF2-40B4-BE49-F238E27FC236}">
                  <a16:creationId xmlns:a16="http://schemas.microsoft.com/office/drawing/2014/main" id="{7459A5AD-8C33-F584-70C5-2DEEB1B8EEA2}"/>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62" name="Freeform 61">
              <a:extLst>
                <a:ext uri="{FF2B5EF4-FFF2-40B4-BE49-F238E27FC236}">
                  <a16:creationId xmlns:a16="http://schemas.microsoft.com/office/drawing/2014/main" id="{96EB2897-DC85-683C-003D-F9947A4EE87B}"/>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63" name="object 50">
            <a:extLst>
              <a:ext uri="{FF2B5EF4-FFF2-40B4-BE49-F238E27FC236}">
                <a16:creationId xmlns:a16="http://schemas.microsoft.com/office/drawing/2014/main" id="{3E9307A6-89A2-52FB-69C2-9A4F3A810BB8}"/>
              </a:ext>
            </a:extLst>
          </p:cNvPr>
          <p:cNvGrpSpPr/>
          <p:nvPr userDrawn="1"/>
        </p:nvGrpSpPr>
        <p:grpSpPr>
          <a:xfrm>
            <a:off x="8898362" y="3310833"/>
            <a:ext cx="149346" cy="149491"/>
            <a:chOff x="8898362" y="3313907"/>
            <a:chExt cx="149346" cy="149491"/>
          </a:xfrm>
          <a:solidFill>
            <a:schemeClr val="accent1"/>
          </a:solidFill>
        </p:grpSpPr>
        <p:sp>
          <p:nvSpPr>
            <p:cNvPr id="64" name="Freeform 63">
              <a:extLst>
                <a:ext uri="{FF2B5EF4-FFF2-40B4-BE49-F238E27FC236}">
                  <a16:creationId xmlns:a16="http://schemas.microsoft.com/office/drawing/2014/main" id="{3AB575BB-DCCE-FF11-662F-FAFFEF2026CF}"/>
                </a:ext>
              </a:extLst>
            </p:cNvPr>
            <p:cNvSpPr/>
            <p:nvPr/>
          </p:nvSpPr>
          <p:spPr>
            <a:xfrm>
              <a:off x="8968690"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65" name="Freeform 64">
              <a:extLst>
                <a:ext uri="{FF2B5EF4-FFF2-40B4-BE49-F238E27FC236}">
                  <a16:creationId xmlns:a16="http://schemas.microsoft.com/office/drawing/2014/main" id="{C1703F98-4F73-6D91-6505-63DC40FC07C2}"/>
                </a:ext>
              </a:extLst>
            </p:cNvPr>
            <p:cNvSpPr/>
            <p:nvPr/>
          </p:nvSpPr>
          <p:spPr>
            <a:xfrm>
              <a:off x="8968825"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66" name="Freeform 65">
              <a:extLst>
                <a:ext uri="{FF2B5EF4-FFF2-40B4-BE49-F238E27FC236}">
                  <a16:creationId xmlns:a16="http://schemas.microsoft.com/office/drawing/2014/main" id="{E66F64F5-097E-3D03-A3F1-EAEC281B1993}"/>
                </a:ext>
              </a:extLst>
            </p:cNvPr>
            <p:cNvSpPr/>
            <p:nvPr/>
          </p:nvSpPr>
          <p:spPr>
            <a:xfrm>
              <a:off x="8898362"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67" name="object 50">
            <a:extLst>
              <a:ext uri="{FF2B5EF4-FFF2-40B4-BE49-F238E27FC236}">
                <a16:creationId xmlns:a16="http://schemas.microsoft.com/office/drawing/2014/main" id="{4BE85C03-0D01-F828-9D6C-674F9B65F017}"/>
              </a:ext>
            </a:extLst>
          </p:cNvPr>
          <p:cNvGrpSpPr/>
          <p:nvPr userDrawn="1"/>
        </p:nvGrpSpPr>
        <p:grpSpPr>
          <a:xfrm>
            <a:off x="8898362" y="3009600"/>
            <a:ext cx="149346" cy="149491"/>
            <a:chOff x="8898362" y="3009600"/>
            <a:chExt cx="149346" cy="149491"/>
          </a:xfrm>
          <a:solidFill>
            <a:schemeClr val="accent1"/>
          </a:solidFill>
        </p:grpSpPr>
        <p:sp>
          <p:nvSpPr>
            <p:cNvPr id="68" name="Freeform 67">
              <a:extLst>
                <a:ext uri="{FF2B5EF4-FFF2-40B4-BE49-F238E27FC236}">
                  <a16:creationId xmlns:a16="http://schemas.microsoft.com/office/drawing/2014/main" id="{AEBA4456-6636-113C-7CD6-B9BD2DF0AE87}"/>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69" name="Freeform 68">
              <a:extLst>
                <a:ext uri="{FF2B5EF4-FFF2-40B4-BE49-F238E27FC236}">
                  <a16:creationId xmlns:a16="http://schemas.microsoft.com/office/drawing/2014/main" id="{2BB9DFD9-A5D2-C5AE-4303-90F7F29C67B1}"/>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70" name="Freeform 69">
              <a:extLst>
                <a:ext uri="{FF2B5EF4-FFF2-40B4-BE49-F238E27FC236}">
                  <a16:creationId xmlns:a16="http://schemas.microsoft.com/office/drawing/2014/main" id="{FFB4F3AF-BA1F-9A19-D0E2-2BE9A0D56EEF}"/>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71" name="object 50">
            <a:extLst>
              <a:ext uri="{FF2B5EF4-FFF2-40B4-BE49-F238E27FC236}">
                <a16:creationId xmlns:a16="http://schemas.microsoft.com/office/drawing/2014/main" id="{41124B05-7337-AB6E-DEC4-011488A099E4}"/>
              </a:ext>
            </a:extLst>
          </p:cNvPr>
          <p:cNvGrpSpPr/>
          <p:nvPr userDrawn="1"/>
        </p:nvGrpSpPr>
        <p:grpSpPr>
          <a:xfrm>
            <a:off x="7631372" y="3310833"/>
            <a:ext cx="149346" cy="149491"/>
            <a:chOff x="7614368" y="3313907"/>
            <a:chExt cx="149346" cy="149491"/>
          </a:xfrm>
          <a:solidFill>
            <a:schemeClr val="accent1"/>
          </a:solidFill>
        </p:grpSpPr>
        <p:sp>
          <p:nvSpPr>
            <p:cNvPr id="72" name="Freeform 71">
              <a:extLst>
                <a:ext uri="{FF2B5EF4-FFF2-40B4-BE49-F238E27FC236}">
                  <a16:creationId xmlns:a16="http://schemas.microsoft.com/office/drawing/2014/main" id="{DE2FF032-FAC2-98DE-5258-65E29D0B32AB}"/>
                </a:ext>
              </a:extLst>
            </p:cNvPr>
            <p:cNvSpPr/>
            <p:nvPr/>
          </p:nvSpPr>
          <p:spPr>
            <a:xfrm>
              <a:off x="7684696"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73" name="Freeform 72">
              <a:extLst>
                <a:ext uri="{FF2B5EF4-FFF2-40B4-BE49-F238E27FC236}">
                  <a16:creationId xmlns:a16="http://schemas.microsoft.com/office/drawing/2014/main" id="{805D6B1F-229C-D501-741D-7A0C807BC63E}"/>
                </a:ext>
              </a:extLst>
            </p:cNvPr>
            <p:cNvSpPr/>
            <p:nvPr/>
          </p:nvSpPr>
          <p:spPr>
            <a:xfrm>
              <a:off x="7684831"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74" name="Freeform 73">
              <a:extLst>
                <a:ext uri="{FF2B5EF4-FFF2-40B4-BE49-F238E27FC236}">
                  <a16:creationId xmlns:a16="http://schemas.microsoft.com/office/drawing/2014/main" id="{C650EC93-6163-ADBD-78D5-2313DF24DEE6}"/>
                </a:ext>
              </a:extLst>
            </p:cNvPr>
            <p:cNvSpPr/>
            <p:nvPr/>
          </p:nvSpPr>
          <p:spPr>
            <a:xfrm>
              <a:off x="7614368"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75" name="object 50">
            <a:extLst>
              <a:ext uri="{FF2B5EF4-FFF2-40B4-BE49-F238E27FC236}">
                <a16:creationId xmlns:a16="http://schemas.microsoft.com/office/drawing/2014/main" id="{FB8FB57E-7EC9-7347-6896-8AB17B55671D}"/>
              </a:ext>
            </a:extLst>
          </p:cNvPr>
          <p:cNvGrpSpPr/>
          <p:nvPr userDrawn="1"/>
        </p:nvGrpSpPr>
        <p:grpSpPr>
          <a:xfrm>
            <a:off x="7631372" y="3009600"/>
            <a:ext cx="149346" cy="149491"/>
            <a:chOff x="7635674" y="3009600"/>
            <a:chExt cx="149346" cy="149491"/>
          </a:xfrm>
          <a:solidFill>
            <a:schemeClr val="accent1"/>
          </a:solidFill>
        </p:grpSpPr>
        <p:sp>
          <p:nvSpPr>
            <p:cNvPr id="76" name="Freeform 75">
              <a:extLst>
                <a:ext uri="{FF2B5EF4-FFF2-40B4-BE49-F238E27FC236}">
                  <a16:creationId xmlns:a16="http://schemas.microsoft.com/office/drawing/2014/main" id="{FAE219D6-8EF9-3513-680F-727382AA462D}"/>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77" name="Freeform 76">
              <a:extLst>
                <a:ext uri="{FF2B5EF4-FFF2-40B4-BE49-F238E27FC236}">
                  <a16:creationId xmlns:a16="http://schemas.microsoft.com/office/drawing/2014/main" id="{3D9ECE15-0454-F225-3258-F46EB8EAAD4A}"/>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78" name="Freeform 77">
              <a:extLst>
                <a:ext uri="{FF2B5EF4-FFF2-40B4-BE49-F238E27FC236}">
                  <a16:creationId xmlns:a16="http://schemas.microsoft.com/office/drawing/2014/main" id="{27EFB540-F16A-9F75-D036-D4D4AE368BA9}"/>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79" name="object 50">
            <a:extLst>
              <a:ext uri="{FF2B5EF4-FFF2-40B4-BE49-F238E27FC236}">
                <a16:creationId xmlns:a16="http://schemas.microsoft.com/office/drawing/2014/main" id="{D1EF10BD-9AB6-BF19-79EF-E674D8B38991}"/>
              </a:ext>
            </a:extLst>
          </p:cNvPr>
          <p:cNvGrpSpPr/>
          <p:nvPr userDrawn="1"/>
        </p:nvGrpSpPr>
        <p:grpSpPr>
          <a:xfrm>
            <a:off x="7884770" y="3310833"/>
            <a:ext cx="149346" cy="149491"/>
            <a:chOff x="7871167" y="3313907"/>
            <a:chExt cx="149346" cy="149491"/>
          </a:xfrm>
          <a:solidFill>
            <a:schemeClr val="accent1"/>
          </a:solidFill>
        </p:grpSpPr>
        <p:sp>
          <p:nvSpPr>
            <p:cNvPr id="80" name="Freeform 79">
              <a:extLst>
                <a:ext uri="{FF2B5EF4-FFF2-40B4-BE49-F238E27FC236}">
                  <a16:creationId xmlns:a16="http://schemas.microsoft.com/office/drawing/2014/main" id="{C6E62F69-63BF-EDEB-7605-55750F984946}"/>
                </a:ext>
              </a:extLst>
            </p:cNvPr>
            <p:cNvSpPr/>
            <p:nvPr/>
          </p:nvSpPr>
          <p:spPr>
            <a:xfrm>
              <a:off x="7941495"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81" name="Freeform 80">
              <a:extLst>
                <a:ext uri="{FF2B5EF4-FFF2-40B4-BE49-F238E27FC236}">
                  <a16:creationId xmlns:a16="http://schemas.microsoft.com/office/drawing/2014/main" id="{412411C1-C877-AA3A-5481-3A239F7B4E74}"/>
                </a:ext>
              </a:extLst>
            </p:cNvPr>
            <p:cNvSpPr/>
            <p:nvPr/>
          </p:nvSpPr>
          <p:spPr>
            <a:xfrm>
              <a:off x="7941630"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82" name="Freeform 81">
              <a:extLst>
                <a:ext uri="{FF2B5EF4-FFF2-40B4-BE49-F238E27FC236}">
                  <a16:creationId xmlns:a16="http://schemas.microsoft.com/office/drawing/2014/main" id="{5CCF078B-9DCA-8F6F-D16A-4A06BB38A835}"/>
                </a:ext>
              </a:extLst>
            </p:cNvPr>
            <p:cNvSpPr/>
            <p:nvPr/>
          </p:nvSpPr>
          <p:spPr>
            <a:xfrm>
              <a:off x="7871167"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83" name="object 50">
            <a:extLst>
              <a:ext uri="{FF2B5EF4-FFF2-40B4-BE49-F238E27FC236}">
                <a16:creationId xmlns:a16="http://schemas.microsoft.com/office/drawing/2014/main" id="{BBC99BAD-A35A-BDA5-C291-1741577BBE34}"/>
              </a:ext>
            </a:extLst>
          </p:cNvPr>
          <p:cNvGrpSpPr/>
          <p:nvPr userDrawn="1"/>
        </p:nvGrpSpPr>
        <p:grpSpPr>
          <a:xfrm>
            <a:off x="8138168" y="3310833"/>
            <a:ext cx="149346" cy="149491"/>
            <a:chOff x="8127966" y="3313907"/>
            <a:chExt cx="149346" cy="149491"/>
          </a:xfrm>
          <a:solidFill>
            <a:schemeClr val="accent1"/>
          </a:solidFill>
        </p:grpSpPr>
        <p:sp>
          <p:nvSpPr>
            <p:cNvPr id="84" name="Freeform 83">
              <a:extLst>
                <a:ext uri="{FF2B5EF4-FFF2-40B4-BE49-F238E27FC236}">
                  <a16:creationId xmlns:a16="http://schemas.microsoft.com/office/drawing/2014/main" id="{9F93C000-D1B3-A10F-110B-3EFE5F2B3D2D}"/>
                </a:ext>
              </a:extLst>
            </p:cNvPr>
            <p:cNvSpPr/>
            <p:nvPr/>
          </p:nvSpPr>
          <p:spPr>
            <a:xfrm>
              <a:off x="8198294"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85" name="Freeform 84">
              <a:extLst>
                <a:ext uri="{FF2B5EF4-FFF2-40B4-BE49-F238E27FC236}">
                  <a16:creationId xmlns:a16="http://schemas.microsoft.com/office/drawing/2014/main" id="{A8733C87-9BD3-D7A7-9920-3985B7DF4202}"/>
                </a:ext>
              </a:extLst>
            </p:cNvPr>
            <p:cNvSpPr/>
            <p:nvPr/>
          </p:nvSpPr>
          <p:spPr>
            <a:xfrm>
              <a:off x="8198429"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86" name="Freeform 85">
              <a:extLst>
                <a:ext uri="{FF2B5EF4-FFF2-40B4-BE49-F238E27FC236}">
                  <a16:creationId xmlns:a16="http://schemas.microsoft.com/office/drawing/2014/main" id="{93188EEE-616D-D6C7-8085-64100D5E6810}"/>
                </a:ext>
              </a:extLst>
            </p:cNvPr>
            <p:cNvSpPr/>
            <p:nvPr/>
          </p:nvSpPr>
          <p:spPr>
            <a:xfrm>
              <a:off x="8127966"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87" name="object 50">
            <a:extLst>
              <a:ext uri="{FF2B5EF4-FFF2-40B4-BE49-F238E27FC236}">
                <a16:creationId xmlns:a16="http://schemas.microsoft.com/office/drawing/2014/main" id="{6AC3080F-7B2B-491B-EF17-B92D1EDD89C4}"/>
              </a:ext>
            </a:extLst>
          </p:cNvPr>
          <p:cNvGrpSpPr/>
          <p:nvPr userDrawn="1"/>
        </p:nvGrpSpPr>
        <p:grpSpPr>
          <a:xfrm>
            <a:off x="8391566" y="3310833"/>
            <a:ext cx="149346" cy="149491"/>
            <a:chOff x="8384765" y="3313907"/>
            <a:chExt cx="149346" cy="149491"/>
          </a:xfrm>
          <a:solidFill>
            <a:schemeClr val="accent1"/>
          </a:solidFill>
        </p:grpSpPr>
        <p:sp>
          <p:nvSpPr>
            <p:cNvPr id="88" name="Freeform 87">
              <a:extLst>
                <a:ext uri="{FF2B5EF4-FFF2-40B4-BE49-F238E27FC236}">
                  <a16:creationId xmlns:a16="http://schemas.microsoft.com/office/drawing/2014/main" id="{E74AF0C6-3F8D-40B6-6EB8-2D02A6C2A7C8}"/>
                </a:ext>
              </a:extLst>
            </p:cNvPr>
            <p:cNvSpPr/>
            <p:nvPr/>
          </p:nvSpPr>
          <p:spPr>
            <a:xfrm>
              <a:off x="845509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89" name="Freeform 88">
              <a:extLst>
                <a:ext uri="{FF2B5EF4-FFF2-40B4-BE49-F238E27FC236}">
                  <a16:creationId xmlns:a16="http://schemas.microsoft.com/office/drawing/2014/main" id="{6B81C0F5-6665-9484-96B9-3940FA4E2B4E}"/>
                </a:ext>
              </a:extLst>
            </p:cNvPr>
            <p:cNvSpPr/>
            <p:nvPr/>
          </p:nvSpPr>
          <p:spPr>
            <a:xfrm>
              <a:off x="845522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90" name="Freeform 89">
              <a:extLst>
                <a:ext uri="{FF2B5EF4-FFF2-40B4-BE49-F238E27FC236}">
                  <a16:creationId xmlns:a16="http://schemas.microsoft.com/office/drawing/2014/main" id="{E91B7470-A33E-B15E-07B8-D92A055589B7}"/>
                </a:ext>
              </a:extLst>
            </p:cNvPr>
            <p:cNvSpPr/>
            <p:nvPr/>
          </p:nvSpPr>
          <p:spPr>
            <a:xfrm>
              <a:off x="838476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91" name="object 50">
            <a:extLst>
              <a:ext uri="{FF2B5EF4-FFF2-40B4-BE49-F238E27FC236}">
                <a16:creationId xmlns:a16="http://schemas.microsoft.com/office/drawing/2014/main" id="{F7E6907B-CE20-D9F9-A488-033BBB786A7E}"/>
              </a:ext>
            </a:extLst>
          </p:cNvPr>
          <p:cNvGrpSpPr/>
          <p:nvPr userDrawn="1"/>
        </p:nvGrpSpPr>
        <p:grpSpPr>
          <a:xfrm>
            <a:off x="8138168" y="3009600"/>
            <a:ext cx="149346" cy="149491"/>
            <a:chOff x="8140750" y="3009600"/>
            <a:chExt cx="149346" cy="149491"/>
          </a:xfrm>
          <a:solidFill>
            <a:schemeClr val="accent1"/>
          </a:solidFill>
        </p:grpSpPr>
        <p:sp>
          <p:nvSpPr>
            <p:cNvPr id="92" name="Freeform 91">
              <a:extLst>
                <a:ext uri="{FF2B5EF4-FFF2-40B4-BE49-F238E27FC236}">
                  <a16:creationId xmlns:a16="http://schemas.microsoft.com/office/drawing/2014/main" id="{E2786D6A-87E6-E1D8-F825-2ED62937B231}"/>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93" name="Freeform 92">
              <a:extLst>
                <a:ext uri="{FF2B5EF4-FFF2-40B4-BE49-F238E27FC236}">
                  <a16:creationId xmlns:a16="http://schemas.microsoft.com/office/drawing/2014/main" id="{62CDBE13-6493-46C3-946C-5DADB09CA525}"/>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94" name="Freeform 93">
              <a:extLst>
                <a:ext uri="{FF2B5EF4-FFF2-40B4-BE49-F238E27FC236}">
                  <a16:creationId xmlns:a16="http://schemas.microsoft.com/office/drawing/2014/main" id="{BEBDDB6F-A323-A79F-B495-211DDFB841F8}"/>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95" name="object 50">
            <a:extLst>
              <a:ext uri="{FF2B5EF4-FFF2-40B4-BE49-F238E27FC236}">
                <a16:creationId xmlns:a16="http://schemas.microsoft.com/office/drawing/2014/main" id="{5A48BCD1-67C6-6EA8-92F0-9959756249EB}"/>
              </a:ext>
            </a:extLst>
          </p:cNvPr>
          <p:cNvGrpSpPr/>
          <p:nvPr userDrawn="1"/>
        </p:nvGrpSpPr>
        <p:grpSpPr>
          <a:xfrm>
            <a:off x="7124576" y="3310833"/>
            <a:ext cx="149346" cy="149491"/>
            <a:chOff x="7133184" y="3313907"/>
            <a:chExt cx="149346" cy="149491"/>
          </a:xfrm>
          <a:solidFill>
            <a:schemeClr val="accent1"/>
          </a:solidFill>
        </p:grpSpPr>
        <p:sp>
          <p:nvSpPr>
            <p:cNvPr id="96" name="Freeform 95">
              <a:extLst>
                <a:ext uri="{FF2B5EF4-FFF2-40B4-BE49-F238E27FC236}">
                  <a16:creationId xmlns:a16="http://schemas.microsoft.com/office/drawing/2014/main" id="{5489F3BE-C019-63EF-90D6-8991D8B96CEA}"/>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97" name="Freeform 96">
              <a:extLst>
                <a:ext uri="{FF2B5EF4-FFF2-40B4-BE49-F238E27FC236}">
                  <a16:creationId xmlns:a16="http://schemas.microsoft.com/office/drawing/2014/main" id="{5DC1F68B-9AE8-7DA0-4BA1-D127BA633479}"/>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98" name="Freeform 97">
              <a:extLst>
                <a:ext uri="{FF2B5EF4-FFF2-40B4-BE49-F238E27FC236}">
                  <a16:creationId xmlns:a16="http://schemas.microsoft.com/office/drawing/2014/main" id="{EA67AE5F-E822-FADC-5B3D-6A5962793C26}"/>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99" name="object 50">
            <a:extLst>
              <a:ext uri="{FF2B5EF4-FFF2-40B4-BE49-F238E27FC236}">
                <a16:creationId xmlns:a16="http://schemas.microsoft.com/office/drawing/2014/main" id="{D7B36500-B6EB-1F3B-B0B2-614445ED726E}"/>
              </a:ext>
            </a:extLst>
          </p:cNvPr>
          <p:cNvGrpSpPr/>
          <p:nvPr userDrawn="1"/>
        </p:nvGrpSpPr>
        <p:grpSpPr>
          <a:xfrm>
            <a:off x="8644964" y="3310833"/>
            <a:ext cx="149346" cy="149491"/>
            <a:chOff x="8641564" y="3313907"/>
            <a:chExt cx="149346" cy="149491"/>
          </a:xfrm>
          <a:solidFill>
            <a:schemeClr val="accent1"/>
          </a:solidFill>
        </p:grpSpPr>
        <p:sp>
          <p:nvSpPr>
            <p:cNvPr id="100" name="Freeform 99">
              <a:extLst>
                <a:ext uri="{FF2B5EF4-FFF2-40B4-BE49-F238E27FC236}">
                  <a16:creationId xmlns:a16="http://schemas.microsoft.com/office/drawing/2014/main" id="{41E155E5-CEE4-6359-2E6F-F1F66B291131}"/>
                </a:ext>
              </a:extLst>
            </p:cNvPr>
            <p:cNvSpPr/>
            <p:nvPr/>
          </p:nvSpPr>
          <p:spPr>
            <a:xfrm>
              <a:off x="871189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01" name="Freeform 100">
              <a:extLst>
                <a:ext uri="{FF2B5EF4-FFF2-40B4-BE49-F238E27FC236}">
                  <a16:creationId xmlns:a16="http://schemas.microsoft.com/office/drawing/2014/main" id="{BFBB3BF7-0B4A-9231-F429-7B4FAACE8E79}"/>
                </a:ext>
              </a:extLst>
            </p:cNvPr>
            <p:cNvSpPr/>
            <p:nvPr/>
          </p:nvSpPr>
          <p:spPr>
            <a:xfrm>
              <a:off x="871202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02" name="Freeform 101">
              <a:extLst>
                <a:ext uri="{FF2B5EF4-FFF2-40B4-BE49-F238E27FC236}">
                  <a16:creationId xmlns:a16="http://schemas.microsoft.com/office/drawing/2014/main" id="{C2E69980-EA6D-572D-83D2-C8B9E01FA995}"/>
                </a:ext>
              </a:extLst>
            </p:cNvPr>
            <p:cNvSpPr/>
            <p:nvPr/>
          </p:nvSpPr>
          <p:spPr>
            <a:xfrm>
              <a:off x="864156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03" name="object 50">
            <a:extLst>
              <a:ext uri="{FF2B5EF4-FFF2-40B4-BE49-F238E27FC236}">
                <a16:creationId xmlns:a16="http://schemas.microsoft.com/office/drawing/2014/main" id="{B6B21968-18C1-D98E-888F-6265A2D560EC}"/>
              </a:ext>
            </a:extLst>
          </p:cNvPr>
          <p:cNvGrpSpPr/>
          <p:nvPr userDrawn="1"/>
        </p:nvGrpSpPr>
        <p:grpSpPr>
          <a:xfrm>
            <a:off x="7884770" y="3009600"/>
            <a:ext cx="149346" cy="149491"/>
            <a:chOff x="7888212" y="3009600"/>
            <a:chExt cx="149346" cy="149491"/>
          </a:xfrm>
          <a:solidFill>
            <a:schemeClr val="accent1"/>
          </a:solidFill>
        </p:grpSpPr>
        <p:sp>
          <p:nvSpPr>
            <p:cNvPr id="104" name="Freeform 103">
              <a:extLst>
                <a:ext uri="{FF2B5EF4-FFF2-40B4-BE49-F238E27FC236}">
                  <a16:creationId xmlns:a16="http://schemas.microsoft.com/office/drawing/2014/main" id="{9C5171C1-728B-2A59-A8D2-8483302446AA}"/>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05" name="Freeform 104">
              <a:extLst>
                <a:ext uri="{FF2B5EF4-FFF2-40B4-BE49-F238E27FC236}">
                  <a16:creationId xmlns:a16="http://schemas.microsoft.com/office/drawing/2014/main" id="{2E600337-F291-8802-F9B8-678808D99FF0}"/>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06" name="Freeform 105">
              <a:extLst>
                <a:ext uri="{FF2B5EF4-FFF2-40B4-BE49-F238E27FC236}">
                  <a16:creationId xmlns:a16="http://schemas.microsoft.com/office/drawing/2014/main" id="{0BDB960C-0E5E-D6EB-8466-52F69797BDE8}"/>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07" name="object 50">
            <a:extLst>
              <a:ext uri="{FF2B5EF4-FFF2-40B4-BE49-F238E27FC236}">
                <a16:creationId xmlns:a16="http://schemas.microsoft.com/office/drawing/2014/main" id="{9838B8E9-ADF2-A186-0721-49E7A1F54B92}"/>
              </a:ext>
            </a:extLst>
          </p:cNvPr>
          <p:cNvGrpSpPr/>
          <p:nvPr userDrawn="1"/>
        </p:nvGrpSpPr>
        <p:grpSpPr>
          <a:xfrm>
            <a:off x="7124576" y="3009600"/>
            <a:ext cx="149346" cy="149491"/>
            <a:chOff x="7130598" y="3009600"/>
            <a:chExt cx="149346" cy="149491"/>
          </a:xfrm>
          <a:solidFill>
            <a:schemeClr val="accent1"/>
          </a:solidFill>
        </p:grpSpPr>
        <p:sp>
          <p:nvSpPr>
            <p:cNvPr id="108" name="Freeform 107">
              <a:extLst>
                <a:ext uri="{FF2B5EF4-FFF2-40B4-BE49-F238E27FC236}">
                  <a16:creationId xmlns:a16="http://schemas.microsoft.com/office/drawing/2014/main" id="{658CA88E-3CC9-2DBE-447B-9A7B8F2BDF5F}"/>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09" name="Freeform 108">
              <a:extLst>
                <a:ext uri="{FF2B5EF4-FFF2-40B4-BE49-F238E27FC236}">
                  <a16:creationId xmlns:a16="http://schemas.microsoft.com/office/drawing/2014/main" id="{185D2672-7D52-E697-4F93-A1320DCC92A5}"/>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10" name="Freeform 109">
              <a:extLst>
                <a:ext uri="{FF2B5EF4-FFF2-40B4-BE49-F238E27FC236}">
                  <a16:creationId xmlns:a16="http://schemas.microsoft.com/office/drawing/2014/main" id="{48C02634-68E5-7C5C-16DF-07F49885A69C}"/>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11" name="object 50">
            <a:extLst>
              <a:ext uri="{FF2B5EF4-FFF2-40B4-BE49-F238E27FC236}">
                <a16:creationId xmlns:a16="http://schemas.microsoft.com/office/drawing/2014/main" id="{5E6481D5-B6A5-D999-9FA2-56C266EE45A5}"/>
              </a:ext>
            </a:extLst>
          </p:cNvPr>
          <p:cNvGrpSpPr/>
          <p:nvPr userDrawn="1"/>
        </p:nvGrpSpPr>
        <p:grpSpPr>
          <a:xfrm>
            <a:off x="6871180" y="3310833"/>
            <a:ext cx="149346" cy="149491"/>
            <a:chOff x="6876385" y="3313907"/>
            <a:chExt cx="149346" cy="149491"/>
          </a:xfrm>
          <a:solidFill>
            <a:schemeClr val="accent1"/>
          </a:solidFill>
        </p:grpSpPr>
        <p:sp>
          <p:nvSpPr>
            <p:cNvPr id="112" name="Freeform 111">
              <a:extLst>
                <a:ext uri="{FF2B5EF4-FFF2-40B4-BE49-F238E27FC236}">
                  <a16:creationId xmlns:a16="http://schemas.microsoft.com/office/drawing/2014/main" id="{CFCEB805-9169-58D9-3338-5D33145FDBE1}"/>
                </a:ext>
              </a:extLst>
            </p:cNvPr>
            <p:cNvSpPr/>
            <p:nvPr/>
          </p:nvSpPr>
          <p:spPr>
            <a:xfrm>
              <a:off x="6946713"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13" name="Freeform 112">
              <a:extLst>
                <a:ext uri="{FF2B5EF4-FFF2-40B4-BE49-F238E27FC236}">
                  <a16:creationId xmlns:a16="http://schemas.microsoft.com/office/drawing/2014/main" id="{9C85C9D9-EDAA-7D9A-0E02-6A331A4239A3}"/>
                </a:ext>
              </a:extLst>
            </p:cNvPr>
            <p:cNvSpPr/>
            <p:nvPr/>
          </p:nvSpPr>
          <p:spPr>
            <a:xfrm>
              <a:off x="6946848"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14" name="Freeform 113">
              <a:extLst>
                <a:ext uri="{FF2B5EF4-FFF2-40B4-BE49-F238E27FC236}">
                  <a16:creationId xmlns:a16="http://schemas.microsoft.com/office/drawing/2014/main" id="{B2B07264-4A22-FA6C-74F5-E44062AF586F}"/>
                </a:ext>
              </a:extLst>
            </p:cNvPr>
            <p:cNvSpPr/>
            <p:nvPr/>
          </p:nvSpPr>
          <p:spPr>
            <a:xfrm>
              <a:off x="6876385"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15" name="object 50">
            <a:extLst>
              <a:ext uri="{FF2B5EF4-FFF2-40B4-BE49-F238E27FC236}">
                <a16:creationId xmlns:a16="http://schemas.microsoft.com/office/drawing/2014/main" id="{111C8638-E537-E9E4-B637-F337C02C1AE2}"/>
              </a:ext>
            </a:extLst>
          </p:cNvPr>
          <p:cNvGrpSpPr/>
          <p:nvPr userDrawn="1"/>
        </p:nvGrpSpPr>
        <p:grpSpPr>
          <a:xfrm>
            <a:off x="8391566" y="3009600"/>
            <a:ext cx="149346" cy="149491"/>
            <a:chOff x="8393288" y="3009600"/>
            <a:chExt cx="149346" cy="149491"/>
          </a:xfrm>
          <a:solidFill>
            <a:schemeClr val="accent1"/>
          </a:solidFill>
        </p:grpSpPr>
        <p:sp>
          <p:nvSpPr>
            <p:cNvPr id="116" name="Freeform 115">
              <a:extLst>
                <a:ext uri="{FF2B5EF4-FFF2-40B4-BE49-F238E27FC236}">
                  <a16:creationId xmlns:a16="http://schemas.microsoft.com/office/drawing/2014/main" id="{1EFEB69F-7D46-2A13-E1FB-3B08F2A2BD2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17" name="Freeform 116">
              <a:extLst>
                <a:ext uri="{FF2B5EF4-FFF2-40B4-BE49-F238E27FC236}">
                  <a16:creationId xmlns:a16="http://schemas.microsoft.com/office/drawing/2014/main" id="{DFA788DD-2367-626B-96B2-E0AAF506A932}"/>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18" name="Freeform 117">
              <a:extLst>
                <a:ext uri="{FF2B5EF4-FFF2-40B4-BE49-F238E27FC236}">
                  <a16:creationId xmlns:a16="http://schemas.microsoft.com/office/drawing/2014/main" id="{44B1E956-9F29-2B6A-C39F-B86DDE9F0307}"/>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19" name="object 50">
            <a:extLst>
              <a:ext uri="{FF2B5EF4-FFF2-40B4-BE49-F238E27FC236}">
                <a16:creationId xmlns:a16="http://schemas.microsoft.com/office/drawing/2014/main" id="{24DC1744-559A-02B9-33CA-658E2A2D3366}"/>
              </a:ext>
            </a:extLst>
          </p:cNvPr>
          <p:cNvGrpSpPr/>
          <p:nvPr userDrawn="1"/>
        </p:nvGrpSpPr>
        <p:grpSpPr>
          <a:xfrm rot="2678214">
            <a:off x="7382362" y="3310833"/>
            <a:ext cx="149346" cy="149491"/>
            <a:chOff x="7133184" y="3313907"/>
            <a:chExt cx="149346" cy="149491"/>
          </a:xfrm>
          <a:solidFill>
            <a:schemeClr val="accent1"/>
          </a:solidFill>
        </p:grpSpPr>
        <p:sp>
          <p:nvSpPr>
            <p:cNvPr id="120" name="Freeform 119">
              <a:extLst>
                <a:ext uri="{FF2B5EF4-FFF2-40B4-BE49-F238E27FC236}">
                  <a16:creationId xmlns:a16="http://schemas.microsoft.com/office/drawing/2014/main" id="{11495631-1360-94D8-9EF2-F9466DE71AE8}"/>
                </a:ext>
              </a:extLst>
            </p:cNvPr>
            <p:cNvSpPr/>
            <p:nvPr/>
          </p:nvSpPr>
          <p:spPr>
            <a:xfrm>
              <a:off x="7203512" y="3313907"/>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21" name="Freeform 120">
              <a:extLst>
                <a:ext uri="{FF2B5EF4-FFF2-40B4-BE49-F238E27FC236}">
                  <a16:creationId xmlns:a16="http://schemas.microsoft.com/office/drawing/2014/main" id="{F5937F0B-B3CA-657D-E015-2B290CEACABC}"/>
                </a:ext>
              </a:extLst>
            </p:cNvPr>
            <p:cNvSpPr/>
            <p:nvPr/>
          </p:nvSpPr>
          <p:spPr>
            <a:xfrm>
              <a:off x="7203647" y="3406691"/>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22" name="Freeform 121">
              <a:extLst>
                <a:ext uri="{FF2B5EF4-FFF2-40B4-BE49-F238E27FC236}">
                  <a16:creationId xmlns:a16="http://schemas.microsoft.com/office/drawing/2014/main" id="{70FADBA0-2BFE-76C6-4CB9-A127F8CF154D}"/>
                </a:ext>
              </a:extLst>
            </p:cNvPr>
            <p:cNvSpPr/>
            <p:nvPr/>
          </p:nvSpPr>
          <p:spPr>
            <a:xfrm>
              <a:off x="7133184" y="3382864"/>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23" name="object 50">
            <a:extLst>
              <a:ext uri="{FF2B5EF4-FFF2-40B4-BE49-F238E27FC236}">
                <a16:creationId xmlns:a16="http://schemas.microsoft.com/office/drawing/2014/main" id="{AE55E524-2125-C887-01C6-490D168AE05B}"/>
              </a:ext>
            </a:extLst>
          </p:cNvPr>
          <p:cNvGrpSpPr/>
          <p:nvPr userDrawn="1"/>
        </p:nvGrpSpPr>
        <p:grpSpPr>
          <a:xfrm>
            <a:off x="8644964" y="3612066"/>
            <a:ext cx="149346" cy="149491"/>
            <a:chOff x="8645826" y="3009600"/>
            <a:chExt cx="149346" cy="149491"/>
          </a:xfrm>
          <a:solidFill>
            <a:schemeClr val="accent1"/>
          </a:solidFill>
        </p:grpSpPr>
        <p:sp>
          <p:nvSpPr>
            <p:cNvPr id="124" name="Freeform 123">
              <a:extLst>
                <a:ext uri="{FF2B5EF4-FFF2-40B4-BE49-F238E27FC236}">
                  <a16:creationId xmlns:a16="http://schemas.microsoft.com/office/drawing/2014/main" id="{92271CCD-DA32-A0A6-FE8F-843961C7BB5D}"/>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25" name="Freeform 124">
              <a:extLst>
                <a:ext uri="{FF2B5EF4-FFF2-40B4-BE49-F238E27FC236}">
                  <a16:creationId xmlns:a16="http://schemas.microsoft.com/office/drawing/2014/main" id="{F99F8E74-E96C-0361-B131-A87D78810B2A}"/>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26" name="Freeform 125">
              <a:extLst>
                <a:ext uri="{FF2B5EF4-FFF2-40B4-BE49-F238E27FC236}">
                  <a16:creationId xmlns:a16="http://schemas.microsoft.com/office/drawing/2014/main" id="{F0640ED8-4CE1-4D79-B01C-8D0F73A11655}"/>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27" name="object 54">
            <a:extLst>
              <a:ext uri="{FF2B5EF4-FFF2-40B4-BE49-F238E27FC236}">
                <a16:creationId xmlns:a16="http://schemas.microsoft.com/office/drawing/2014/main" id="{6522F7B9-E889-8728-8B0B-E0724E577D70}"/>
              </a:ext>
            </a:extLst>
          </p:cNvPr>
          <p:cNvGrpSpPr/>
          <p:nvPr userDrawn="1"/>
        </p:nvGrpSpPr>
        <p:grpSpPr>
          <a:xfrm>
            <a:off x="6871180" y="3612067"/>
            <a:ext cx="149344" cy="149489"/>
            <a:chOff x="6878062" y="3009600"/>
            <a:chExt cx="149344" cy="149489"/>
          </a:xfrm>
          <a:solidFill>
            <a:schemeClr val="accent1"/>
          </a:solidFill>
        </p:grpSpPr>
        <p:sp>
          <p:nvSpPr>
            <p:cNvPr id="128" name="Freeform 127">
              <a:extLst>
                <a:ext uri="{FF2B5EF4-FFF2-40B4-BE49-F238E27FC236}">
                  <a16:creationId xmlns:a16="http://schemas.microsoft.com/office/drawing/2014/main" id="{8257B305-6176-9056-21A4-67894C20D698}"/>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grpFill/>
            <a:ln w="992" cap="flat">
              <a:noFill/>
              <a:prstDash val="solid"/>
              <a:miter/>
            </a:ln>
          </p:spPr>
          <p:txBody>
            <a:bodyPr rtlCol="0" anchor="ctr"/>
            <a:lstStyle/>
            <a:p>
              <a:endParaRPr lang="en-IE"/>
            </a:p>
          </p:txBody>
        </p:sp>
        <p:sp>
          <p:nvSpPr>
            <p:cNvPr id="129" name="Freeform 128">
              <a:extLst>
                <a:ext uri="{FF2B5EF4-FFF2-40B4-BE49-F238E27FC236}">
                  <a16:creationId xmlns:a16="http://schemas.microsoft.com/office/drawing/2014/main" id="{AEC14E84-C3A5-9C63-E993-A536075BA4C0}"/>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30" name="Freeform 129">
              <a:extLst>
                <a:ext uri="{FF2B5EF4-FFF2-40B4-BE49-F238E27FC236}">
                  <a16:creationId xmlns:a16="http://schemas.microsoft.com/office/drawing/2014/main" id="{21665246-3C6A-F873-F6F1-49C89DE857AB}"/>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31" name="object 50">
            <a:extLst>
              <a:ext uri="{FF2B5EF4-FFF2-40B4-BE49-F238E27FC236}">
                <a16:creationId xmlns:a16="http://schemas.microsoft.com/office/drawing/2014/main" id="{C4BBB739-A809-72BB-60C9-B1B50D39AE21}"/>
              </a:ext>
            </a:extLst>
          </p:cNvPr>
          <p:cNvGrpSpPr/>
          <p:nvPr userDrawn="1"/>
        </p:nvGrpSpPr>
        <p:grpSpPr>
          <a:xfrm>
            <a:off x="7382362" y="3612066"/>
            <a:ext cx="149346" cy="149491"/>
            <a:chOff x="7383136" y="3009600"/>
            <a:chExt cx="149346" cy="149491"/>
          </a:xfrm>
          <a:solidFill>
            <a:schemeClr val="accent1"/>
          </a:solidFill>
        </p:grpSpPr>
        <p:sp>
          <p:nvSpPr>
            <p:cNvPr id="132" name="Freeform 131">
              <a:extLst>
                <a:ext uri="{FF2B5EF4-FFF2-40B4-BE49-F238E27FC236}">
                  <a16:creationId xmlns:a16="http://schemas.microsoft.com/office/drawing/2014/main" id="{9E5EA54C-8B71-8353-A933-492054901DD4}"/>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33" name="Freeform 132">
              <a:extLst>
                <a:ext uri="{FF2B5EF4-FFF2-40B4-BE49-F238E27FC236}">
                  <a16:creationId xmlns:a16="http://schemas.microsoft.com/office/drawing/2014/main" id="{1B367D61-5661-DA19-0615-BC43537DC2C5}"/>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34" name="Freeform 133">
              <a:extLst>
                <a:ext uri="{FF2B5EF4-FFF2-40B4-BE49-F238E27FC236}">
                  <a16:creationId xmlns:a16="http://schemas.microsoft.com/office/drawing/2014/main" id="{287FB3EA-0E48-0FE5-A785-547134C1DFF3}"/>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35" name="object 50">
            <a:extLst>
              <a:ext uri="{FF2B5EF4-FFF2-40B4-BE49-F238E27FC236}">
                <a16:creationId xmlns:a16="http://schemas.microsoft.com/office/drawing/2014/main" id="{47C7714F-D9DC-991E-1277-80E4856EB788}"/>
              </a:ext>
            </a:extLst>
          </p:cNvPr>
          <p:cNvGrpSpPr/>
          <p:nvPr userDrawn="1"/>
        </p:nvGrpSpPr>
        <p:grpSpPr>
          <a:xfrm>
            <a:off x="8898362" y="3612066"/>
            <a:ext cx="149346" cy="149491"/>
            <a:chOff x="8898362" y="3009600"/>
            <a:chExt cx="149346" cy="149491"/>
          </a:xfrm>
          <a:solidFill>
            <a:schemeClr val="accent1"/>
          </a:solidFill>
        </p:grpSpPr>
        <p:sp>
          <p:nvSpPr>
            <p:cNvPr id="136" name="Freeform 135">
              <a:extLst>
                <a:ext uri="{FF2B5EF4-FFF2-40B4-BE49-F238E27FC236}">
                  <a16:creationId xmlns:a16="http://schemas.microsoft.com/office/drawing/2014/main" id="{11735EA8-CE96-B603-65EC-2D114B88C494}"/>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37" name="Freeform 136">
              <a:extLst>
                <a:ext uri="{FF2B5EF4-FFF2-40B4-BE49-F238E27FC236}">
                  <a16:creationId xmlns:a16="http://schemas.microsoft.com/office/drawing/2014/main" id="{844F9194-C12F-4382-CF86-825CE3EEF8B1}"/>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38" name="Freeform 137">
              <a:extLst>
                <a:ext uri="{FF2B5EF4-FFF2-40B4-BE49-F238E27FC236}">
                  <a16:creationId xmlns:a16="http://schemas.microsoft.com/office/drawing/2014/main" id="{3BC5614C-4B68-B18C-018D-52DBDA6E8151}"/>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39" name="object 50">
            <a:extLst>
              <a:ext uri="{FF2B5EF4-FFF2-40B4-BE49-F238E27FC236}">
                <a16:creationId xmlns:a16="http://schemas.microsoft.com/office/drawing/2014/main" id="{0A98CB91-B07F-92D6-557B-F5A5691FE0A4}"/>
              </a:ext>
            </a:extLst>
          </p:cNvPr>
          <p:cNvGrpSpPr/>
          <p:nvPr userDrawn="1"/>
        </p:nvGrpSpPr>
        <p:grpSpPr>
          <a:xfrm>
            <a:off x="7631372" y="3612066"/>
            <a:ext cx="149346" cy="149491"/>
            <a:chOff x="7635674" y="3009600"/>
            <a:chExt cx="149346" cy="149491"/>
          </a:xfrm>
          <a:solidFill>
            <a:schemeClr val="accent1"/>
          </a:solidFill>
        </p:grpSpPr>
        <p:sp>
          <p:nvSpPr>
            <p:cNvPr id="140" name="Freeform 139">
              <a:extLst>
                <a:ext uri="{FF2B5EF4-FFF2-40B4-BE49-F238E27FC236}">
                  <a16:creationId xmlns:a16="http://schemas.microsoft.com/office/drawing/2014/main" id="{790C966B-331B-3484-AAC6-9350279ADBFF}"/>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41" name="Freeform 140">
              <a:extLst>
                <a:ext uri="{FF2B5EF4-FFF2-40B4-BE49-F238E27FC236}">
                  <a16:creationId xmlns:a16="http://schemas.microsoft.com/office/drawing/2014/main" id="{0BE3E0B1-820E-F2B0-A4DC-32CD0A96876B}"/>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42" name="Freeform 141">
              <a:extLst>
                <a:ext uri="{FF2B5EF4-FFF2-40B4-BE49-F238E27FC236}">
                  <a16:creationId xmlns:a16="http://schemas.microsoft.com/office/drawing/2014/main" id="{AA576B57-83C4-EB69-35D8-94C69D7A46A2}"/>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43" name="object 50">
            <a:extLst>
              <a:ext uri="{FF2B5EF4-FFF2-40B4-BE49-F238E27FC236}">
                <a16:creationId xmlns:a16="http://schemas.microsoft.com/office/drawing/2014/main" id="{76422B94-66B2-BD29-AFB5-9BC4D82B3BB6}"/>
              </a:ext>
            </a:extLst>
          </p:cNvPr>
          <p:cNvGrpSpPr/>
          <p:nvPr userDrawn="1"/>
        </p:nvGrpSpPr>
        <p:grpSpPr>
          <a:xfrm>
            <a:off x="8138168" y="3612066"/>
            <a:ext cx="149346" cy="149491"/>
            <a:chOff x="8140750" y="3009600"/>
            <a:chExt cx="149346" cy="149491"/>
          </a:xfrm>
          <a:solidFill>
            <a:schemeClr val="accent1"/>
          </a:solidFill>
        </p:grpSpPr>
        <p:sp>
          <p:nvSpPr>
            <p:cNvPr id="144" name="Freeform 143">
              <a:extLst>
                <a:ext uri="{FF2B5EF4-FFF2-40B4-BE49-F238E27FC236}">
                  <a16:creationId xmlns:a16="http://schemas.microsoft.com/office/drawing/2014/main" id="{51B75046-FA22-0071-BB7A-F8CD1BC033B0}"/>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45" name="Freeform 144">
              <a:extLst>
                <a:ext uri="{FF2B5EF4-FFF2-40B4-BE49-F238E27FC236}">
                  <a16:creationId xmlns:a16="http://schemas.microsoft.com/office/drawing/2014/main" id="{DE52AB68-ECD4-D4F0-9A1B-C9A9808AA3F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46" name="Freeform 145">
              <a:extLst>
                <a:ext uri="{FF2B5EF4-FFF2-40B4-BE49-F238E27FC236}">
                  <a16:creationId xmlns:a16="http://schemas.microsoft.com/office/drawing/2014/main" id="{92864D60-6204-9B7C-4ACD-B0D67DEB9FD2}"/>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47" name="object 50">
            <a:extLst>
              <a:ext uri="{FF2B5EF4-FFF2-40B4-BE49-F238E27FC236}">
                <a16:creationId xmlns:a16="http://schemas.microsoft.com/office/drawing/2014/main" id="{D800191A-616A-5816-BC61-0BE47AC67268}"/>
              </a:ext>
            </a:extLst>
          </p:cNvPr>
          <p:cNvGrpSpPr/>
          <p:nvPr userDrawn="1"/>
        </p:nvGrpSpPr>
        <p:grpSpPr>
          <a:xfrm>
            <a:off x="7884770" y="3612066"/>
            <a:ext cx="149346" cy="149491"/>
            <a:chOff x="7888212" y="3009600"/>
            <a:chExt cx="149346" cy="149491"/>
          </a:xfrm>
          <a:solidFill>
            <a:schemeClr val="accent1"/>
          </a:solidFill>
        </p:grpSpPr>
        <p:sp>
          <p:nvSpPr>
            <p:cNvPr id="148" name="Freeform 147">
              <a:extLst>
                <a:ext uri="{FF2B5EF4-FFF2-40B4-BE49-F238E27FC236}">
                  <a16:creationId xmlns:a16="http://schemas.microsoft.com/office/drawing/2014/main" id="{43E57148-2314-F2D1-F4F3-1C9738C89825}"/>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49" name="Freeform 148">
              <a:extLst>
                <a:ext uri="{FF2B5EF4-FFF2-40B4-BE49-F238E27FC236}">
                  <a16:creationId xmlns:a16="http://schemas.microsoft.com/office/drawing/2014/main" id="{F5B85CFB-7304-9E70-A186-012E9C0FF320}"/>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50" name="Freeform 149">
              <a:extLst>
                <a:ext uri="{FF2B5EF4-FFF2-40B4-BE49-F238E27FC236}">
                  <a16:creationId xmlns:a16="http://schemas.microsoft.com/office/drawing/2014/main" id="{EC937E5E-765A-6E29-EE75-6147F0456917}"/>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51" name="object 50">
            <a:extLst>
              <a:ext uri="{FF2B5EF4-FFF2-40B4-BE49-F238E27FC236}">
                <a16:creationId xmlns:a16="http://schemas.microsoft.com/office/drawing/2014/main" id="{560DF3AD-0D1A-ED2F-92D4-D821951CC47C}"/>
              </a:ext>
            </a:extLst>
          </p:cNvPr>
          <p:cNvGrpSpPr/>
          <p:nvPr userDrawn="1"/>
        </p:nvGrpSpPr>
        <p:grpSpPr>
          <a:xfrm>
            <a:off x="7124576" y="3612066"/>
            <a:ext cx="149346" cy="149491"/>
            <a:chOff x="7130598" y="3009600"/>
            <a:chExt cx="149346" cy="149491"/>
          </a:xfrm>
          <a:solidFill>
            <a:schemeClr val="accent1"/>
          </a:solidFill>
        </p:grpSpPr>
        <p:sp>
          <p:nvSpPr>
            <p:cNvPr id="152" name="Freeform 151">
              <a:extLst>
                <a:ext uri="{FF2B5EF4-FFF2-40B4-BE49-F238E27FC236}">
                  <a16:creationId xmlns:a16="http://schemas.microsoft.com/office/drawing/2014/main" id="{11D452EA-9135-EDF4-9BF0-87003C3531AD}"/>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53" name="Freeform 152">
              <a:extLst>
                <a:ext uri="{FF2B5EF4-FFF2-40B4-BE49-F238E27FC236}">
                  <a16:creationId xmlns:a16="http://schemas.microsoft.com/office/drawing/2014/main" id="{AFBF7D22-2B35-784E-59A1-24F1B808858C}"/>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54" name="Freeform 153">
              <a:extLst>
                <a:ext uri="{FF2B5EF4-FFF2-40B4-BE49-F238E27FC236}">
                  <a16:creationId xmlns:a16="http://schemas.microsoft.com/office/drawing/2014/main" id="{69E15278-CA02-E054-C77D-95514D95A4B4}"/>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55" name="object 50">
            <a:extLst>
              <a:ext uri="{FF2B5EF4-FFF2-40B4-BE49-F238E27FC236}">
                <a16:creationId xmlns:a16="http://schemas.microsoft.com/office/drawing/2014/main" id="{C8581AEB-7170-8806-B432-F491D13B97D2}"/>
              </a:ext>
            </a:extLst>
          </p:cNvPr>
          <p:cNvGrpSpPr/>
          <p:nvPr userDrawn="1"/>
        </p:nvGrpSpPr>
        <p:grpSpPr>
          <a:xfrm>
            <a:off x="8391566" y="3612066"/>
            <a:ext cx="149346" cy="149491"/>
            <a:chOff x="8393288" y="3009600"/>
            <a:chExt cx="149346" cy="149491"/>
          </a:xfrm>
          <a:solidFill>
            <a:schemeClr val="accent1"/>
          </a:solidFill>
        </p:grpSpPr>
        <p:sp>
          <p:nvSpPr>
            <p:cNvPr id="156" name="Freeform 155">
              <a:extLst>
                <a:ext uri="{FF2B5EF4-FFF2-40B4-BE49-F238E27FC236}">
                  <a16:creationId xmlns:a16="http://schemas.microsoft.com/office/drawing/2014/main" id="{FD12B4B4-8963-6283-2654-8106EA27B54D}"/>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57" name="Freeform 156">
              <a:extLst>
                <a:ext uri="{FF2B5EF4-FFF2-40B4-BE49-F238E27FC236}">
                  <a16:creationId xmlns:a16="http://schemas.microsoft.com/office/drawing/2014/main" id="{D8A4F671-C01B-AD25-A6EF-AB57F0BBABE0}"/>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58" name="Freeform 157">
              <a:extLst>
                <a:ext uri="{FF2B5EF4-FFF2-40B4-BE49-F238E27FC236}">
                  <a16:creationId xmlns:a16="http://schemas.microsoft.com/office/drawing/2014/main" id="{C6C9D60A-05F8-9521-1982-927178A32FD7}"/>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59" name="object 50">
            <a:extLst>
              <a:ext uri="{FF2B5EF4-FFF2-40B4-BE49-F238E27FC236}">
                <a16:creationId xmlns:a16="http://schemas.microsoft.com/office/drawing/2014/main" id="{F84BA3AF-4D15-C9E9-B577-448A2CB9200A}"/>
              </a:ext>
            </a:extLst>
          </p:cNvPr>
          <p:cNvGrpSpPr/>
          <p:nvPr userDrawn="1"/>
        </p:nvGrpSpPr>
        <p:grpSpPr>
          <a:xfrm>
            <a:off x="8644964" y="3913299"/>
            <a:ext cx="149346" cy="149491"/>
            <a:chOff x="8645826" y="3009600"/>
            <a:chExt cx="149346" cy="149491"/>
          </a:xfrm>
          <a:solidFill>
            <a:schemeClr val="accent1"/>
          </a:solidFill>
        </p:grpSpPr>
        <p:sp>
          <p:nvSpPr>
            <p:cNvPr id="160" name="Freeform 159">
              <a:extLst>
                <a:ext uri="{FF2B5EF4-FFF2-40B4-BE49-F238E27FC236}">
                  <a16:creationId xmlns:a16="http://schemas.microsoft.com/office/drawing/2014/main" id="{0F42E1BA-345F-8896-39F6-CD4F726184A9}"/>
                </a:ext>
              </a:extLst>
            </p:cNvPr>
            <p:cNvSpPr/>
            <p:nvPr/>
          </p:nvSpPr>
          <p:spPr>
            <a:xfrm>
              <a:off x="871615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61" name="Freeform 160">
              <a:extLst>
                <a:ext uri="{FF2B5EF4-FFF2-40B4-BE49-F238E27FC236}">
                  <a16:creationId xmlns:a16="http://schemas.microsoft.com/office/drawing/2014/main" id="{CACC7CB8-B68B-AC0E-D426-D233F443DAA3}"/>
                </a:ext>
              </a:extLst>
            </p:cNvPr>
            <p:cNvSpPr/>
            <p:nvPr/>
          </p:nvSpPr>
          <p:spPr>
            <a:xfrm>
              <a:off x="871628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62" name="Freeform 161">
              <a:extLst>
                <a:ext uri="{FF2B5EF4-FFF2-40B4-BE49-F238E27FC236}">
                  <a16:creationId xmlns:a16="http://schemas.microsoft.com/office/drawing/2014/main" id="{A541434B-4259-949D-56EE-8260667FF661}"/>
                </a:ext>
              </a:extLst>
            </p:cNvPr>
            <p:cNvSpPr/>
            <p:nvPr/>
          </p:nvSpPr>
          <p:spPr>
            <a:xfrm>
              <a:off x="864582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63" name="object 54">
            <a:extLst>
              <a:ext uri="{FF2B5EF4-FFF2-40B4-BE49-F238E27FC236}">
                <a16:creationId xmlns:a16="http://schemas.microsoft.com/office/drawing/2014/main" id="{2F7A518D-F60C-1749-E253-E779E8D76760}"/>
              </a:ext>
            </a:extLst>
          </p:cNvPr>
          <p:cNvGrpSpPr/>
          <p:nvPr userDrawn="1"/>
        </p:nvGrpSpPr>
        <p:grpSpPr>
          <a:xfrm>
            <a:off x="6871180" y="3913300"/>
            <a:ext cx="149344" cy="149489"/>
            <a:chOff x="6878062" y="3009600"/>
            <a:chExt cx="149344" cy="149489"/>
          </a:xfrm>
          <a:solidFill>
            <a:schemeClr val="accent1"/>
          </a:solidFill>
        </p:grpSpPr>
        <p:sp>
          <p:nvSpPr>
            <p:cNvPr id="164" name="Freeform 163">
              <a:extLst>
                <a:ext uri="{FF2B5EF4-FFF2-40B4-BE49-F238E27FC236}">
                  <a16:creationId xmlns:a16="http://schemas.microsoft.com/office/drawing/2014/main" id="{D530B991-F0A9-3233-FE81-47B34EB5BD50}"/>
                </a:ext>
              </a:extLst>
            </p:cNvPr>
            <p:cNvSpPr/>
            <p:nvPr/>
          </p:nvSpPr>
          <p:spPr>
            <a:xfrm>
              <a:off x="6948389" y="3009600"/>
              <a:ext cx="79016" cy="79089"/>
            </a:xfrm>
            <a:custGeom>
              <a:avLst/>
              <a:gdLst>
                <a:gd name="connsiteX0" fmla="*/ 0 w 79016"/>
                <a:gd name="connsiteY0" fmla="*/ 0 h 79089"/>
                <a:gd name="connsiteX1" fmla="*/ 0 w 79016"/>
                <a:gd name="connsiteY1" fmla="*/ 66766 h 79089"/>
                <a:gd name="connsiteX2" fmla="*/ 12292 w 79016"/>
                <a:gd name="connsiteY2" fmla="*/ 79090 h 79089"/>
                <a:gd name="connsiteX3" fmla="*/ 79017 w 79016"/>
                <a:gd name="connsiteY3" fmla="*/ 79090 h 79089"/>
                <a:gd name="connsiteX4" fmla="*/ 79017 w 79016"/>
                <a:gd name="connsiteY4" fmla="*/ 69061 h 79089"/>
                <a:gd name="connsiteX5" fmla="*/ 10060 w 79016"/>
                <a:gd name="connsiteY5" fmla="*/ 69061 h 79089"/>
                <a:gd name="connsiteX6" fmla="*/ 10008 w 79016"/>
                <a:gd name="connsiteY6" fmla="*/ 0 h 79089"/>
                <a:gd name="connsiteX7" fmla="*/ 0 w 79016"/>
                <a:gd name="connsiteY7" fmla="*/ 0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6" h="79089">
                  <a:moveTo>
                    <a:pt x="0" y="0"/>
                  </a:moveTo>
                  <a:lnTo>
                    <a:pt x="0" y="66766"/>
                  </a:lnTo>
                  <a:cubicBezTo>
                    <a:pt x="0" y="73566"/>
                    <a:pt x="5513" y="79090"/>
                    <a:pt x="12292" y="79090"/>
                  </a:cubicBezTo>
                  <a:lnTo>
                    <a:pt x="79017" y="79090"/>
                  </a:lnTo>
                  <a:lnTo>
                    <a:pt x="79017" y="69061"/>
                  </a:lnTo>
                  <a:lnTo>
                    <a:pt x="10060" y="69061"/>
                  </a:lnTo>
                  <a:lnTo>
                    <a:pt x="10008" y="0"/>
                  </a:lnTo>
                  <a:lnTo>
                    <a:pt x="0" y="0"/>
                  </a:lnTo>
                  <a:close/>
                </a:path>
              </a:pathLst>
            </a:custGeom>
            <a:grpFill/>
            <a:ln w="992" cap="flat">
              <a:noFill/>
              <a:prstDash val="solid"/>
              <a:miter/>
            </a:ln>
          </p:spPr>
          <p:txBody>
            <a:bodyPr rtlCol="0" anchor="ctr"/>
            <a:lstStyle/>
            <a:p>
              <a:endParaRPr lang="en-IE"/>
            </a:p>
          </p:txBody>
        </p:sp>
        <p:sp>
          <p:nvSpPr>
            <p:cNvPr id="165" name="Freeform 164">
              <a:extLst>
                <a:ext uri="{FF2B5EF4-FFF2-40B4-BE49-F238E27FC236}">
                  <a16:creationId xmlns:a16="http://schemas.microsoft.com/office/drawing/2014/main" id="{5DBDAD0E-4E78-F2E2-539C-9DA74537378F}"/>
                </a:ext>
              </a:extLst>
            </p:cNvPr>
            <p:cNvSpPr/>
            <p:nvPr/>
          </p:nvSpPr>
          <p:spPr>
            <a:xfrm>
              <a:off x="6948524" y="3102383"/>
              <a:ext cx="10060" cy="56706"/>
            </a:xfrm>
            <a:custGeom>
              <a:avLst/>
              <a:gdLst>
                <a:gd name="connsiteX0" fmla="*/ 0 w 10060"/>
                <a:gd name="connsiteY0" fmla="*/ 56665 h 56706"/>
                <a:gd name="connsiteX1" fmla="*/ 10060 w 10060"/>
                <a:gd name="connsiteY1" fmla="*/ 56706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6"/>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66" name="Freeform 165">
              <a:extLst>
                <a:ext uri="{FF2B5EF4-FFF2-40B4-BE49-F238E27FC236}">
                  <a16:creationId xmlns:a16="http://schemas.microsoft.com/office/drawing/2014/main" id="{C001C389-58B2-ED74-59A0-9DD23FADEA29}"/>
                </a:ext>
              </a:extLst>
            </p:cNvPr>
            <p:cNvSpPr/>
            <p:nvPr/>
          </p:nvSpPr>
          <p:spPr>
            <a:xfrm>
              <a:off x="6878062" y="3078556"/>
              <a:ext cx="56934" cy="10060"/>
            </a:xfrm>
            <a:custGeom>
              <a:avLst/>
              <a:gdLst>
                <a:gd name="connsiteX0" fmla="*/ 42 w 56934"/>
                <a:gd name="connsiteY0" fmla="*/ 0 h 10060"/>
                <a:gd name="connsiteX1" fmla="*/ 0 w 56934"/>
                <a:gd name="connsiteY1" fmla="*/ 10060 h 10060"/>
                <a:gd name="connsiteX2" fmla="*/ 56935 w 56934"/>
                <a:gd name="connsiteY2" fmla="*/ 10008 h 10060"/>
                <a:gd name="connsiteX3" fmla="*/ 56935 w 56934"/>
                <a:gd name="connsiteY3" fmla="*/ 0 h 10060"/>
                <a:gd name="connsiteX4" fmla="*/ 42 w 56934"/>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4"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67" name="object 50">
            <a:extLst>
              <a:ext uri="{FF2B5EF4-FFF2-40B4-BE49-F238E27FC236}">
                <a16:creationId xmlns:a16="http://schemas.microsoft.com/office/drawing/2014/main" id="{1422BACE-7519-FA15-9606-708EEE9DC734}"/>
              </a:ext>
            </a:extLst>
          </p:cNvPr>
          <p:cNvGrpSpPr/>
          <p:nvPr userDrawn="1"/>
        </p:nvGrpSpPr>
        <p:grpSpPr>
          <a:xfrm>
            <a:off x="7382362" y="3913299"/>
            <a:ext cx="149346" cy="149491"/>
            <a:chOff x="7383136" y="3009600"/>
            <a:chExt cx="149346" cy="149491"/>
          </a:xfrm>
          <a:solidFill>
            <a:schemeClr val="accent1"/>
          </a:solidFill>
        </p:grpSpPr>
        <p:sp>
          <p:nvSpPr>
            <p:cNvPr id="168" name="Freeform 167">
              <a:extLst>
                <a:ext uri="{FF2B5EF4-FFF2-40B4-BE49-F238E27FC236}">
                  <a16:creationId xmlns:a16="http://schemas.microsoft.com/office/drawing/2014/main" id="{4E5BF58A-FA4B-165B-754C-8098842DAB9A}"/>
                </a:ext>
              </a:extLst>
            </p:cNvPr>
            <p:cNvSpPr/>
            <p:nvPr/>
          </p:nvSpPr>
          <p:spPr>
            <a:xfrm>
              <a:off x="7453464"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69" name="Freeform 168">
              <a:extLst>
                <a:ext uri="{FF2B5EF4-FFF2-40B4-BE49-F238E27FC236}">
                  <a16:creationId xmlns:a16="http://schemas.microsoft.com/office/drawing/2014/main" id="{3036D6B6-A5D3-65E3-2C06-5E4EDC744307}"/>
                </a:ext>
              </a:extLst>
            </p:cNvPr>
            <p:cNvSpPr/>
            <p:nvPr/>
          </p:nvSpPr>
          <p:spPr>
            <a:xfrm>
              <a:off x="7453599"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70" name="Freeform 169">
              <a:extLst>
                <a:ext uri="{FF2B5EF4-FFF2-40B4-BE49-F238E27FC236}">
                  <a16:creationId xmlns:a16="http://schemas.microsoft.com/office/drawing/2014/main" id="{3B07C510-3664-31A6-D80E-25F0F43BB739}"/>
                </a:ext>
              </a:extLst>
            </p:cNvPr>
            <p:cNvSpPr/>
            <p:nvPr/>
          </p:nvSpPr>
          <p:spPr>
            <a:xfrm>
              <a:off x="7383136"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71" name="object 50">
            <a:extLst>
              <a:ext uri="{FF2B5EF4-FFF2-40B4-BE49-F238E27FC236}">
                <a16:creationId xmlns:a16="http://schemas.microsoft.com/office/drawing/2014/main" id="{B489C413-BBDE-54ED-7A8A-551034D6EFE0}"/>
              </a:ext>
            </a:extLst>
          </p:cNvPr>
          <p:cNvGrpSpPr/>
          <p:nvPr userDrawn="1"/>
        </p:nvGrpSpPr>
        <p:grpSpPr>
          <a:xfrm>
            <a:off x="8898362" y="3913299"/>
            <a:ext cx="149346" cy="149491"/>
            <a:chOff x="8898362" y="3009600"/>
            <a:chExt cx="149346" cy="149491"/>
          </a:xfrm>
          <a:solidFill>
            <a:schemeClr val="accent1"/>
          </a:solidFill>
        </p:grpSpPr>
        <p:sp>
          <p:nvSpPr>
            <p:cNvPr id="172" name="Freeform 171">
              <a:extLst>
                <a:ext uri="{FF2B5EF4-FFF2-40B4-BE49-F238E27FC236}">
                  <a16:creationId xmlns:a16="http://schemas.microsoft.com/office/drawing/2014/main" id="{93303F18-0C5C-1A69-8850-D92AED303393}"/>
                </a:ext>
              </a:extLst>
            </p:cNvPr>
            <p:cNvSpPr/>
            <p:nvPr/>
          </p:nvSpPr>
          <p:spPr>
            <a:xfrm>
              <a:off x="896869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73" name="Freeform 172">
              <a:extLst>
                <a:ext uri="{FF2B5EF4-FFF2-40B4-BE49-F238E27FC236}">
                  <a16:creationId xmlns:a16="http://schemas.microsoft.com/office/drawing/2014/main" id="{63C31535-3AEB-BF22-F64C-FAB1DF9448D0}"/>
                </a:ext>
              </a:extLst>
            </p:cNvPr>
            <p:cNvSpPr/>
            <p:nvPr/>
          </p:nvSpPr>
          <p:spPr>
            <a:xfrm>
              <a:off x="896882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74" name="Freeform 173">
              <a:extLst>
                <a:ext uri="{FF2B5EF4-FFF2-40B4-BE49-F238E27FC236}">
                  <a16:creationId xmlns:a16="http://schemas.microsoft.com/office/drawing/2014/main" id="{26953EBC-E8BD-A08A-D7A1-D4652A17C418}"/>
                </a:ext>
              </a:extLst>
            </p:cNvPr>
            <p:cNvSpPr/>
            <p:nvPr/>
          </p:nvSpPr>
          <p:spPr>
            <a:xfrm>
              <a:off x="889836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75" name="object 50">
            <a:extLst>
              <a:ext uri="{FF2B5EF4-FFF2-40B4-BE49-F238E27FC236}">
                <a16:creationId xmlns:a16="http://schemas.microsoft.com/office/drawing/2014/main" id="{04A1EBBB-9226-82AB-3906-57A653753D3A}"/>
              </a:ext>
            </a:extLst>
          </p:cNvPr>
          <p:cNvGrpSpPr/>
          <p:nvPr userDrawn="1"/>
        </p:nvGrpSpPr>
        <p:grpSpPr>
          <a:xfrm>
            <a:off x="7631372" y="3913299"/>
            <a:ext cx="149346" cy="149491"/>
            <a:chOff x="7635674" y="3009600"/>
            <a:chExt cx="149346" cy="149491"/>
          </a:xfrm>
          <a:solidFill>
            <a:schemeClr val="accent1"/>
          </a:solidFill>
        </p:grpSpPr>
        <p:sp>
          <p:nvSpPr>
            <p:cNvPr id="176" name="Freeform 175">
              <a:extLst>
                <a:ext uri="{FF2B5EF4-FFF2-40B4-BE49-F238E27FC236}">
                  <a16:creationId xmlns:a16="http://schemas.microsoft.com/office/drawing/2014/main" id="{15FF4B51-099F-E68F-7A33-5809421E7186}"/>
                </a:ext>
              </a:extLst>
            </p:cNvPr>
            <p:cNvSpPr/>
            <p:nvPr/>
          </p:nvSpPr>
          <p:spPr>
            <a:xfrm>
              <a:off x="7706002"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77" name="Freeform 176">
              <a:extLst>
                <a:ext uri="{FF2B5EF4-FFF2-40B4-BE49-F238E27FC236}">
                  <a16:creationId xmlns:a16="http://schemas.microsoft.com/office/drawing/2014/main" id="{593BE5F0-A351-8AE1-B2B5-105EC941BC10}"/>
                </a:ext>
              </a:extLst>
            </p:cNvPr>
            <p:cNvSpPr/>
            <p:nvPr/>
          </p:nvSpPr>
          <p:spPr>
            <a:xfrm>
              <a:off x="7706137"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78" name="Freeform 177">
              <a:extLst>
                <a:ext uri="{FF2B5EF4-FFF2-40B4-BE49-F238E27FC236}">
                  <a16:creationId xmlns:a16="http://schemas.microsoft.com/office/drawing/2014/main" id="{052D4D69-9FE3-7364-1569-BA090365E47E}"/>
                </a:ext>
              </a:extLst>
            </p:cNvPr>
            <p:cNvSpPr/>
            <p:nvPr/>
          </p:nvSpPr>
          <p:spPr>
            <a:xfrm>
              <a:off x="7635674"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79" name="object 50">
            <a:extLst>
              <a:ext uri="{FF2B5EF4-FFF2-40B4-BE49-F238E27FC236}">
                <a16:creationId xmlns:a16="http://schemas.microsoft.com/office/drawing/2014/main" id="{F8657A34-63F6-70D8-53C1-5475836499D8}"/>
              </a:ext>
            </a:extLst>
          </p:cNvPr>
          <p:cNvGrpSpPr/>
          <p:nvPr userDrawn="1"/>
        </p:nvGrpSpPr>
        <p:grpSpPr>
          <a:xfrm>
            <a:off x="8138168" y="3913299"/>
            <a:ext cx="149346" cy="149491"/>
            <a:chOff x="8140750" y="3009600"/>
            <a:chExt cx="149346" cy="149491"/>
          </a:xfrm>
          <a:solidFill>
            <a:schemeClr val="accent1"/>
          </a:solidFill>
        </p:grpSpPr>
        <p:sp>
          <p:nvSpPr>
            <p:cNvPr id="180" name="Freeform 179">
              <a:extLst>
                <a:ext uri="{FF2B5EF4-FFF2-40B4-BE49-F238E27FC236}">
                  <a16:creationId xmlns:a16="http://schemas.microsoft.com/office/drawing/2014/main" id="{200DE688-3873-61F5-A55F-7594FB3B008C}"/>
                </a:ext>
              </a:extLst>
            </p:cNvPr>
            <p:cNvSpPr/>
            <p:nvPr/>
          </p:nvSpPr>
          <p:spPr>
            <a:xfrm>
              <a:off x="8211078"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81" name="Freeform 180">
              <a:extLst>
                <a:ext uri="{FF2B5EF4-FFF2-40B4-BE49-F238E27FC236}">
                  <a16:creationId xmlns:a16="http://schemas.microsoft.com/office/drawing/2014/main" id="{337E01C9-AD89-279D-1F4D-1F03D227DBDA}"/>
                </a:ext>
              </a:extLst>
            </p:cNvPr>
            <p:cNvSpPr/>
            <p:nvPr/>
          </p:nvSpPr>
          <p:spPr>
            <a:xfrm>
              <a:off x="8211213"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82" name="Freeform 181">
              <a:extLst>
                <a:ext uri="{FF2B5EF4-FFF2-40B4-BE49-F238E27FC236}">
                  <a16:creationId xmlns:a16="http://schemas.microsoft.com/office/drawing/2014/main" id="{950395AA-A9E6-CFDB-BEB9-685531D73060}"/>
                </a:ext>
              </a:extLst>
            </p:cNvPr>
            <p:cNvSpPr/>
            <p:nvPr/>
          </p:nvSpPr>
          <p:spPr>
            <a:xfrm>
              <a:off x="8140750"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83" name="object 50">
            <a:extLst>
              <a:ext uri="{FF2B5EF4-FFF2-40B4-BE49-F238E27FC236}">
                <a16:creationId xmlns:a16="http://schemas.microsoft.com/office/drawing/2014/main" id="{1B38132F-469D-3AA7-BC2F-11638670F3D1}"/>
              </a:ext>
            </a:extLst>
          </p:cNvPr>
          <p:cNvGrpSpPr/>
          <p:nvPr userDrawn="1"/>
        </p:nvGrpSpPr>
        <p:grpSpPr>
          <a:xfrm>
            <a:off x="7884770" y="3913299"/>
            <a:ext cx="149346" cy="149491"/>
            <a:chOff x="7888212" y="3009600"/>
            <a:chExt cx="149346" cy="149491"/>
          </a:xfrm>
          <a:solidFill>
            <a:schemeClr val="accent1"/>
          </a:solidFill>
        </p:grpSpPr>
        <p:sp>
          <p:nvSpPr>
            <p:cNvPr id="184" name="Freeform 183">
              <a:extLst>
                <a:ext uri="{FF2B5EF4-FFF2-40B4-BE49-F238E27FC236}">
                  <a16:creationId xmlns:a16="http://schemas.microsoft.com/office/drawing/2014/main" id="{2D3945CC-CE53-0160-2C52-BC7DD3FAEE55}"/>
                </a:ext>
              </a:extLst>
            </p:cNvPr>
            <p:cNvSpPr/>
            <p:nvPr/>
          </p:nvSpPr>
          <p:spPr>
            <a:xfrm>
              <a:off x="7958540"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85" name="Freeform 184">
              <a:extLst>
                <a:ext uri="{FF2B5EF4-FFF2-40B4-BE49-F238E27FC236}">
                  <a16:creationId xmlns:a16="http://schemas.microsoft.com/office/drawing/2014/main" id="{27244274-827E-A0B6-DA4B-6A851AB5D601}"/>
                </a:ext>
              </a:extLst>
            </p:cNvPr>
            <p:cNvSpPr/>
            <p:nvPr/>
          </p:nvSpPr>
          <p:spPr>
            <a:xfrm>
              <a:off x="7958675"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86" name="Freeform 185">
              <a:extLst>
                <a:ext uri="{FF2B5EF4-FFF2-40B4-BE49-F238E27FC236}">
                  <a16:creationId xmlns:a16="http://schemas.microsoft.com/office/drawing/2014/main" id="{5000840E-E0FA-4B75-6019-25B2CFE42641}"/>
                </a:ext>
              </a:extLst>
            </p:cNvPr>
            <p:cNvSpPr/>
            <p:nvPr/>
          </p:nvSpPr>
          <p:spPr>
            <a:xfrm>
              <a:off x="7888212"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87" name="object 50">
            <a:extLst>
              <a:ext uri="{FF2B5EF4-FFF2-40B4-BE49-F238E27FC236}">
                <a16:creationId xmlns:a16="http://schemas.microsoft.com/office/drawing/2014/main" id="{D86741D7-E2B2-7FFF-2BFD-FD4390AC5124}"/>
              </a:ext>
            </a:extLst>
          </p:cNvPr>
          <p:cNvGrpSpPr/>
          <p:nvPr userDrawn="1"/>
        </p:nvGrpSpPr>
        <p:grpSpPr>
          <a:xfrm>
            <a:off x="7124576" y="3913299"/>
            <a:ext cx="149346" cy="149491"/>
            <a:chOff x="7130598" y="3009600"/>
            <a:chExt cx="149346" cy="149491"/>
          </a:xfrm>
          <a:solidFill>
            <a:schemeClr val="accent1"/>
          </a:solidFill>
        </p:grpSpPr>
        <p:sp>
          <p:nvSpPr>
            <p:cNvPr id="188" name="Freeform 187">
              <a:extLst>
                <a:ext uri="{FF2B5EF4-FFF2-40B4-BE49-F238E27FC236}">
                  <a16:creationId xmlns:a16="http://schemas.microsoft.com/office/drawing/2014/main" id="{8300821B-3412-9FCF-914C-1A2132B144A7}"/>
                </a:ext>
              </a:extLst>
            </p:cNvPr>
            <p:cNvSpPr/>
            <p:nvPr/>
          </p:nvSpPr>
          <p:spPr>
            <a:xfrm>
              <a:off x="720092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89" name="Freeform 188">
              <a:extLst>
                <a:ext uri="{FF2B5EF4-FFF2-40B4-BE49-F238E27FC236}">
                  <a16:creationId xmlns:a16="http://schemas.microsoft.com/office/drawing/2014/main" id="{CD6EBA0B-D69E-20DC-7BD5-A3E5CD2E28B9}"/>
                </a:ext>
              </a:extLst>
            </p:cNvPr>
            <p:cNvSpPr/>
            <p:nvPr/>
          </p:nvSpPr>
          <p:spPr>
            <a:xfrm>
              <a:off x="720106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90" name="Freeform 189">
              <a:extLst>
                <a:ext uri="{FF2B5EF4-FFF2-40B4-BE49-F238E27FC236}">
                  <a16:creationId xmlns:a16="http://schemas.microsoft.com/office/drawing/2014/main" id="{1C512D62-3B7C-4F2F-6BE1-D2033F3799B6}"/>
                </a:ext>
              </a:extLst>
            </p:cNvPr>
            <p:cNvSpPr/>
            <p:nvPr/>
          </p:nvSpPr>
          <p:spPr>
            <a:xfrm>
              <a:off x="713059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grpSp>
        <p:nvGrpSpPr>
          <p:cNvPr id="191" name="object 50">
            <a:extLst>
              <a:ext uri="{FF2B5EF4-FFF2-40B4-BE49-F238E27FC236}">
                <a16:creationId xmlns:a16="http://schemas.microsoft.com/office/drawing/2014/main" id="{32092EC5-A2F3-4EA0-73D6-802A0E1000C8}"/>
              </a:ext>
            </a:extLst>
          </p:cNvPr>
          <p:cNvGrpSpPr/>
          <p:nvPr userDrawn="1"/>
        </p:nvGrpSpPr>
        <p:grpSpPr>
          <a:xfrm>
            <a:off x="8391566" y="3913299"/>
            <a:ext cx="149346" cy="149491"/>
            <a:chOff x="8393288" y="3009600"/>
            <a:chExt cx="149346" cy="149491"/>
          </a:xfrm>
          <a:solidFill>
            <a:schemeClr val="accent1"/>
          </a:solidFill>
        </p:grpSpPr>
        <p:sp>
          <p:nvSpPr>
            <p:cNvPr id="192" name="Freeform 191">
              <a:extLst>
                <a:ext uri="{FF2B5EF4-FFF2-40B4-BE49-F238E27FC236}">
                  <a16:creationId xmlns:a16="http://schemas.microsoft.com/office/drawing/2014/main" id="{7F1010F9-4E29-3D14-0DDD-EE296C25F06B}"/>
                </a:ext>
              </a:extLst>
            </p:cNvPr>
            <p:cNvSpPr/>
            <p:nvPr/>
          </p:nvSpPr>
          <p:spPr>
            <a:xfrm>
              <a:off x="8463616" y="3009600"/>
              <a:ext cx="79018" cy="79090"/>
            </a:xfrm>
            <a:custGeom>
              <a:avLst/>
              <a:gdLst>
                <a:gd name="connsiteX0" fmla="*/ 0 w 79018"/>
                <a:gd name="connsiteY0" fmla="*/ 0 h 79090"/>
                <a:gd name="connsiteX1" fmla="*/ 0 w 79018"/>
                <a:gd name="connsiteY1" fmla="*/ 66767 h 79090"/>
                <a:gd name="connsiteX2" fmla="*/ 12292 w 79018"/>
                <a:gd name="connsiteY2" fmla="*/ 79091 h 79090"/>
                <a:gd name="connsiteX3" fmla="*/ 79018 w 79018"/>
                <a:gd name="connsiteY3" fmla="*/ 79091 h 79090"/>
                <a:gd name="connsiteX4" fmla="*/ 79018 w 79018"/>
                <a:gd name="connsiteY4" fmla="*/ 69062 h 79090"/>
                <a:gd name="connsiteX5" fmla="*/ 10060 w 79018"/>
                <a:gd name="connsiteY5" fmla="*/ 69062 h 79090"/>
                <a:gd name="connsiteX6" fmla="*/ 10008 w 79018"/>
                <a:gd name="connsiteY6" fmla="*/ 0 h 79090"/>
                <a:gd name="connsiteX7" fmla="*/ 0 w 79018"/>
                <a:gd name="connsiteY7" fmla="*/ 0 h 7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8" h="79090">
                  <a:moveTo>
                    <a:pt x="0" y="0"/>
                  </a:moveTo>
                  <a:lnTo>
                    <a:pt x="0" y="66767"/>
                  </a:lnTo>
                  <a:cubicBezTo>
                    <a:pt x="0" y="73567"/>
                    <a:pt x="5513" y="79091"/>
                    <a:pt x="12292" y="79091"/>
                  </a:cubicBezTo>
                  <a:lnTo>
                    <a:pt x="79018" y="79091"/>
                  </a:lnTo>
                  <a:lnTo>
                    <a:pt x="79018" y="69062"/>
                  </a:lnTo>
                  <a:lnTo>
                    <a:pt x="10060" y="69062"/>
                  </a:lnTo>
                  <a:lnTo>
                    <a:pt x="10008" y="0"/>
                  </a:lnTo>
                  <a:lnTo>
                    <a:pt x="0" y="0"/>
                  </a:lnTo>
                  <a:close/>
                </a:path>
              </a:pathLst>
            </a:custGeom>
            <a:grpFill/>
            <a:ln w="992" cap="flat">
              <a:noFill/>
              <a:prstDash val="solid"/>
              <a:miter/>
            </a:ln>
          </p:spPr>
          <p:txBody>
            <a:bodyPr rtlCol="0" anchor="ctr"/>
            <a:lstStyle/>
            <a:p>
              <a:endParaRPr lang="en-IE"/>
            </a:p>
          </p:txBody>
        </p:sp>
        <p:sp>
          <p:nvSpPr>
            <p:cNvPr id="193" name="Freeform 192">
              <a:extLst>
                <a:ext uri="{FF2B5EF4-FFF2-40B4-BE49-F238E27FC236}">
                  <a16:creationId xmlns:a16="http://schemas.microsoft.com/office/drawing/2014/main" id="{F97DAB31-A793-4846-068B-0C206D65B452}"/>
                </a:ext>
              </a:extLst>
            </p:cNvPr>
            <p:cNvSpPr/>
            <p:nvPr/>
          </p:nvSpPr>
          <p:spPr>
            <a:xfrm>
              <a:off x="8463751" y="3102384"/>
              <a:ext cx="10060" cy="56706"/>
            </a:xfrm>
            <a:custGeom>
              <a:avLst/>
              <a:gdLst>
                <a:gd name="connsiteX0" fmla="*/ 0 w 10060"/>
                <a:gd name="connsiteY0" fmla="*/ 56665 h 56706"/>
                <a:gd name="connsiteX1" fmla="*/ 10060 w 10060"/>
                <a:gd name="connsiteY1" fmla="*/ 56707 h 56706"/>
                <a:gd name="connsiteX2" fmla="*/ 10008 w 10060"/>
                <a:gd name="connsiteY2" fmla="*/ 0 h 56706"/>
                <a:gd name="connsiteX3" fmla="*/ 0 w 10060"/>
                <a:gd name="connsiteY3" fmla="*/ 0 h 56706"/>
                <a:gd name="connsiteX4" fmla="*/ 0 w 10060"/>
                <a:gd name="connsiteY4" fmla="*/ 56665 h 5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 h="56706">
                  <a:moveTo>
                    <a:pt x="0" y="56665"/>
                  </a:moveTo>
                  <a:lnTo>
                    <a:pt x="10060" y="56707"/>
                  </a:lnTo>
                  <a:lnTo>
                    <a:pt x="10008" y="0"/>
                  </a:lnTo>
                  <a:lnTo>
                    <a:pt x="0" y="0"/>
                  </a:lnTo>
                  <a:lnTo>
                    <a:pt x="0" y="56665"/>
                  </a:lnTo>
                  <a:close/>
                </a:path>
              </a:pathLst>
            </a:custGeom>
            <a:grpFill/>
            <a:ln w="992" cap="flat">
              <a:noFill/>
              <a:prstDash val="solid"/>
              <a:miter/>
            </a:ln>
          </p:spPr>
          <p:txBody>
            <a:bodyPr rtlCol="0" anchor="ctr"/>
            <a:lstStyle/>
            <a:p>
              <a:endParaRPr lang="en-IE"/>
            </a:p>
          </p:txBody>
        </p:sp>
        <p:sp>
          <p:nvSpPr>
            <p:cNvPr id="194" name="Freeform 193">
              <a:extLst>
                <a:ext uri="{FF2B5EF4-FFF2-40B4-BE49-F238E27FC236}">
                  <a16:creationId xmlns:a16="http://schemas.microsoft.com/office/drawing/2014/main" id="{2898683F-873D-9D51-B1BB-B6E921AEB93B}"/>
                </a:ext>
              </a:extLst>
            </p:cNvPr>
            <p:cNvSpPr/>
            <p:nvPr/>
          </p:nvSpPr>
          <p:spPr>
            <a:xfrm>
              <a:off x="8393288" y="3078557"/>
              <a:ext cx="56935" cy="10060"/>
            </a:xfrm>
            <a:custGeom>
              <a:avLst/>
              <a:gdLst>
                <a:gd name="connsiteX0" fmla="*/ 42 w 56935"/>
                <a:gd name="connsiteY0" fmla="*/ 0 h 10060"/>
                <a:gd name="connsiteX1" fmla="*/ 0 w 56935"/>
                <a:gd name="connsiteY1" fmla="*/ 10060 h 10060"/>
                <a:gd name="connsiteX2" fmla="*/ 56935 w 56935"/>
                <a:gd name="connsiteY2" fmla="*/ 10008 h 10060"/>
                <a:gd name="connsiteX3" fmla="*/ 56935 w 56935"/>
                <a:gd name="connsiteY3" fmla="*/ 0 h 10060"/>
                <a:gd name="connsiteX4" fmla="*/ 42 w 56935"/>
                <a:gd name="connsiteY4" fmla="*/ 0 h 1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5" h="10060">
                  <a:moveTo>
                    <a:pt x="42" y="0"/>
                  </a:moveTo>
                  <a:lnTo>
                    <a:pt x="0" y="10060"/>
                  </a:lnTo>
                  <a:lnTo>
                    <a:pt x="56935" y="10008"/>
                  </a:lnTo>
                  <a:lnTo>
                    <a:pt x="56935" y="0"/>
                  </a:lnTo>
                  <a:lnTo>
                    <a:pt x="42" y="0"/>
                  </a:lnTo>
                  <a:close/>
                </a:path>
              </a:pathLst>
            </a:custGeom>
            <a:grpFill/>
            <a:ln w="992" cap="flat">
              <a:noFill/>
              <a:prstDash val="solid"/>
              <a:miter/>
            </a:ln>
          </p:spPr>
          <p:txBody>
            <a:bodyPr rtlCol="0" anchor="ctr"/>
            <a:lstStyle/>
            <a:p>
              <a:endParaRPr lang="en-IE"/>
            </a:p>
          </p:txBody>
        </p:sp>
      </p:grpSp>
      <p:sp>
        <p:nvSpPr>
          <p:cNvPr id="195" name="object 19">
            <a:extLst>
              <a:ext uri="{FF2B5EF4-FFF2-40B4-BE49-F238E27FC236}">
                <a16:creationId xmlns:a16="http://schemas.microsoft.com/office/drawing/2014/main" id="{DAAE5422-8B46-354B-97F0-362AAD5E870E}"/>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sp>
        <p:nvSpPr>
          <p:cNvPr id="196" name="object 20">
            <a:extLst>
              <a:ext uri="{FF2B5EF4-FFF2-40B4-BE49-F238E27FC236}">
                <a16:creationId xmlns:a16="http://schemas.microsoft.com/office/drawing/2014/main" id="{2919839E-0376-2D8F-729F-620C7EA74D5F}"/>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chemeClr val="accent1"/>
            </a:solidFill>
          </a:ln>
        </p:spPr>
        <p:txBody>
          <a:bodyPr wrap="square" lIns="0" tIns="0" rIns="0" bIns="0" rtlCol="0"/>
          <a:lstStyle/>
          <a:p>
            <a:endParaRPr/>
          </a:p>
        </p:txBody>
      </p:sp>
      <p:sp>
        <p:nvSpPr>
          <p:cNvPr id="197" name="object 21">
            <a:extLst>
              <a:ext uri="{FF2B5EF4-FFF2-40B4-BE49-F238E27FC236}">
                <a16:creationId xmlns:a16="http://schemas.microsoft.com/office/drawing/2014/main" id="{A17EC2DD-2F6C-CA21-9940-9B455CF228D6}"/>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chemeClr val="accent1"/>
            </a:solidFill>
          </a:ln>
        </p:spPr>
        <p:txBody>
          <a:bodyPr wrap="square" lIns="0" tIns="0" rIns="0" bIns="0" rtlCol="0"/>
          <a:lstStyle/>
          <a:p>
            <a:endParaRPr/>
          </a:p>
        </p:txBody>
      </p:sp>
      <p:sp>
        <p:nvSpPr>
          <p:cNvPr id="198" name="object 22">
            <a:extLst>
              <a:ext uri="{FF2B5EF4-FFF2-40B4-BE49-F238E27FC236}">
                <a16:creationId xmlns:a16="http://schemas.microsoft.com/office/drawing/2014/main" id="{0CDCCFF1-2457-EA05-146B-C37E2F3D50A7}"/>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chemeClr val="accent1"/>
            </a:solidFill>
          </a:ln>
        </p:spPr>
        <p:txBody>
          <a:bodyPr wrap="square" lIns="0" tIns="0" rIns="0" bIns="0" rtlCol="0"/>
          <a:lstStyle/>
          <a:p>
            <a:endParaRPr/>
          </a:p>
        </p:txBody>
      </p:sp>
      <p:sp>
        <p:nvSpPr>
          <p:cNvPr id="199" name="object 17">
            <a:extLst>
              <a:ext uri="{FF2B5EF4-FFF2-40B4-BE49-F238E27FC236}">
                <a16:creationId xmlns:a16="http://schemas.microsoft.com/office/drawing/2014/main" id="{F048D7F2-D76A-8033-332E-60249DECE92C}"/>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chemeClr val="accent1"/>
            </a:solidFill>
          </a:ln>
        </p:spPr>
        <p:txBody>
          <a:bodyPr wrap="square" lIns="0" tIns="0" rIns="0" bIns="0" rtlCol="0"/>
          <a:lstStyle/>
          <a:p>
            <a:endParaRPr/>
          </a:p>
        </p:txBody>
      </p:sp>
    </p:spTree>
    <p:extLst>
      <p:ext uri="{BB962C8B-B14F-4D97-AF65-F5344CB8AC3E}">
        <p14:creationId xmlns:p14="http://schemas.microsoft.com/office/powerpoint/2010/main" val="1918384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6"/>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FA32FE-C674-7A03-ABA2-76AE64CD32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355944"/>
            <a:ext cx="1694819" cy="470458"/>
          </a:xfrm>
          <a:prstGeom prst="rect">
            <a:avLst/>
          </a:prstGeom>
        </p:spPr>
      </p:pic>
      <p:sp>
        <p:nvSpPr>
          <p:cNvPr id="8" name="Title 5">
            <a:extLst>
              <a:ext uri="{FF2B5EF4-FFF2-40B4-BE49-F238E27FC236}">
                <a16:creationId xmlns:a16="http://schemas.microsoft.com/office/drawing/2014/main" id="{A4B5BC24-099B-63B1-DB70-21EE99361748}"/>
              </a:ext>
            </a:extLst>
          </p:cNvPr>
          <p:cNvSpPr>
            <a:spLocks noGrp="1"/>
          </p:cNvSpPr>
          <p:nvPr>
            <p:ph type="title"/>
          </p:nvPr>
        </p:nvSpPr>
        <p:spPr>
          <a:xfrm>
            <a:off x="685800" y="3257555"/>
            <a:ext cx="3581401" cy="1271580"/>
          </a:xfrm>
        </p:spPr>
        <p:txBody>
          <a:bodyPr lIns="0">
            <a:noAutofit/>
          </a:bodyPr>
          <a:lstStyle>
            <a:lvl1pPr>
              <a:lnSpc>
                <a:spcPct val="90000"/>
              </a:lnSpc>
              <a:defRPr sz="3600">
                <a:solidFill>
                  <a:schemeClr val="accent4"/>
                </a:solidFill>
              </a:defRPr>
            </a:lvl1pPr>
          </a:lstStyle>
          <a:p>
            <a:r>
              <a:rPr lang="en-GB" dirty="0"/>
              <a:t>Click to edit Master title style</a:t>
            </a:r>
            <a:endParaRPr lang="en-IE" dirty="0"/>
          </a:p>
        </p:txBody>
      </p:sp>
      <p:sp>
        <p:nvSpPr>
          <p:cNvPr id="14" name="Text Placeholder 64">
            <a:extLst>
              <a:ext uri="{FF2B5EF4-FFF2-40B4-BE49-F238E27FC236}">
                <a16:creationId xmlns:a16="http://schemas.microsoft.com/office/drawing/2014/main" id="{5FA4CFDA-CFDD-CAE6-5946-C71078B9B057}"/>
              </a:ext>
            </a:extLst>
          </p:cNvPr>
          <p:cNvSpPr>
            <a:spLocks noGrp="1"/>
          </p:cNvSpPr>
          <p:nvPr>
            <p:ph type="body" sz="quarter" idx="10" hasCustomPrompt="1"/>
          </p:nvPr>
        </p:nvSpPr>
        <p:spPr>
          <a:xfrm>
            <a:off x="7304088" y="414945"/>
            <a:ext cx="1535112" cy="292100"/>
          </a:xfrm>
          <a:prstGeom prst="rect">
            <a:avLst/>
          </a:prstGeom>
        </p:spPr>
        <p:txBody>
          <a:bodyPr anchor="ctr"/>
          <a:lstStyle>
            <a:lvl1pPr>
              <a:defRPr sz="1200" b="0" i="0">
                <a:solidFill>
                  <a:schemeClr val="bg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grpSp>
        <p:nvGrpSpPr>
          <p:cNvPr id="16" name="Group 15">
            <a:extLst>
              <a:ext uri="{FF2B5EF4-FFF2-40B4-BE49-F238E27FC236}">
                <a16:creationId xmlns:a16="http://schemas.microsoft.com/office/drawing/2014/main" id="{299E200B-DA69-7A31-1E51-8008B6BBBEAA}"/>
              </a:ext>
            </a:extLst>
          </p:cNvPr>
          <p:cNvGrpSpPr/>
          <p:nvPr userDrawn="1"/>
        </p:nvGrpSpPr>
        <p:grpSpPr>
          <a:xfrm>
            <a:off x="6984000" y="3031200"/>
            <a:ext cx="1990155" cy="1056687"/>
            <a:chOff x="6994211" y="3039063"/>
            <a:chExt cx="1990155" cy="1056687"/>
          </a:xfrm>
        </p:grpSpPr>
        <p:pic>
          <p:nvPicPr>
            <p:cNvPr id="17" name="Graphic 16">
              <a:extLst>
                <a:ext uri="{FF2B5EF4-FFF2-40B4-BE49-F238E27FC236}">
                  <a16:creationId xmlns:a16="http://schemas.microsoft.com/office/drawing/2014/main" id="{38E02156-CEAE-85E6-222F-A48FD9C56E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054540"/>
              <a:ext cx="145166" cy="145166"/>
            </a:xfrm>
            <a:prstGeom prst="rect">
              <a:avLst/>
            </a:prstGeom>
          </p:spPr>
        </p:pic>
        <p:pic>
          <p:nvPicPr>
            <p:cNvPr id="18" name="Graphic 17">
              <a:extLst>
                <a:ext uri="{FF2B5EF4-FFF2-40B4-BE49-F238E27FC236}">
                  <a16:creationId xmlns:a16="http://schemas.microsoft.com/office/drawing/2014/main" id="{1DB0B67F-3976-5911-E089-A0552609000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353221"/>
              <a:ext cx="145166" cy="145166"/>
            </a:xfrm>
            <a:prstGeom prst="rect">
              <a:avLst/>
            </a:prstGeom>
          </p:spPr>
        </p:pic>
        <p:pic>
          <p:nvPicPr>
            <p:cNvPr id="19" name="Graphic 18">
              <a:extLst>
                <a:ext uri="{FF2B5EF4-FFF2-40B4-BE49-F238E27FC236}">
                  <a16:creationId xmlns:a16="http://schemas.microsoft.com/office/drawing/2014/main" id="{C20A7619-8C62-2CC5-895B-39D0FF68E9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651902"/>
              <a:ext cx="145166" cy="145166"/>
            </a:xfrm>
            <a:prstGeom prst="rect">
              <a:avLst/>
            </a:prstGeom>
          </p:spPr>
        </p:pic>
        <p:pic>
          <p:nvPicPr>
            <p:cNvPr id="20" name="Graphic 19">
              <a:extLst>
                <a:ext uri="{FF2B5EF4-FFF2-40B4-BE49-F238E27FC236}">
                  <a16:creationId xmlns:a16="http://schemas.microsoft.com/office/drawing/2014/main" id="{5180F2BD-2EFD-724C-BF9D-B9774A1802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4211" y="3950584"/>
              <a:ext cx="145166" cy="145166"/>
            </a:xfrm>
            <a:prstGeom prst="rect">
              <a:avLst/>
            </a:prstGeom>
          </p:spPr>
        </p:pic>
        <p:pic>
          <p:nvPicPr>
            <p:cNvPr id="21" name="Graphic 20">
              <a:extLst>
                <a:ext uri="{FF2B5EF4-FFF2-40B4-BE49-F238E27FC236}">
                  <a16:creationId xmlns:a16="http://schemas.microsoft.com/office/drawing/2014/main" id="{AC997E29-A0FF-9907-D005-602EFCCA8A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039063"/>
              <a:ext cx="145166" cy="145166"/>
            </a:xfrm>
            <a:prstGeom prst="rect">
              <a:avLst/>
            </a:prstGeom>
          </p:spPr>
        </p:pic>
        <p:pic>
          <p:nvPicPr>
            <p:cNvPr id="22" name="Graphic 21">
              <a:extLst>
                <a:ext uri="{FF2B5EF4-FFF2-40B4-BE49-F238E27FC236}">
                  <a16:creationId xmlns:a16="http://schemas.microsoft.com/office/drawing/2014/main" id="{CBBAD7E4-CA79-18A2-3FD5-77085F00FF3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337744"/>
              <a:ext cx="145166" cy="145166"/>
            </a:xfrm>
            <a:prstGeom prst="rect">
              <a:avLst/>
            </a:prstGeom>
          </p:spPr>
        </p:pic>
        <p:pic>
          <p:nvPicPr>
            <p:cNvPr id="23" name="Graphic 22">
              <a:extLst>
                <a:ext uri="{FF2B5EF4-FFF2-40B4-BE49-F238E27FC236}">
                  <a16:creationId xmlns:a16="http://schemas.microsoft.com/office/drawing/2014/main" id="{16EC43B6-384C-92A5-3B81-F5173C2501F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636425"/>
              <a:ext cx="145166" cy="145166"/>
            </a:xfrm>
            <a:prstGeom prst="rect">
              <a:avLst/>
            </a:prstGeom>
          </p:spPr>
        </p:pic>
        <p:pic>
          <p:nvPicPr>
            <p:cNvPr id="24" name="Graphic 23">
              <a:extLst>
                <a:ext uri="{FF2B5EF4-FFF2-40B4-BE49-F238E27FC236}">
                  <a16:creationId xmlns:a16="http://schemas.microsoft.com/office/drawing/2014/main" id="{C1D26D9F-0282-3CC0-6147-D31A3028910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110" y="3935107"/>
              <a:ext cx="145166" cy="145166"/>
            </a:xfrm>
            <a:prstGeom prst="rect">
              <a:avLst/>
            </a:prstGeom>
          </p:spPr>
        </p:pic>
        <p:pic>
          <p:nvPicPr>
            <p:cNvPr id="25" name="Graphic 24">
              <a:extLst>
                <a:ext uri="{FF2B5EF4-FFF2-40B4-BE49-F238E27FC236}">
                  <a16:creationId xmlns:a16="http://schemas.microsoft.com/office/drawing/2014/main" id="{B3368A60-5182-19D7-581C-3D746758D4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039063"/>
              <a:ext cx="145166" cy="145166"/>
            </a:xfrm>
            <a:prstGeom prst="rect">
              <a:avLst/>
            </a:prstGeom>
          </p:spPr>
        </p:pic>
        <p:pic>
          <p:nvPicPr>
            <p:cNvPr id="26" name="Graphic 25">
              <a:extLst>
                <a:ext uri="{FF2B5EF4-FFF2-40B4-BE49-F238E27FC236}">
                  <a16:creationId xmlns:a16="http://schemas.microsoft.com/office/drawing/2014/main" id="{4BC328D7-AB1B-C804-0155-016DB743DB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337744"/>
              <a:ext cx="145166" cy="145166"/>
            </a:xfrm>
            <a:prstGeom prst="rect">
              <a:avLst/>
            </a:prstGeom>
          </p:spPr>
        </p:pic>
        <p:pic>
          <p:nvPicPr>
            <p:cNvPr id="27" name="Graphic 26">
              <a:extLst>
                <a:ext uri="{FF2B5EF4-FFF2-40B4-BE49-F238E27FC236}">
                  <a16:creationId xmlns:a16="http://schemas.microsoft.com/office/drawing/2014/main" id="{B4699016-F147-E911-28C0-F686B27AE03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7521625" y="3636425"/>
              <a:ext cx="145166" cy="145166"/>
            </a:xfrm>
            <a:prstGeom prst="rect">
              <a:avLst/>
            </a:prstGeom>
          </p:spPr>
        </p:pic>
        <p:pic>
          <p:nvPicPr>
            <p:cNvPr id="28" name="Graphic 27">
              <a:extLst>
                <a:ext uri="{FF2B5EF4-FFF2-40B4-BE49-F238E27FC236}">
                  <a16:creationId xmlns:a16="http://schemas.microsoft.com/office/drawing/2014/main" id="{A979D4D0-349B-506D-A497-5EA2FB23FA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25" y="3935107"/>
              <a:ext cx="145166" cy="145166"/>
            </a:xfrm>
            <a:prstGeom prst="rect">
              <a:avLst/>
            </a:prstGeom>
          </p:spPr>
        </p:pic>
        <p:pic>
          <p:nvPicPr>
            <p:cNvPr id="29" name="Graphic 28">
              <a:extLst>
                <a:ext uri="{FF2B5EF4-FFF2-40B4-BE49-F238E27FC236}">
                  <a16:creationId xmlns:a16="http://schemas.microsoft.com/office/drawing/2014/main" id="{DC8EAD98-0AF5-66C6-8494-C09252F8B71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039063"/>
              <a:ext cx="145166" cy="145166"/>
            </a:xfrm>
            <a:prstGeom prst="rect">
              <a:avLst/>
            </a:prstGeom>
          </p:spPr>
        </p:pic>
        <p:pic>
          <p:nvPicPr>
            <p:cNvPr id="30" name="Graphic 29">
              <a:extLst>
                <a:ext uri="{FF2B5EF4-FFF2-40B4-BE49-F238E27FC236}">
                  <a16:creationId xmlns:a16="http://schemas.microsoft.com/office/drawing/2014/main" id="{EAAAE789-6B2F-25AC-0ED3-F7D60B3C3B0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337744"/>
              <a:ext cx="145166" cy="145166"/>
            </a:xfrm>
            <a:prstGeom prst="rect">
              <a:avLst/>
            </a:prstGeom>
          </p:spPr>
        </p:pic>
        <p:pic>
          <p:nvPicPr>
            <p:cNvPr id="31" name="Graphic 30">
              <a:extLst>
                <a:ext uri="{FF2B5EF4-FFF2-40B4-BE49-F238E27FC236}">
                  <a16:creationId xmlns:a16="http://schemas.microsoft.com/office/drawing/2014/main" id="{CB3FA928-0B97-CDFE-32B8-5F0179B8FB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636425"/>
              <a:ext cx="145166" cy="145166"/>
            </a:xfrm>
            <a:prstGeom prst="rect">
              <a:avLst/>
            </a:prstGeom>
          </p:spPr>
        </p:pic>
        <p:pic>
          <p:nvPicPr>
            <p:cNvPr id="32" name="Graphic 31">
              <a:extLst>
                <a:ext uri="{FF2B5EF4-FFF2-40B4-BE49-F238E27FC236}">
                  <a16:creationId xmlns:a16="http://schemas.microsoft.com/office/drawing/2014/main" id="{70568002-72FF-488C-E687-12D64038C4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140" y="3935107"/>
              <a:ext cx="145166" cy="145166"/>
            </a:xfrm>
            <a:prstGeom prst="rect">
              <a:avLst/>
            </a:prstGeom>
          </p:spPr>
        </p:pic>
        <p:pic>
          <p:nvPicPr>
            <p:cNvPr id="33" name="Graphic 32">
              <a:extLst>
                <a:ext uri="{FF2B5EF4-FFF2-40B4-BE49-F238E27FC236}">
                  <a16:creationId xmlns:a16="http://schemas.microsoft.com/office/drawing/2014/main" id="{7CD1A411-80B2-3D32-CADF-4629FADA81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039063"/>
              <a:ext cx="145166" cy="145166"/>
            </a:xfrm>
            <a:prstGeom prst="rect">
              <a:avLst/>
            </a:prstGeom>
          </p:spPr>
        </p:pic>
        <p:pic>
          <p:nvPicPr>
            <p:cNvPr id="34" name="Graphic 33">
              <a:extLst>
                <a:ext uri="{FF2B5EF4-FFF2-40B4-BE49-F238E27FC236}">
                  <a16:creationId xmlns:a16="http://schemas.microsoft.com/office/drawing/2014/main" id="{64CB7243-C5CF-3D52-96DF-F24D1B1D96C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337744"/>
              <a:ext cx="145166" cy="145166"/>
            </a:xfrm>
            <a:prstGeom prst="rect">
              <a:avLst/>
            </a:prstGeom>
          </p:spPr>
        </p:pic>
        <p:pic>
          <p:nvPicPr>
            <p:cNvPr id="35" name="Graphic 34">
              <a:extLst>
                <a:ext uri="{FF2B5EF4-FFF2-40B4-BE49-F238E27FC236}">
                  <a16:creationId xmlns:a16="http://schemas.microsoft.com/office/drawing/2014/main" id="{61A38817-0AF1-5862-4A5F-57677781F40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636425"/>
              <a:ext cx="145166" cy="145166"/>
            </a:xfrm>
            <a:prstGeom prst="rect">
              <a:avLst/>
            </a:prstGeom>
          </p:spPr>
        </p:pic>
        <p:pic>
          <p:nvPicPr>
            <p:cNvPr id="36" name="Graphic 35">
              <a:extLst>
                <a:ext uri="{FF2B5EF4-FFF2-40B4-BE49-F238E27FC236}">
                  <a16:creationId xmlns:a16="http://schemas.microsoft.com/office/drawing/2014/main" id="{C817AFB5-FA2B-A292-A56A-6D5839B64C9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8655" y="3935107"/>
              <a:ext cx="145166" cy="145166"/>
            </a:xfrm>
            <a:prstGeom prst="rect">
              <a:avLst/>
            </a:prstGeom>
          </p:spPr>
        </p:pic>
        <p:pic>
          <p:nvPicPr>
            <p:cNvPr id="37" name="Graphic 36">
              <a:extLst>
                <a:ext uri="{FF2B5EF4-FFF2-40B4-BE49-F238E27FC236}">
                  <a16:creationId xmlns:a16="http://schemas.microsoft.com/office/drawing/2014/main" id="{CF7E904F-94D8-5D7A-EE9C-A5351C14BE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039063"/>
              <a:ext cx="145166" cy="145166"/>
            </a:xfrm>
            <a:prstGeom prst="rect">
              <a:avLst/>
            </a:prstGeom>
          </p:spPr>
        </p:pic>
        <p:pic>
          <p:nvPicPr>
            <p:cNvPr id="38" name="Graphic 37">
              <a:extLst>
                <a:ext uri="{FF2B5EF4-FFF2-40B4-BE49-F238E27FC236}">
                  <a16:creationId xmlns:a16="http://schemas.microsoft.com/office/drawing/2014/main" id="{3A67BA29-B5F7-1C08-9230-0F5703571A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337744"/>
              <a:ext cx="145166" cy="145166"/>
            </a:xfrm>
            <a:prstGeom prst="rect">
              <a:avLst/>
            </a:prstGeom>
          </p:spPr>
        </p:pic>
        <p:pic>
          <p:nvPicPr>
            <p:cNvPr id="39" name="Graphic 38">
              <a:extLst>
                <a:ext uri="{FF2B5EF4-FFF2-40B4-BE49-F238E27FC236}">
                  <a16:creationId xmlns:a16="http://schemas.microsoft.com/office/drawing/2014/main" id="{E8DD37B8-50DC-2B68-7B94-2C9958B75E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636425"/>
              <a:ext cx="145166" cy="145166"/>
            </a:xfrm>
            <a:prstGeom prst="rect">
              <a:avLst/>
            </a:prstGeom>
          </p:spPr>
        </p:pic>
        <p:pic>
          <p:nvPicPr>
            <p:cNvPr id="40" name="Graphic 39">
              <a:extLst>
                <a:ext uri="{FF2B5EF4-FFF2-40B4-BE49-F238E27FC236}">
                  <a16:creationId xmlns:a16="http://schemas.microsoft.com/office/drawing/2014/main" id="{E0061AC0-6FDA-767C-F826-00908F0601A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2170" y="3935107"/>
              <a:ext cx="145166" cy="145166"/>
            </a:xfrm>
            <a:prstGeom prst="rect">
              <a:avLst/>
            </a:prstGeom>
          </p:spPr>
        </p:pic>
        <p:pic>
          <p:nvPicPr>
            <p:cNvPr id="41" name="Graphic 40">
              <a:extLst>
                <a:ext uri="{FF2B5EF4-FFF2-40B4-BE49-F238E27FC236}">
                  <a16:creationId xmlns:a16="http://schemas.microsoft.com/office/drawing/2014/main" id="{3513CC42-5CDF-0768-5FC4-040A12D35CF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039063"/>
              <a:ext cx="145166" cy="145166"/>
            </a:xfrm>
            <a:prstGeom prst="rect">
              <a:avLst/>
            </a:prstGeom>
          </p:spPr>
        </p:pic>
        <p:pic>
          <p:nvPicPr>
            <p:cNvPr id="42" name="Graphic 41">
              <a:extLst>
                <a:ext uri="{FF2B5EF4-FFF2-40B4-BE49-F238E27FC236}">
                  <a16:creationId xmlns:a16="http://schemas.microsoft.com/office/drawing/2014/main" id="{ED00A7B5-8987-5DDC-288F-AA9B9EEB00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337744"/>
              <a:ext cx="145166" cy="145166"/>
            </a:xfrm>
            <a:prstGeom prst="rect">
              <a:avLst/>
            </a:prstGeom>
          </p:spPr>
        </p:pic>
        <p:pic>
          <p:nvPicPr>
            <p:cNvPr id="43" name="Graphic 42">
              <a:extLst>
                <a:ext uri="{FF2B5EF4-FFF2-40B4-BE49-F238E27FC236}">
                  <a16:creationId xmlns:a16="http://schemas.microsoft.com/office/drawing/2014/main" id="{A0D30D66-A847-B785-97E8-73082635C2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636425"/>
              <a:ext cx="145166" cy="145166"/>
            </a:xfrm>
            <a:prstGeom prst="rect">
              <a:avLst/>
            </a:prstGeom>
          </p:spPr>
        </p:pic>
        <p:pic>
          <p:nvPicPr>
            <p:cNvPr id="44" name="Graphic 43">
              <a:extLst>
                <a:ext uri="{FF2B5EF4-FFF2-40B4-BE49-F238E27FC236}">
                  <a16:creationId xmlns:a16="http://schemas.microsoft.com/office/drawing/2014/main" id="{DBA41AEB-F275-E0EC-690C-2ADC81F34AC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85" y="3935107"/>
              <a:ext cx="145166" cy="145166"/>
            </a:xfrm>
            <a:prstGeom prst="rect">
              <a:avLst/>
            </a:prstGeom>
          </p:spPr>
        </p:pic>
        <p:pic>
          <p:nvPicPr>
            <p:cNvPr id="45" name="Graphic 44">
              <a:extLst>
                <a:ext uri="{FF2B5EF4-FFF2-40B4-BE49-F238E27FC236}">
                  <a16:creationId xmlns:a16="http://schemas.microsoft.com/office/drawing/2014/main" id="{3BBDF70F-39CD-0D23-4D97-182DC912DE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039063"/>
              <a:ext cx="145166" cy="145166"/>
            </a:xfrm>
            <a:prstGeom prst="rect">
              <a:avLst/>
            </a:prstGeom>
          </p:spPr>
        </p:pic>
        <p:pic>
          <p:nvPicPr>
            <p:cNvPr id="46" name="Graphic 45">
              <a:extLst>
                <a:ext uri="{FF2B5EF4-FFF2-40B4-BE49-F238E27FC236}">
                  <a16:creationId xmlns:a16="http://schemas.microsoft.com/office/drawing/2014/main" id="{90340EAB-4B52-C9BB-DAE8-48088DEDCC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337744"/>
              <a:ext cx="145166" cy="145166"/>
            </a:xfrm>
            <a:prstGeom prst="rect">
              <a:avLst/>
            </a:prstGeom>
          </p:spPr>
        </p:pic>
        <p:pic>
          <p:nvPicPr>
            <p:cNvPr id="47" name="Graphic 46">
              <a:extLst>
                <a:ext uri="{FF2B5EF4-FFF2-40B4-BE49-F238E27FC236}">
                  <a16:creationId xmlns:a16="http://schemas.microsoft.com/office/drawing/2014/main" id="{8D9D8814-F79A-D845-2332-FE8BB3C6BF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636425"/>
              <a:ext cx="145166" cy="145166"/>
            </a:xfrm>
            <a:prstGeom prst="rect">
              <a:avLst/>
            </a:prstGeom>
          </p:spPr>
        </p:pic>
        <p:pic>
          <p:nvPicPr>
            <p:cNvPr id="48" name="Graphic 47">
              <a:extLst>
                <a:ext uri="{FF2B5EF4-FFF2-40B4-BE49-F238E27FC236}">
                  <a16:creationId xmlns:a16="http://schemas.microsoft.com/office/drawing/2014/main" id="{240D09AA-D02E-F4AD-1F24-B3655F8243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00" y="3935107"/>
              <a:ext cx="145166" cy="145166"/>
            </a:xfrm>
            <a:prstGeom prst="rect">
              <a:avLst/>
            </a:prstGeom>
          </p:spPr>
        </p:pic>
      </p:grpSp>
      <p:sp>
        <p:nvSpPr>
          <p:cNvPr id="51" name="object 19">
            <a:extLst>
              <a:ext uri="{FF2B5EF4-FFF2-40B4-BE49-F238E27FC236}">
                <a16:creationId xmlns:a16="http://schemas.microsoft.com/office/drawing/2014/main" id="{18A106DF-181A-06C1-ECCA-062BFD80BF04}"/>
              </a:ext>
            </a:extLst>
          </p:cNvPr>
          <p:cNvSpPr/>
          <p:nvPr userDrawn="1"/>
        </p:nvSpPr>
        <p:spPr>
          <a:xfrm>
            <a:off x="0" y="2812629"/>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52" name="object 20">
            <a:extLst>
              <a:ext uri="{FF2B5EF4-FFF2-40B4-BE49-F238E27FC236}">
                <a16:creationId xmlns:a16="http://schemas.microsoft.com/office/drawing/2014/main" id="{4B9BDA06-E859-5247-9695-DA365BEEB18F}"/>
              </a:ext>
            </a:extLst>
          </p:cNvPr>
          <p:cNvSpPr/>
          <p:nvPr userDrawn="1"/>
        </p:nvSpPr>
        <p:spPr>
          <a:xfrm>
            <a:off x="6781800" y="2814784"/>
            <a:ext cx="0" cy="2326883"/>
          </a:xfrm>
          <a:custGeom>
            <a:avLst/>
            <a:gdLst/>
            <a:ahLst/>
            <a:cxnLst/>
            <a:rect l="l" t="t" r="r" b="b"/>
            <a:pathLst>
              <a:path h="3421379">
                <a:moveTo>
                  <a:pt x="0" y="0"/>
                </a:moveTo>
                <a:lnTo>
                  <a:pt x="0" y="3421227"/>
                </a:lnTo>
              </a:path>
            </a:pathLst>
          </a:custGeom>
          <a:ln w="3175">
            <a:solidFill>
              <a:srgbClr val="9CA3A9"/>
            </a:solidFill>
          </a:ln>
        </p:spPr>
        <p:txBody>
          <a:bodyPr wrap="square" lIns="0" tIns="0" rIns="0" bIns="0" rtlCol="0"/>
          <a:lstStyle/>
          <a:p>
            <a:endParaRPr/>
          </a:p>
        </p:txBody>
      </p:sp>
      <p:sp>
        <p:nvSpPr>
          <p:cNvPr id="53" name="object 21">
            <a:extLst>
              <a:ext uri="{FF2B5EF4-FFF2-40B4-BE49-F238E27FC236}">
                <a16:creationId xmlns:a16="http://schemas.microsoft.com/office/drawing/2014/main" id="{3D01CFE8-9058-0F74-C38E-56C24B202EAC}"/>
              </a:ext>
            </a:extLst>
          </p:cNvPr>
          <p:cNvSpPr/>
          <p:nvPr userDrawn="1"/>
        </p:nvSpPr>
        <p:spPr>
          <a:xfrm>
            <a:off x="7369135" y="4291797"/>
            <a:ext cx="0" cy="849908"/>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54" name="object 22">
            <a:extLst>
              <a:ext uri="{FF2B5EF4-FFF2-40B4-BE49-F238E27FC236}">
                <a16:creationId xmlns:a16="http://schemas.microsoft.com/office/drawing/2014/main" id="{21F52C8D-6D37-0D88-DF21-59CB631F8921}"/>
              </a:ext>
            </a:extLst>
          </p:cNvPr>
          <p:cNvSpPr/>
          <p:nvPr userDrawn="1"/>
        </p:nvSpPr>
        <p:spPr>
          <a:xfrm>
            <a:off x="6782882" y="4291005"/>
            <a:ext cx="23688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endParaRPr/>
          </a:p>
        </p:txBody>
      </p:sp>
      <p:sp>
        <p:nvSpPr>
          <p:cNvPr id="55" name="object 17">
            <a:extLst>
              <a:ext uri="{FF2B5EF4-FFF2-40B4-BE49-F238E27FC236}">
                <a16:creationId xmlns:a16="http://schemas.microsoft.com/office/drawing/2014/main" id="{17CC2D68-15E2-BE4B-DFF0-DBC5966D7035}"/>
              </a:ext>
            </a:extLst>
          </p:cNvPr>
          <p:cNvSpPr/>
          <p:nvPr userDrawn="1"/>
        </p:nvSpPr>
        <p:spPr>
          <a:xfrm>
            <a:off x="0" y="8"/>
            <a:ext cx="9144000" cy="1121983"/>
          </a:xfrm>
          <a:custGeom>
            <a:avLst/>
            <a:gdLst/>
            <a:ahLst/>
            <a:cxnLst/>
            <a:rect l="l" t="t" r="r" b="b"/>
            <a:pathLst>
              <a:path w="10692130" h="1649730">
                <a:moveTo>
                  <a:pt x="10691990" y="1646402"/>
                </a:moveTo>
                <a:lnTo>
                  <a:pt x="3625583" y="1646402"/>
                </a:lnTo>
                <a:lnTo>
                  <a:pt x="3625583" y="0"/>
                </a:lnTo>
                <a:lnTo>
                  <a:pt x="3622408" y="0"/>
                </a:lnTo>
                <a:lnTo>
                  <a:pt x="3622408" y="1646402"/>
                </a:lnTo>
                <a:lnTo>
                  <a:pt x="0" y="1646402"/>
                </a:lnTo>
                <a:lnTo>
                  <a:pt x="0" y="1649577"/>
                </a:lnTo>
                <a:lnTo>
                  <a:pt x="10691990" y="1649577"/>
                </a:lnTo>
                <a:lnTo>
                  <a:pt x="10691990" y="1646402"/>
                </a:lnTo>
                <a:close/>
              </a:path>
            </a:pathLst>
          </a:custGeom>
          <a:noFill/>
          <a:ln w="3175">
            <a:solidFill>
              <a:srgbClr val="9CA3A9"/>
            </a:solidFill>
          </a:ln>
        </p:spPr>
        <p:txBody>
          <a:bodyPr wrap="square" lIns="0" tIns="0" rIns="0" bIns="0" rtlCol="0"/>
          <a:lstStyle/>
          <a:p>
            <a:endParaRPr/>
          </a:p>
        </p:txBody>
      </p:sp>
      <p:sp>
        <p:nvSpPr>
          <p:cNvPr id="2" name="object 3">
            <a:extLst>
              <a:ext uri="{FF2B5EF4-FFF2-40B4-BE49-F238E27FC236}">
                <a16:creationId xmlns:a16="http://schemas.microsoft.com/office/drawing/2014/main" id="{C63DB2B4-970F-56CD-D594-7EE6C593DE14}"/>
              </a:ext>
            </a:extLst>
          </p:cNvPr>
          <p:cNvSpPr txBox="1"/>
          <p:nvPr userDrawn="1"/>
        </p:nvSpPr>
        <p:spPr>
          <a:xfrm>
            <a:off x="7631373" y="4619261"/>
            <a:ext cx="1352322" cy="186154"/>
          </a:xfrm>
          <a:prstGeom prst="rect">
            <a:avLst/>
          </a:prstGeom>
        </p:spPr>
        <p:txBody>
          <a:bodyPr vert="horz" wrap="square" lIns="0" tIns="8205" rIns="0" bIns="0" rtlCol="0">
            <a:spAutoFit/>
          </a:bodyPr>
          <a:lstStyle/>
          <a:p>
            <a:pPr marL="8637">
              <a:spcBef>
                <a:spcPts val="65"/>
              </a:spcBef>
            </a:pPr>
            <a:r>
              <a:rPr lang="en-IE" sz="1156" b="1" i="0" spc="-7" dirty="0" err="1">
                <a:solidFill>
                  <a:srgbClr val="FFFFFF"/>
                </a:solidFill>
                <a:latin typeface="Arial" panose="020B0604020202020204" pitchFamily="34" charset="0"/>
                <a:cs typeface="Arial"/>
              </a:rPr>
              <a:t>cybercertlabs.com</a:t>
            </a:r>
            <a:endParaRPr sz="1156" b="1" i="0" dirty="0">
              <a:latin typeface="Arial" panose="020B0604020202020204" pitchFamily="34" charset="0"/>
              <a:cs typeface="Arial"/>
            </a:endParaRPr>
          </a:p>
        </p:txBody>
      </p:sp>
    </p:spTree>
    <p:extLst>
      <p:ext uri="{BB962C8B-B14F-4D97-AF65-F5344CB8AC3E}">
        <p14:creationId xmlns:p14="http://schemas.microsoft.com/office/powerpoint/2010/main" val="37393834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3_Title Only">
    <p:bg>
      <p:bgPr>
        <a:solidFill>
          <a:schemeClr val="tx1"/>
        </a:solidFill>
        <a:effectLst/>
      </p:bgPr>
    </p:bg>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AE067E02-5289-049A-C2B9-836C34E92D11}"/>
              </a:ext>
            </a:extLst>
          </p:cNvPr>
          <p:cNvGrpSpPr/>
          <p:nvPr userDrawn="1"/>
        </p:nvGrpSpPr>
        <p:grpSpPr>
          <a:xfrm>
            <a:off x="68400" y="97200"/>
            <a:ext cx="2782824" cy="5038908"/>
            <a:chOff x="72177" y="104594"/>
            <a:chExt cx="2782824" cy="5038908"/>
          </a:xfrm>
          <a:solidFill>
            <a:srgbClr val="9CA3A9">
              <a:alpha val="38000"/>
            </a:srgbClr>
          </a:solidFill>
        </p:grpSpPr>
        <p:pic>
          <p:nvPicPr>
            <p:cNvPr id="21" name="Graphic 20">
              <a:extLst>
                <a:ext uri="{FF2B5EF4-FFF2-40B4-BE49-F238E27FC236}">
                  <a16:creationId xmlns:a16="http://schemas.microsoft.com/office/drawing/2014/main" id="{340C1498-7D18-7CC5-A8E4-D584F52FDC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5400000">
              <a:off x="79623" y="101171"/>
              <a:ext cx="2771956" cy="2778801"/>
            </a:xfrm>
            <a:prstGeom prst="rect">
              <a:avLst/>
            </a:prstGeom>
          </p:spPr>
        </p:pic>
        <p:pic>
          <p:nvPicPr>
            <p:cNvPr id="2" name="Graphic 1">
              <a:extLst>
                <a:ext uri="{FF2B5EF4-FFF2-40B4-BE49-F238E27FC236}">
                  <a16:creationId xmlns:a16="http://schemas.microsoft.com/office/drawing/2014/main" id="{AEC09B0A-5CBD-31A9-AE53-401A7DDF5C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60"/>
            <a:stretch/>
          </p:blipFill>
          <p:spPr>
            <a:xfrm rot="5400000">
              <a:off x="421538" y="2714062"/>
              <a:ext cx="2080079" cy="2778801"/>
            </a:xfrm>
            <a:prstGeom prst="rect">
              <a:avLst/>
            </a:prstGeom>
          </p:spPr>
        </p:pic>
      </p:grpSp>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bg1"/>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b="0" i="0">
                <a:solidFill>
                  <a:schemeClr val="bg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83537" y="1169434"/>
            <a:ext cx="1197645" cy="332450"/>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83899">
            <a:off x="8674680" y="191756"/>
            <a:ext cx="264652" cy="274830"/>
          </a:xfrm>
          <a:prstGeom prst="rect">
            <a:avLst/>
          </a:prstGeom>
        </p:spPr>
      </p:pic>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1670" y="681750"/>
            <a:ext cx="3910317" cy="3780000"/>
          </a:xfrm>
          <a:prstGeom prst="rect">
            <a:avLst/>
          </a:prstGeom>
          <a:solidFill>
            <a:schemeClr val="bg1"/>
          </a:solidFill>
        </p:spPr>
        <p:txBody>
          <a:bodyPr/>
          <a:lstStyle>
            <a:lvl1pPr>
              <a:defRPr>
                <a:solidFill>
                  <a:schemeClr val="bg1"/>
                </a:solidFill>
              </a:defRPr>
            </a:lvl1pPr>
          </a:lstStyle>
          <a:p>
            <a:endParaRPr lang="en-IE" dirty="0"/>
          </a:p>
        </p:txBody>
      </p:sp>
    </p:spTree>
    <p:extLst>
      <p:ext uri="{BB962C8B-B14F-4D97-AF65-F5344CB8AC3E}">
        <p14:creationId xmlns:p14="http://schemas.microsoft.com/office/powerpoint/2010/main" val="3581101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5_Title Only">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4FBAD4-D943-DAAE-0599-E8706D88B2E4}"/>
              </a:ext>
            </a:extLst>
          </p:cNvPr>
          <p:cNvGrpSpPr/>
          <p:nvPr userDrawn="1"/>
        </p:nvGrpSpPr>
        <p:grpSpPr>
          <a:xfrm>
            <a:off x="35518" y="23422"/>
            <a:ext cx="2772000" cy="5135170"/>
            <a:chOff x="35518" y="23422"/>
            <a:chExt cx="2772000" cy="5135170"/>
          </a:xfrm>
          <a:solidFill>
            <a:srgbClr val="9CA3A9">
              <a:alpha val="50000"/>
            </a:srgbClr>
          </a:solidFill>
        </p:grpSpPr>
        <p:pic>
          <p:nvPicPr>
            <p:cNvPr id="4" name="Graphic 3">
              <a:extLst>
                <a:ext uri="{FF2B5EF4-FFF2-40B4-BE49-F238E27FC236}">
                  <a16:creationId xmlns:a16="http://schemas.microsoft.com/office/drawing/2014/main" id="{271F8CF3-EDD0-9453-DE48-1BCCA67517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18" y="23422"/>
              <a:ext cx="2772000" cy="2778801"/>
            </a:xfrm>
            <a:prstGeom prst="rect">
              <a:avLst/>
            </a:prstGeom>
          </p:spPr>
        </p:pic>
        <p:pic>
          <p:nvPicPr>
            <p:cNvPr id="9" name="Graphic 8">
              <a:extLst>
                <a:ext uri="{FF2B5EF4-FFF2-40B4-BE49-F238E27FC236}">
                  <a16:creationId xmlns:a16="http://schemas.microsoft.com/office/drawing/2014/main" id="{26A9FD55-3A01-86DF-89C3-757A347D1F0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171"/>
            <a:stretch/>
          </p:blipFill>
          <p:spPr>
            <a:xfrm>
              <a:off x="35518" y="3051462"/>
              <a:ext cx="2772000" cy="2107130"/>
            </a:xfrm>
            <a:prstGeom prst="rect">
              <a:avLst/>
            </a:prstGeom>
          </p:spPr>
        </p:pic>
      </p:grpSp>
      <p:sp>
        <p:nvSpPr>
          <p:cNvPr id="16" name="Picture Placeholder 9">
            <a:extLst>
              <a:ext uri="{FF2B5EF4-FFF2-40B4-BE49-F238E27FC236}">
                <a16:creationId xmlns:a16="http://schemas.microsoft.com/office/drawing/2014/main" id="{EF8DE7C6-BACD-426B-18D3-ADEC44AD7668}"/>
              </a:ext>
            </a:extLst>
          </p:cNvPr>
          <p:cNvSpPr>
            <a:spLocks noGrp="1" noChangeAspect="1"/>
          </p:cNvSpPr>
          <p:nvPr>
            <p:ph type="pic" sz="quarter" idx="11"/>
          </p:nvPr>
        </p:nvSpPr>
        <p:spPr>
          <a:xfrm>
            <a:off x="661670" y="681750"/>
            <a:ext cx="3910330" cy="3780000"/>
          </a:xfrm>
          <a:prstGeom prst="rect">
            <a:avLst/>
          </a:prstGeom>
          <a:solidFill>
            <a:schemeClr val="bg1">
              <a:lumMod val="95000"/>
            </a:schemeClr>
          </a:solidFill>
        </p:spPr>
        <p:txBody>
          <a:bodyPr/>
          <a:lstStyle>
            <a:lvl1pPr>
              <a:defRPr>
                <a:solidFill>
                  <a:schemeClr val="tx1"/>
                </a:solidFill>
              </a:defRPr>
            </a:lvl1pPr>
          </a:lstStyle>
          <a:p>
            <a:endParaRPr lang="en-IE" dirty="0"/>
          </a:p>
        </p:txBody>
      </p:sp>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tx1"/>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b="0" i="0">
                <a:solidFill>
                  <a:schemeClr val="tx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83537" y="1169434"/>
            <a:ext cx="1197645" cy="332449"/>
          </a:xfrm>
          <a:prstGeom prst="rect">
            <a:avLst/>
          </a:prstGeom>
        </p:spPr>
      </p:pic>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83899">
            <a:off x="8674680" y="191756"/>
            <a:ext cx="264652" cy="274830"/>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49"/>
            <a:ext cx="8496000" cy="7200"/>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1" name="object 19">
            <a:extLst>
              <a:ext uri="{FF2B5EF4-FFF2-40B4-BE49-F238E27FC236}">
                <a16:creationId xmlns:a16="http://schemas.microsoft.com/office/drawing/2014/main" id="{3A6C2B70-4EE3-E5BF-F436-7ABC9E267383}"/>
              </a:ext>
            </a:extLst>
          </p:cNvPr>
          <p:cNvSpPr/>
          <p:nvPr userDrawn="1"/>
        </p:nvSpPr>
        <p:spPr>
          <a:xfrm>
            <a:off x="661670" y="4469550"/>
            <a:ext cx="8496000" cy="7200"/>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908682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1_Title Only">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accent2"/>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chemeClr val="bg1"/>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b="0" i="0">
                <a:solidFill>
                  <a:schemeClr val="bg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3537" y="1169434"/>
            <a:ext cx="1197645" cy="332450"/>
          </a:xfrm>
          <a:prstGeom prst="rect">
            <a:avLst/>
          </a:prstGeom>
        </p:spPr>
      </p:pic>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83899">
            <a:off x="8674680" y="191756"/>
            <a:ext cx="264652" cy="274830"/>
          </a:xfrm>
          <a:prstGeom prst="rect">
            <a:avLst/>
          </a:prstGeom>
        </p:spPr>
      </p:pic>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2400" y="684000"/>
            <a:ext cx="3909600" cy="3780000"/>
          </a:xfrm>
          <a:prstGeom prst="rect">
            <a:avLst/>
          </a:prstGeom>
          <a:solidFill>
            <a:schemeClr val="bg1"/>
          </a:solidFill>
        </p:spPr>
        <p:txBody>
          <a:bodyPr/>
          <a:lstStyle>
            <a:lvl1pPr>
              <a:defRPr>
                <a:solidFill>
                  <a:schemeClr val="tx1"/>
                </a:solidFill>
              </a:defRPr>
            </a:lvl1pPr>
          </a:lstStyle>
          <a:p>
            <a:endParaRPr lang="en-IE" dirty="0"/>
          </a:p>
        </p:txBody>
      </p:sp>
      <p:grpSp>
        <p:nvGrpSpPr>
          <p:cNvPr id="24" name="Group 23">
            <a:extLst>
              <a:ext uri="{FF2B5EF4-FFF2-40B4-BE49-F238E27FC236}">
                <a16:creationId xmlns:a16="http://schemas.microsoft.com/office/drawing/2014/main" id="{85B5B2A4-A082-3CBB-C28A-D76EDFF68760}"/>
              </a:ext>
            </a:extLst>
          </p:cNvPr>
          <p:cNvGrpSpPr/>
          <p:nvPr userDrawn="1"/>
        </p:nvGrpSpPr>
        <p:grpSpPr>
          <a:xfrm>
            <a:off x="35518" y="23422"/>
            <a:ext cx="2772000" cy="5135170"/>
            <a:chOff x="35518" y="23422"/>
            <a:chExt cx="2772000" cy="5135170"/>
          </a:xfrm>
          <a:solidFill>
            <a:schemeClr val="bg1">
              <a:alpha val="50000"/>
            </a:schemeClr>
          </a:solidFill>
        </p:grpSpPr>
        <p:pic>
          <p:nvPicPr>
            <p:cNvPr id="21" name="Graphic 20">
              <a:extLst>
                <a:ext uri="{FF2B5EF4-FFF2-40B4-BE49-F238E27FC236}">
                  <a16:creationId xmlns:a16="http://schemas.microsoft.com/office/drawing/2014/main" id="{340C1498-7D18-7CC5-A8E4-D584F52FDC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518" y="23422"/>
              <a:ext cx="2772000" cy="2778801"/>
            </a:xfrm>
            <a:prstGeom prst="rect">
              <a:avLst/>
            </a:prstGeom>
          </p:spPr>
        </p:pic>
        <p:pic>
          <p:nvPicPr>
            <p:cNvPr id="23" name="Graphic 22">
              <a:extLst>
                <a:ext uri="{FF2B5EF4-FFF2-40B4-BE49-F238E27FC236}">
                  <a16:creationId xmlns:a16="http://schemas.microsoft.com/office/drawing/2014/main" id="{4CAF11A6-0F60-A92B-D468-AC936214738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171"/>
            <a:stretch/>
          </p:blipFill>
          <p:spPr>
            <a:xfrm>
              <a:off x="35518" y="3051462"/>
              <a:ext cx="2772000" cy="2107130"/>
            </a:xfrm>
            <a:prstGeom prst="rect">
              <a:avLst/>
            </a:prstGeom>
          </p:spPr>
        </p:pic>
      </p:grpSp>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546510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2_Title Only">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555181-7FCE-7190-0812-D0AA5488C7A1}"/>
              </a:ext>
            </a:extLst>
          </p:cNvPr>
          <p:cNvGrpSpPr/>
          <p:nvPr userDrawn="1"/>
        </p:nvGrpSpPr>
        <p:grpSpPr>
          <a:xfrm>
            <a:off x="68400" y="97200"/>
            <a:ext cx="2782824" cy="5038908"/>
            <a:chOff x="72177" y="104594"/>
            <a:chExt cx="2782824" cy="5038908"/>
          </a:xfrm>
          <a:solidFill>
            <a:schemeClr val="accent1">
              <a:alpha val="60000"/>
            </a:schemeClr>
          </a:solidFill>
        </p:grpSpPr>
        <p:pic>
          <p:nvPicPr>
            <p:cNvPr id="3" name="Graphic 2">
              <a:extLst>
                <a:ext uri="{FF2B5EF4-FFF2-40B4-BE49-F238E27FC236}">
                  <a16:creationId xmlns:a16="http://schemas.microsoft.com/office/drawing/2014/main" id="{A4EB5A2E-957D-34C3-1684-4A8E9A9FFE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5400000">
              <a:off x="79623" y="101171"/>
              <a:ext cx="2771956" cy="2778801"/>
            </a:xfrm>
            <a:prstGeom prst="rect">
              <a:avLst/>
            </a:prstGeom>
          </p:spPr>
        </p:pic>
        <p:pic>
          <p:nvPicPr>
            <p:cNvPr id="4" name="Graphic 3">
              <a:extLst>
                <a:ext uri="{FF2B5EF4-FFF2-40B4-BE49-F238E27FC236}">
                  <a16:creationId xmlns:a16="http://schemas.microsoft.com/office/drawing/2014/main" id="{99A6A45F-43DF-E036-247E-C63A90C251F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60"/>
            <a:stretch/>
          </p:blipFill>
          <p:spPr>
            <a:xfrm rot="5400000">
              <a:off x="421538" y="2714062"/>
              <a:ext cx="2080079" cy="2778801"/>
            </a:xfrm>
            <a:prstGeom prst="rect">
              <a:avLst/>
            </a:prstGeom>
          </p:spPr>
        </p:pic>
      </p:grpSp>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accent1"/>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chemeClr val="accent1"/>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b="0" i="0">
                <a:solidFill>
                  <a:schemeClr val="tx2"/>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83537" y="1169434"/>
            <a:ext cx="1197645" cy="332449"/>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687092" y="209257"/>
            <a:ext cx="239828" cy="239828"/>
          </a:xfrm>
          <a:prstGeom prst="rect">
            <a:avLst/>
          </a:prstGeom>
        </p:spPr>
      </p:pic>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1670" y="681750"/>
            <a:ext cx="3910317" cy="3780000"/>
          </a:xfrm>
          <a:prstGeom prst="rect">
            <a:avLst/>
          </a:prstGeom>
          <a:solidFill>
            <a:schemeClr val="bg1"/>
          </a:solidFill>
        </p:spPr>
        <p:txBody>
          <a:bodyPr/>
          <a:lstStyle>
            <a:lvl1pPr>
              <a:defRPr>
                <a:solidFill>
                  <a:schemeClr val="tx1"/>
                </a:solidFill>
              </a:defRPr>
            </a:lvl1pPr>
          </a:lstStyle>
          <a:p>
            <a:endParaRPr lang="en-IE" dirty="0"/>
          </a:p>
        </p:txBody>
      </p:sp>
    </p:spTree>
    <p:extLst>
      <p:ext uri="{BB962C8B-B14F-4D97-AF65-F5344CB8AC3E}">
        <p14:creationId xmlns:p14="http://schemas.microsoft.com/office/powerpoint/2010/main" val="2683649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4_Title Only">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accent4"/>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b="0" i="0">
                <a:solidFill>
                  <a:schemeClr val="bg1"/>
                </a:solidFill>
                <a:latin typeface="Arial" panose="020B0604020202020204" pitchFamily="34" charset="0"/>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3537" y="1169434"/>
            <a:ext cx="1197645" cy="332450"/>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1670" y="681750"/>
            <a:ext cx="3910317" cy="3780000"/>
          </a:xfrm>
          <a:prstGeom prst="rect">
            <a:avLst/>
          </a:prstGeom>
          <a:solidFill>
            <a:schemeClr val="bg1"/>
          </a:solidFill>
        </p:spPr>
        <p:txBody>
          <a:bodyPr/>
          <a:lstStyle>
            <a:lvl1pPr>
              <a:defRPr>
                <a:solidFill>
                  <a:schemeClr val="tx1"/>
                </a:solidFill>
              </a:defRPr>
            </a:lvl1pPr>
          </a:lstStyle>
          <a:p>
            <a:endParaRPr lang="en-IE" dirty="0"/>
          </a:p>
        </p:txBody>
      </p:sp>
      <p:grpSp>
        <p:nvGrpSpPr>
          <p:cNvPr id="24" name="Group 23">
            <a:extLst>
              <a:ext uri="{FF2B5EF4-FFF2-40B4-BE49-F238E27FC236}">
                <a16:creationId xmlns:a16="http://schemas.microsoft.com/office/drawing/2014/main" id="{85B5B2A4-A082-3CBB-C28A-D76EDFF68760}"/>
              </a:ext>
            </a:extLst>
          </p:cNvPr>
          <p:cNvGrpSpPr/>
          <p:nvPr userDrawn="1"/>
        </p:nvGrpSpPr>
        <p:grpSpPr>
          <a:xfrm>
            <a:off x="35518" y="23422"/>
            <a:ext cx="2772000" cy="5135170"/>
            <a:chOff x="35518" y="23422"/>
            <a:chExt cx="2772000" cy="5135170"/>
          </a:xfrm>
          <a:solidFill>
            <a:schemeClr val="bg1">
              <a:alpha val="40000"/>
            </a:schemeClr>
          </a:solidFill>
        </p:grpSpPr>
        <p:pic>
          <p:nvPicPr>
            <p:cNvPr id="21" name="Graphic 20">
              <a:extLst>
                <a:ext uri="{FF2B5EF4-FFF2-40B4-BE49-F238E27FC236}">
                  <a16:creationId xmlns:a16="http://schemas.microsoft.com/office/drawing/2014/main" id="{340C1498-7D18-7CC5-A8E4-D584F52FDCA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18" y="23422"/>
              <a:ext cx="2772000" cy="2778801"/>
            </a:xfrm>
            <a:prstGeom prst="rect">
              <a:avLst/>
            </a:prstGeom>
          </p:spPr>
        </p:pic>
        <p:pic>
          <p:nvPicPr>
            <p:cNvPr id="23" name="Graphic 22">
              <a:extLst>
                <a:ext uri="{FF2B5EF4-FFF2-40B4-BE49-F238E27FC236}">
                  <a16:creationId xmlns:a16="http://schemas.microsoft.com/office/drawing/2014/main" id="{4CAF11A6-0F60-A92B-D468-AC936214738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4171"/>
            <a:stretch/>
          </p:blipFill>
          <p:spPr>
            <a:xfrm>
              <a:off x="35518" y="3051462"/>
              <a:ext cx="2772000" cy="2107130"/>
            </a:xfrm>
            <a:prstGeom prst="rect">
              <a:avLst/>
            </a:prstGeom>
          </p:spPr>
        </p:pic>
      </p:grpSp>
      <p:pic>
        <p:nvPicPr>
          <p:cNvPr id="2" name="Graphic 1">
            <a:extLst>
              <a:ext uri="{FF2B5EF4-FFF2-40B4-BE49-F238E27FC236}">
                <a16:creationId xmlns:a16="http://schemas.microsoft.com/office/drawing/2014/main" id="{D7FB3736-F646-964F-5A57-E4FD4331F6A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687092" y="209257"/>
            <a:ext cx="239828" cy="239828"/>
          </a:xfrm>
          <a:prstGeom prst="rect">
            <a:avLst/>
          </a:prstGeom>
        </p:spPr>
      </p:pic>
    </p:spTree>
    <p:extLst>
      <p:ext uri="{BB962C8B-B14F-4D97-AF65-F5344CB8AC3E}">
        <p14:creationId xmlns:p14="http://schemas.microsoft.com/office/powerpoint/2010/main" val="18836991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0_Title Only">
    <p:bg>
      <p:bgPr>
        <a:solidFill>
          <a:schemeClr val="tx1"/>
        </a:solidFill>
        <a:effectLst/>
      </p:bgPr>
    </p:bg>
    <p:spTree>
      <p:nvGrpSpPr>
        <p:cNvPr id="1" name=""/>
        <p:cNvGrpSpPr/>
        <p:nvPr/>
      </p:nvGrpSpPr>
      <p:grpSpPr>
        <a:xfrm>
          <a:off x="0" y="0"/>
          <a:ext cx="0" cy="0"/>
          <a:chOff x="0" y="0"/>
          <a:chExt cx="0" cy="0"/>
        </a:xfrm>
      </p:grpSpPr>
      <p:sp>
        <p:nvSpPr>
          <p:cNvPr id="8" name="object 19">
            <a:extLst>
              <a:ext uri="{FF2B5EF4-FFF2-40B4-BE49-F238E27FC236}">
                <a16:creationId xmlns:a16="http://schemas.microsoft.com/office/drawing/2014/main" id="{15371BE0-2E1E-9010-BEEA-E07315AAACC3}"/>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3" name="Text Placeholder 11">
            <a:extLst>
              <a:ext uri="{FF2B5EF4-FFF2-40B4-BE49-F238E27FC236}">
                <a16:creationId xmlns:a16="http://schemas.microsoft.com/office/drawing/2014/main" id="{AF5256AF-A465-863A-C747-C38AB8F5441D}"/>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7" name="object 19">
            <a:extLst>
              <a:ext uri="{FF2B5EF4-FFF2-40B4-BE49-F238E27FC236}">
                <a16:creationId xmlns:a16="http://schemas.microsoft.com/office/drawing/2014/main" id="{FF04A189-3235-E294-CF90-229EDA23DFB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2" name="Title 1">
            <a:extLst>
              <a:ext uri="{FF2B5EF4-FFF2-40B4-BE49-F238E27FC236}">
                <a16:creationId xmlns:a16="http://schemas.microsoft.com/office/drawing/2014/main" id="{48C04C94-0E48-611B-C0D0-6D50FDCFBE85}"/>
              </a:ext>
            </a:extLst>
          </p:cNvPr>
          <p:cNvSpPr>
            <a:spLocks noGrp="1"/>
          </p:cNvSpPr>
          <p:nvPr>
            <p:ph type="title"/>
          </p:nvPr>
        </p:nvSpPr>
        <p:spPr>
          <a:xfrm>
            <a:off x="228600" y="910146"/>
            <a:ext cx="8686800" cy="993775"/>
          </a:xfrm>
        </p:spPr>
        <p:txBody>
          <a:bodyPr>
            <a:normAutofit/>
          </a:bodyPr>
          <a:lstStyle>
            <a:lvl1pPr>
              <a:defRPr sz="3600">
                <a:solidFill>
                  <a:schemeClr val="bg1"/>
                </a:solidFill>
              </a:defRPr>
            </a:lvl1pPr>
          </a:lstStyle>
          <a:p>
            <a:r>
              <a:rPr lang="en-GB" dirty="0"/>
              <a:t>Click to edit Master title style</a:t>
            </a:r>
            <a:endParaRPr lang="en-IE" dirty="0"/>
          </a:p>
        </p:txBody>
      </p:sp>
      <p:pic>
        <p:nvPicPr>
          <p:cNvPr id="4" name="Picture 10">
            <a:extLst>
              <a:ext uri="{FF2B5EF4-FFF2-40B4-BE49-F238E27FC236}">
                <a16:creationId xmlns:a16="http://schemas.microsoft.com/office/drawing/2014/main" id="{CAAA8B29-398E-98F8-7B03-1659D79FD7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67FFDC1F-BB1F-F8F7-4ED2-CC14A1DE9E61}"/>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45403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5_Title Only">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4FBAD4-D943-DAAE-0599-E8706D88B2E4}"/>
              </a:ext>
            </a:extLst>
          </p:cNvPr>
          <p:cNvGrpSpPr/>
          <p:nvPr userDrawn="1"/>
        </p:nvGrpSpPr>
        <p:grpSpPr>
          <a:xfrm>
            <a:off x="35518" y="23422"/>
            <a:ext cx="2772000" cy="5135170"/>
            <a:chOff x="35518" y="23422"/>
            <a:chExt cx="2772000" cy="5135170"/>
          </a:xfrm>
          <a:solidFill>
            <a:srgbClr val="9CA3A9">
              <a:alpha val="50000"/>
            </a:srgbClr>
          </a:solidFill>
        </p:grpSpPr>
        <p:pic>
          <p:nvPicPr>
            <p:cNvPr id="4" name="Graphic 3">
              <a:extLst>
                <a:ext uri="{FF2B5EF4-FFF2-40B4-BE49-F238E27FC236}">
                  <a16:creationId xmlns:a16="http://schemas.microsoft.com/office/drawing/2014/main" id="{271F8CF3-EDD0-9453-DE48-1BCCA67517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18" y="23422"/>
              <a:ext cx="2772000" cy="2778801"/>
            </a:xfrm>
            <a:prstGeom prst="rect">
              <a:avLst/>
            </a:prstGeom>
          </p:spPr>
        </p:pic>
        <p:pic>
          <p:nvPicPr>
            <p:cNvPr id="9" name="Graphic 8">
              <a:extLst>
                <a:ext uri="{FF2B5EF4-FFF2-40B4-BE49-F238E27FC236}">
                  <a16:creationId xmlns:a16="http://schemas.microsoft.com/office/drawing/2014/main" id="{26A9FD55-3A01-86DF-89C3-757A347D1F0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171"/>
            <a:stretch/>
          </p:blipFill>
          <p:spPr>
            <a:xfrm>
              <a:off x="35518" y="3051462"/>
              <a:ext cx="2772000" cy="2107130"/>
            </a:xfrm>
            <a:prstGeom prst="rect">
              <a:avLst/>
            </a:prstGeom>
          </p:spPr>
        </p:pic>
      </p:grpSp>
      <p:sp>
        <p:nvSpPr>
          <p:cNvPr id="16" name="Picture Placeholder 9">
            <a:extLst>
              <a:ext uri="{FF2B5EF4-FFF2-40B4-BE49-F238E27FC236}">
                <a16:creationId xmlns:a16="http://schemas.microsoft.com/office/drawing/2014/main" id="{EF8DE7C6-BACD-426B-18D3-ADEC44AD7668}"/>
              </a:ext>
            </a:extLst>
          </p:cNvPr>
          <p:cNvSpPr>
            <a:spLocks noGrp="1" noChangeAspect="1"/>
          </p:cNvSpPr>
          <p:nvPr>
            <p:ph type="pic" sz="quarter" idx="11"/>
          </p:nvPr>
        </p:nvSpPr>
        <p:spPr>
          <a:xfrm>
            <a:off x="661670" y="681750"/>
            <a:ext cx="3910330" cy="3780000"/>
          </a:xfrm>
          <a:prstGeom prst="rect">
            <a:avLst/>
          </a:prstGeom>
          <a:solidFill>
            <a:schemeClr val="bg1">
              <a:lumMod val="95000"/>
            </a:schemeClr>
          </a:solidFill>
        </p:spPr>
        <p:txBody>
          <a:bodyPr/>
          <a:lstStyle>
            <a:lvl1pPr>
              <a:defRPr>
                <a:solidFill>
                  <a:schemeClr val="tx1"/>
                </a:solidFill>
              </a:defRPr>
            </a:lvl1pPr>
          </a:lstStyle>
          <a:p>
            <a:endParaRPr lang="en-IE" dirty="0"/>
          </a:p>
        </p:txBody>
      </p:sp>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tx1"/>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a:solidFill>
                  <a:schemeClr val="tx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83537" y="1169434"/>
            <a:ext cx="1197645" cy="332449"/>
          </a:xfrm>
          <a:prstGeom prst="rect">
            <a:avLst/>
          </a:prstGeom>
        </p:spPr>
      </p:pic>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83899">
            <a:off x="8674680" y="191756"/>
            <a:ext cx="264652" cy="274830"/>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49"/>
            <a:ext cx="8496000" cy="7200"/>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1" name="object 19">
            <a:extLst>
              <a:ext uri="{FF2B5EF4-FFF2-40B4-BE49-F238E27FC236}">
                <a16:creationId xmlns:a16="http://schemas.microsoft.com/office/drawing/2014/main" id="{3A6C2B70-4EE3-E5BF-F436-7ABC9E267383}"/>
              </a:ext>
            </a:extLst>
          </p:cNvPr>
          <p:cNvSpPr/>
          <p:nvPr userDrawn="1"/>
        </p:nvSpPr>
        <p:spPr>
          <a:xfrm>
            <a:off x="661670" y="4469550"/>
            <a:ext cx="8496000" cy="7200"/>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557113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sp>
        <p:nvSpPr>
          <p:cNvPr id="8" name="object 19">
            <a:extLst>
              <a:ext uri="{FF2B5EF4-FFF2-40B4-BE49-F238E27FC236}">
                <a16:creationId xmlns:a16="http://schemas.microsoft.com/office/drawing/2014/main" id="{15371BE0-2E1E-9010-BEEA-E07315AAACC3}"/>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3" name="Text Placeholder 11">
            <a:extLst>
              <a:ext uri="{FF2B5EF4-FFF2-40B4-BE49-F238E27FC236}">
                <a16:creationId xmlns:a16="http://schemas.microsoft.com/office/drawing/2014/main" id="{AF5256AF-A465-863A-C747-C38AB8F5441D}"/>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itle 4">
            <a:extLst>
              <a:ext uri="{FF2B5EF4-FFF2-40B4-BE49-F238E27FC236}">
                <a16:creationId xmlns:a16="http://schemas.microsoft.com/office/drawing/2014/main" id="{DA044EA9-5DFC-CE9A-17FB-66C18F4C3183}"/>
              </a:ext>
            </a:extLst>
          </p:cNvPr>
          <p:cNvSpPr>
            <a:spLocks noGrp="1"/>
          </p:cNvSpPr>
          <p:nvPr>
            <p:ph type="title"/>
          </p:nvPr>
        </p:nvSpPr>
        <p:spPr>
          <a:xfrm>
            <a:off x="228600" y="912306"/>
            <a:ext cx="8686800" cy="993775"/>
          </a:xfrm>
        </p:spPr>
        <p:txBody>
          <a:bodyPr lIns="0">
            <a:normAutofit/>
          </a:bodyPr>
          <a:lstStyle>
            <a:lvl1pPr>
              <a:defRPr sz="3600"/>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FF04A189-3235-E294-CF90-229EDA23DFB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2" name="object 19">
            <a:extLst>
              <a:ext uri="{FF2B5EF4-FFF2-40B4-BE49-F238E27FC236}">
                <a16:creationId xmlns:a16="http://schemas.microsoft.com/office/drawing/2014/main" id="{EF4ACF53-B3D1-D2F9-1D44-3C072127FCEA}"/>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828284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9_Title Only">
    <p:bg>
      <p:bgPr>
        <a:solidFill>
          <a:schemeClr val="accent1"/>
        </a:solidFill>
        <a:effectLst/>
      </p:bgPr>
    </p:bg>
    <p:spTree>
      <p:nvGrpSpPr>
        <p:cNvPr id="1" name=""/>
        <p:cNvGrpSpPr/>
        <p:nvPr/>
      </p:nvGrpSpPr>
      <p:grpSpPr>
        <a:xfrm>
          <a:off x="0" y="0"/>
          <a:ext cx="0" cy="0"/>
          <a:chOff x="0" y="0"/>
          <a:chExt cx="0" cy="0"/>
        </a:xfrm>
      </p:grpSpPr>
      <p:sp>
        <p:nvSpPr>
          <p:cNvPr id="2" name="object 19">
            <a:extLst>
              <a:ext uri="{FF2B5EF4-FFF2-40B4-BE49-F238E27FC236}">
                <a16:creationId xmlns:a16="http://schemas.microsoft.com/office/drawing/2014/main" id="{E44C9F8F-779A-4C91-7C63-174040FA9BB5}"/>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bg1"/>
              </a:solidFill>
            </a:endParaRPr>
          </a:p>
        </p:txBody>
      </p:sp>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object 19">
            <a:extLst>
              <a:ext uri="{FF2B5EF4-FFF2-40B4-BE49-F238E27FC236}">
                <a16:creationId xmlns:a16="http://schemas.microsoft.com/office/drawing/2014/main" id="{7A17D6D3-1B90-D4A3-2B85-3379AE448978}"/>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bg1"/>
              </a:solidFill>
            </a:endParaRP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7685221A-935A-3933-A679-3665D5F2454E}"/>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910146"/>
            <a:ext cx="8686800" cy="993775"/>
          </a:xfrm>
        </p:spPr>
        <p:txBody>
          <a:bodyPr>
            <a:normAutofit/>
          </a:bodyPr>
          <a:lstStyle>
            <a:lvl1pPr>
              <a:defRPr sz="3600">
                <a:solidFill>
                  <a:schemeClr val="accent2"/>
                </a:solidFill>
              </a:defRPr>
            </a:lvl1pPr>
          </a:lstStyle>
          <a:p>
            <a:r>
              <a:rPr lang="en-GB" dirty="0"/>
              <a:t>Click to edit Master title style</a:t>
            </a:r>
            <a:endParaRPr lang="en-IE" dirty="0"/>
          </a:p>
        </p:txBody>
      </p:sp>
    </p:spTree>
    <p:extLst>
      <p:ext uri="{BB962C8B-B14F-4D97-AF65-F5344CB8AC3E}">
        <p14:creationId xmlns:p14="http://schemas.microsoft.com/office/powerpoint/2010/main" val="1675380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accent2"/>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5CDD9B78-502F-BA39-5C39-BF555ABB40E7}"/>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b="0" i="0">
                <a:solidFill>
                  <a:schemeClr val="tx2"/>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tx2"/>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tx2"/>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tx2"/>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tx2"/>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224440DA-4280-3CF8-AEB7-EF41936E5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22" name="Title 21">
            <a:extLst>
              <a:ext uri="{FF2B5EF4-FFF2-40B4-BE49-F238E27FC236}">
                <a16:creationId xmlns:a16="http://schemas.microsoft.com/office/drawing/2014/main" id="{E7C071C6-5DEF-9D9B-1D06-415B56F1B9AA}"/>
              </a:ext>
            </a:extLst>
          </p:cNvPr>
          <p:cNvSpPr>
            <a:spLocks noGrp="1"/>
          </p:cNvSpPr>
          <p:nvPr>
            <p:ph type="title"/>
          </p:nvPr>
        </p:nvSpPr>
        <p:spPr>
          <a:xfrm>
            <a:off x="228600" y="923736"/>
            <a:ext cx="8686800" cy="982345"/>
          </a:xfrm>
        </p:spPr>
        <p:txBody>
          <a:bodyPr>
            <a:normAutofit/>
          </a:bodyPr>
          <a:lstStyle>
            <a:lvl1pPr>
              <a:defRPr sz="3600">
                <a:solidFill>
                  <a:schemeClr val="accent1"/>
                </a:solidFill>
              </a:defRPr>
            </a:lvl1pPr>
          </a:lstStyle>
          <a:p>
            <a:r>
              <a:rPr lang="en-GB" dirty="0"/>
              <a:t>Click to edit Master title style</a:t>
            </a:r>
            <a:endParaRPr lang="en-IE" dirty="0"/>
          </a:p>
        </p:txBody>
      </p:sp>
      <p:sp>
        <p:nvSpPr>
          <p:cNvPr id="23" name="object 19">
            <a:extLst>
              <a:ext uri="{FF2B5EF4-FFF2-40B4-BE49-F238E27FC236}">
                <a16:creationId xmlns:a16="http://schemas.microsoft.com/office/drawing/2014/main" id="{FFC18928-E36F-6A8C-9A64-0232DC77A0C6}"/>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solidFill>
                <a:schemeClr val="bg1"/>
              </a:solidFill>
            </a:endParaRPr>
          </a:p>
        </p:txBody>
      </p:sp>
      <p:sp>
        <p:nvSpPr>
          <p:cNvPr id="24" name="object 19">
            <a:extLst>
              <a:ext uri="{FF2B5EF4-FFF2-40B4-BE49-F238E27FC236}">
                <a16:creationId xmlns:a16="http://schemas.microsoft.com/office/drawing/2014/main" id="{B13DD7B1-7F47-43F3-6FF1-405FAB0BD49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solidFill>
                <a:schemeClr val="bg1"/>
              </a:solidFill>
            </a:endParaRPr>
          </a:p>
        </p:txBody>
      </p:sp>
      <p:sp>
        <p:nvSpPr>
          <p:cNvPr id="25" name="object 19">
            <a:extLst>
              <a:ext uri="{FF2B5EF4-FFF2-40B4-BE49-F238E27FC236}">
                <a16:creationId xmlns:a16="http://schemas.microsoft.com/office/drawing/2014/main" id="{C8E91E4A-9C6B-DE1C-20DA-4108F5216FD0}"/>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spTree>
    <p:extLst>
      <p:ext uri="{BB962C8B-B14F-4D97-AF65-F5344CB8AC3E}">
        <p14:creationId xmlns:p14="http://schemas.microsoft.com/office/powerpoint/2010/main" val="34413128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solidFill>
          <a:schemeClr val="accent6"/>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7F26B05D-2819-3C2E-71A2-4773CA2FE2E4}"/>
              </a:ext>
            </a:extLst>
          </p:cNvPr>
          <p:cNvSpPr>
            <a:spLocks noGrp="1"/>
          </p:cNvSpPr>
          <p:nvPr>
            <p:ph type="body" sz="quarter" idx="12"/>
          </p:nvPr>
        </p:nvSpPr>
        <p:spPr>
          <a:xfrm>
            <a:off x="228600" y="2114550"/>
            <a:ext cx="8686800" cy="1961761"/>
          </a:xfrm>
          <a:prstGeom prst="rect">
            <a:avLst/>
          </a:prstGeom>
        </p:spPr>
        <p:txBody>
          <a:bodyPr/>
          <a:lstStyle>
            <a:lvl1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069BE8EA-494A-D702-9B2E-8D17910125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49" name="Title 48">
            <a:extLst>
              <a:ext uri="{FF2B5EF4-FFF2-40B4-BE49-F238E27FC236}">
                <a16:creationId xmlns:a16="http://schemas.microsoft.com/office/drawing/2014/main" id="{68032CB8-D637-4DF1-C135-3873F52DE081}"/>
              </a:ext>
            </a:extLst>
          </p:cNvPr>
          <p:cNvSpPr>
            <a:spLocks noGrp="1"/>
          </p:cNvSpPr>
          <p:nvPr>
            <p:ph type="title"/>
          </p:nvPr>
        </p:nvSpPr>
        <p:spPr>
          <a:xfrm>
            <a:off x="228600" y="910147"/>
            <a:ext cx="8686800" cy="993775"/>
          </a:xfrm>
        </p:spPr>
        <p:txBody>
          <a:bodyPr>
            <a:normAutofit/>
          </a:bodyPr>
          <a:lstStyle>
            <a:lvl1pPr>
              <a:defRPr sz="3600">
                <a:solidFill>
                  <a:schemeClr val="accent4"/>
                </a:solidFill>
              </a:defRPr>
            </a:lvl1pPr>
          </a:lstStyle>
          <a:p>
            <a:r>
              <a:rPr lang="en-GB" dirty="0"/>
              <a:t>Click to edit Master title style</a:t>
            </a:r>
            <a:endParaRPr lang="en-IE" dirty="0"/>
          </a:p>
        </p:txBody>
      </p:sp>
      <p:sp>
        <p:nvSpPr>
          <p:cNvPr id="51" name="object 19">
            <a:extLst>
              <a:ext uri="{FF2B5EF4-FFF2-40B4-BE49-F238E27FC236}">
                <a16:creationId xmlns:a16="http://schemas.microsoft.com/office/drawing/2014/main" id="{A522FF73-BBA6-8E8E-3F24-5F9098B21697}"/>
              </a:ext>
            </a:extLst>
          </p:cNvPr>
          <p:cNvSpPr/>
          <p:nvPr userDrawn="1"/>
        </p:nvSpPr>
        <p:spPr>
          <a:xfrm>
            <a:off x="0" y="190608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52" name="object 19">
            <a:extLst>
              <a:ext uri="{FF2B5EF4-FFF2-40B4-BE49-F238E27FC236}">
                <a16:creationId xmlns:a16="http://schemas.microsoft.com/office/drawing/2014/main" id="{0E22CEC6-78F2-999E-F11B-A2F8467B471E}"/>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53" name="object 19">
            <a:extLst>
              <a:ext uri="{FF2B5EF4-FFF2-40B4-BE49-F238E27FC236}">
                <a16:creationId xmlns:a16="http://schemas.microsoft.com/office/drawing/2014/main" id="{21114233-D622-FD4B-C13D-87C47AC7222E}"/>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2952130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8_Title Only">
    <p:bg>
      <p:bgPr>
        <a:solidFill>
          <a:schemeClr val="tx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bg1"/>
                </a:solidFill>
                <a:latin typeface="Arial" panose="020B0604020202020204" pitchFamily="34"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bg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bg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b="0" i="0">
                <a:solidFill>
                  <a:srgbClr val="9CA3A9"/>
                </a:solidFill>
                <a:latin typeface="Arial" panose="020B0604020202020204" pitchFamily="34" charset="0"/>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3447809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1_Title Only">
    <p:bg>
      <p:bgPr>
        <a:solidFill>
          <a:schemeClr val="bg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1"/>
                </a:solidFill>
                <a:latin typeface="Arial" panose="020B0604020202020204" pitchFamily="34"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rgbClr val="9CA3A9"/>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rgbClr val="9CA3A9"/>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b="0" i="0">
                <a:solidFill>
                  <a:schemeClr val="tx1"/>
                </a:solidFill>
                <a:latin typeface="Arial" panose="020B0604020202020204" pitchFamily="34" charset="0"/>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1158798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7_Title Only">
    <p:bg>
      <p:bgPr>
        <a:solidFill>
          <a:schemeClr val="accent1"/>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2"/>
                </a:solidFill>
                <a:latin typeface="Arial" panose="020B0604020202020204" pitchFamily="34"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bg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bg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2826"/>
            <a:ext cx="4036792" cy="889000"/>
          </a:xfrm>
          <a:prstGeom prst="rect">
            <a:avLst/>
          </a:prstGeom>
        </p:spPr>
        <p:txBody>
          <a:bodyPr lIns="0" anchor="ctr"/>
          <a:lstStyle>
            <a:lvl1pPr>
              <a:defRPr sz="1050" b="0" i="0">
                <a:solidFill>
                  <a:schemeClr val="accent1">
                    <a:lumMod val="40000"/>
                    <a:lumOff val="60000"/>
                  </a:schemeClr>
                </a:solidFill>
                <a:latin typeface="Arial" panose="020B0604020202020204" pitchFamily="34" charset="0"/>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1100918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9_Title Only">
    <p:bg>
      <p:bgPr>
        <a:solidFill>
          <a:schemeClr val="accent2"/>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accent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1"/>
                </a:solidFill>
                <a:latin typeface="Arial" panose="020B0604020202020204" pitchFamily="34"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accent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accent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b="0" i="0">
                <a:solidFill>
                  <a:schemeClr val="accent1">
                    <a:lumMod val="60000"/>
                    <a:lumOff val="40000"/>
                  </a:schemeClr>
                </a:solidFill>
                <a:latin typeface="Arial" panose="020B0604020202020204" pitchFamily="34" charset="0"/>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3862841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0_Title Only">
    <p:bg>
      <p:bgPr>
        <a:solidFill>
          <a:schemeClr val="accent6"/>
        </a:solid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80E6913-F49A-7373-A1E0-428C3A5F2C70}"/>
              </a:ext>
            </a:extLst>
          </p:cNvPr>
          <p:cNvSpPr>
            <a:spLocks noGrp="1"/>
          </p:cNvSpPr>
          <p:nvPr>
            <p:ph type="body" sz="quarter" idx="12"/>
          </p:nvPr>
        </p:nvSpPr>
        <p:spPr>
          <a:xfrm>
            <a:off x="228600" y="2211276"/>
            <a:ext cx="3581400" cy="892101"/>
          </a:xfrm>
          <a:prstGeom prst="rect">
            <a:avLst/>
          </a:prstGeom>
        </p:spPr>
        <p:txBody>
          <a:bodyPr lIns="0" anchor="ctr"/>
          <a:lstStyle>
            <a:lvl1pPr algn="l">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2pPr>
            <a:lvl3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3pPr>
            <a:lvl4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4pPr>
            <a:lvl5pPr>
              <a:spcBef>
                <a:spcPts val="600"/>
              </a:spcBef>
              <a:spcAft>
                <a:spcPts val="600"/>
              </a:spcAft>
              <a:defRPr sz="1200" b="0" i="0">
                <a:solidFill>
                  <a:schemeClr val="bg1"/>
                </a:solidFill>
                <a:latin typeface="Ginka Medium" panose="02010103030201020103" pitchFamily="2" charset="0"/>
                <a:ea typeface="Red Hat Display Light" panose="02010303040201060303" pitchFamily="2" charset="0"/>
                <a:cs typeface="Red Hat Display Light" panose="02010303040201060303" pitchFamily="2" charset="0"/>
              </a:defRPr>
            </a:lvl5pPr>
          </a:lstStyle>
          <a:p>
            <a:pPr lvl="0"/>
            <a:r>
              <a:rPr lang="en-GB" dirty="0"/>
              <a:t>Click to edit Master text styles</a:t>
            </a:r>
          </a:p>
        </p:txBody>
      </p:sp>
      <p:pic>
        <p:nvPicPr>
          <p:cNvPr id="7" name="Picture 10">
            <a:extLst>
              <a:ext uri="{FF2B5EF4-FFF2-40B4-BE49-F238E27FC236}">
                <a16:creationId xmlns:a16="http://schemas.microsoft.com/office/drawing/2014/main" id="{221C21F8-F4C9-8F16-EA00-CB935E1FD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11" name="Title 10">
            <a:extLst>
              <a:ext uri="{FF2B5EF4-FFF2-40B4-BE49-F238E27FC236}">
                <a16:creationId xmlns:a16="http://schemas.microsoft.com/office/drawing/2014/main" id="{EA234A84-2977-0389-2BD8-3D632F2ED3AF}"/>
              </a:ext>
            </a:extLst>
          </p:cNvPr>
          <p:cNvSpPr>
            <a:spLocks noGrp="1"/>
          </p:cNvSpPr>
          <p:nvPr>
            <p:ph type="title"/>
          </p:nvPr>
        </p:nvSpPr>
        <p:spPr>
          <a:xfrm>
            <a:off x="228600" y="315200"/>
            <a:ext cx="3581400" cy="1588722"/>
          </a:xfrm>
        </p:spPr>
        <p:txBody>
          <a:bodyPr>
            <a:noAutofit/>
          </a:bodyPr>
          <a:lstStyle>
            <a:lvl1pPr>
              <a:defRPr sz="3600" b="1" i="0">
                <a:solidFill>
                  <a:schemeClr val="accent4"/>
                </a:solidFill>
                <a:latin typeface="Arial" panose="020B0604020202020204" pitchFamily="34" charset="0"/>
              </a:defRPr>
            </a:lvl1pPr>
          </a:lstStyle>
          <a:p>
            <a:r>
              <a:rPr lang="en-GB" dirty="0"/>
              <a:t>Click to edit Master title style</a:t>
            </a:r>
            <a:endParaRPr lang="en-IE" dirty="0"/>
          </a:p>
        </p:txBody>
      </p:sp>
      <p:grpSp>
        <p:nvGrpSpPr>
          <p:cNvPr id="6" name="object 6">
            <a:extLst>
              <a:ext uri="{FF2B5EF4-FFF2-40B4-BE49-F238E27FC236}">
                <a16:creationId xmlns:a16="http://schemas.microsoft.com/office/drawing/2014/main" id="{BF15DF5E-9E58-A528-22C4-D21AC0D403D3}"/>
              </a:ext>
            </a:extLst>
          </p:cNvPr>
          <p:cNvGrpSpPr/>
          <p:nvPr userDrawn="1"/>
        </p:nvGrpSpPr>
        <p:grpSpPr>
          <a:xfrm>
            <a:off x="-76200" y="2075824"/>
            <a:ext cx="9220200" cy="1163010"/>
            <a:chOff x="0" y="3038868"/>
            <a:chExt cx="10692130" cy="1710055"/>
          </a:xfrm>
          <a:noFill/>
        </p:grpSpPr>
        <p:sp>
          <p:nvSpPr>
            <p:cNvPr id="9" name="object 7">
              <a:extLst>
                <a:ext uri="{FF2B5EF4-FFF2-40B4-BE49-F238E27FC236}">
                  <a16:creationId xmlns:a16="http://schemas.microsoft.com/office/drawing/2014/main" id="{0E62511C-B573-5C4C-FA2A-61C7170657BB}"/>
                </a:ext>
              </a:extLst>
            </p:cNvPr>
            <p:cNvSpPr/>
            <p:nvPr/>
          </p:nvSpPr>
          <p:spPr>
            <a:xfrm>
              <a:off x="0" y="3038868"/>
              <a:ext cx="10692130" cy="1710055"/>
            </a:xfrm>
            <a:custGeom>
              <a:avLst/>
              <a:gdLst/>
              <a:ahLst/>
              <a:cxnLst/>
              <a:rect l="l" t="t" r="r" b="b"/>
              <a:pathLst>
                <a:path w="10692130" h="1710054">
                  <a:moveTo>
                    <a:pt x="10691990" y="1706638"/>
                  </a:moveTo>
                  <a:lnTo>
                    <a:pt x="0" y="1706638"/>
                  </a:lnTo>
                  <a:lnTo>
                    <a:pt x="0" y="1709813"/>
                  </a:lnTo>
                  <a:lnTo>
                    <a:pt x="10691990" y="1709813"/>
                  </a:lnTo>
                  <a:lnTo>
                    <a:pt x="10691990" y="1706638"/>
                  </a:lnTo>
                  <a:close/>
                </a:path>
                <a:path w="10692130" h="1710054">
                  <a:moveTo>
                    <a:pt x="10691990" y="0"/>
                  </a:moveTo>
                  <a:lnTo>
                    <a:pt x="0" y="0"/>
                  </a:lnTo>
                  <a:lnTo>
                    <a:pt x="0" y="3175"/>
                  </a:lnTo>
                  <a:lnTo>
                    <a:pt x="10691990" y="3175"/>
                  </a:lnTo>
                  <a:lnTo>
                    <a:pt x="10691990" y="0"/>
                  </a:lnTo>
                  <a:close/>
                </a:path>
              </a:pathLst>
            </a:custGeom>
            <a:grpFill/>
            <a:ln w="3175">
              <a:solidFill>
                <a:schemeClr val="bg1"/>
              </a:solidFill>
            </a:ln>
          </p:spPr>
          <p:txBody>
            <a:bodyPr wrap="square" lIns="0" tIns="0" rIns="0" bIns="0" rtlCol="0"/>
            <a:lstStyle/>
            <a:p>
              <a:endParaRPr/>
            </a:p>
          </p:txBody>
        </p:sp>
        <p:sp>
          <p:nvSpPr>
            <p:cNvPr id="10" name="object 8">
              <a:extLst>
                <a:ext uri="{FF2B5EF4-FFF2-40B4-BE49-F238E27FC236}">
                  <a16:creationId xmlns:a16="http://schemas.microsoft.com/office/drawing/2014/main" id="{6223FB02-DF19-A93D-30EB-7EDD7ABA6959}"/>
                </a:ext>
              </a:extLst>
            </p:cNvPr>
            <p:cNvSpPr/>
            <p:nvPr/>
          </p:nvSpPr>
          <p:spPr>
            <a:xfrm>
              <a:off x="5390247" y="3042036"/>
              <a:ext cx="1178166" cy="1706880"/>
            </a:xfrm>
            <a:custGeom>
              <a:avLst/>
              <a:gdLst/>
              <a:ahLst/>
              <a:cxnLst/>
              <a:rect l="l" t="t" r="r" b="b"/>
              <a:pathLst>
                <a:path h="1706879">
                  <a:moveTo>
                    <a:pt x="0" y="0"/>
                  </a:moveTo>
                  <a:lnTo>
                    <a:pt x="0" y="1706626"/>
                  </a:lnTo>
                </a:path>
              </a:pathLst>
            </a:custGeom>
            <a:grpFill/>
            <a:ln w="3175">
              <a:solidFill>
                <a:schemeClr val="bg1"/>
              </a:solidFill>
            </a:ln>
          </p:spPr>
          <p:txBody>
            <a:bodyPr wrap="square" lIns="0" tIns="0" rIns="0" bIns="0" rtlCol="0"/>
            <a:lstStyle/>
            <a:p>
              <a:endParaRPr/>
            </a:p>
          </p:txBody>
        </p:sp>
      </p:grpSp>
      <p:sp>
        <p:nvSpPr>
          <p:cNvPr id="18" name="Text Placeholder 17">
            <a:extLst>
              <a:ext uri="{FF2B5EF4-FFF2-40B4-BE49-F238E27FC236}">
                <a16:creationId xmlns:a16="http://schemas.microsoft.com/office/drawing/2014/main" id="{7D830CAB-93E7-E979-F9A1-65E5B690E1B2}"/>
              </a:ext>
            </a:extLst>
          </p:cNvPr>
          <p:cNvSpPr>
            <a:spLocks noGrp="1"/>
          </p:cNvSpPr>
          <p:nvPr>
            <p:ph type="body" sz="quarter" idx="13"/>
          </p:nvPr>
        </p:nvSpPr>
        <p:spPr>
          <a:xfrm>
            <a:off x="4876800" y="2211388"/>
            <a:ext cx="4036792" cy="889000"/>
          </a:xfrm>
          <a:prstGeom prst="rect">
            <a:avLst/>
          </a:prstGeom>
        </p:spPr>
        <p:txBody>
          <a:bodyPr lIns="0" anchor="ctr"/>
          <a:lstStyle>
            <a:lvl1pPr>
              <a:defRPr sz="1050" b="0" i="0">
                <a:solidFill>
                  <a:srgbClr val="9CA3A9"/>
                </a:solidFill>
                <a:latin typeface="Arial" panose="020B0604020202020204" pitchFamily="34" charset="0"/>
              </a:defRPr>
            </a:lvl1pPr>
            <a:lvl2pPr>
              <a:defRPr>
                <a:solidFill>
                  <a:schemeClr val="accent1">
                    <a:lumMod val="40000"/>
                    <a:lumOff val="60000"/>
                  </a:schemeClr>
                </a:solidFill>
                <a:latin typeface="Space Mono" panose="02000509040000020004" pitchFamily="49" charset="77"/>
              </a:defRPr>
            </a:lvl2pPr>
            <a:lvl3pPr>
              <a:defRPr>
                <a:solidFill>
                  <a:schemeClr val="accent1">
                    <a:lumMod val="40000"/>
                    <a:lumOff val="60000"/>
                  </a:schemeClr>
                </a:solidFill>
                <a:latin typeface="Space Mono" panose="02000509040000020004" pitchFamily="49" charset="77"/>
              </a:defRPr>
            </a:lvl3pPr>
            <a:lvl4pPr>
              <a:defRPr>
                <a:solidFill>
                  <a:schemeClr val="accent1">
                    <a:lumMod val="40000"/>
                    <a:lumOff val="60000"/>
                  </a:schemeClr>
                </a:solidFill>
                <a:latin typeface="Space Mono" panose="02000509040000020004" pitchFamily="49" charset="77"/>
              </a:defRPr>
            </a:lvl4pPr>
            <a:lvl5pPr>
              <a:defRPr>
                <a:solidFill>
                  <a:schemeClr val="accent1">
                    <a:lumMod val="40000"/>
                    <a:lumOff val="60000"/>
                  </a:schemeClr>
                </a:solidFill>
                <a:latin typeface="Space Mono" panose="02000509040000020004" pitchFamily="49" charset="77"/>
              </a:defRPr>
            </a:lvl5pPr>
          </a:lstStyle>
          <a:p>
            <a:pPr lvl="0"/>
            <a:r>
              <a:rPr lang="en-GB" dirty="0"/>
              <a:t>Click to edit Master text styles</a:t>
            </a:r>
            <a:endParaRPr lang="en-IE" dirty="0"/>
          </a:p>
        </p:txBody>
      </p:sp>
    </p:spTree>
    <p:extLst>
      <p:ext uri="{BB962C8B-B14F-4D97-AF65-F5344CB8AC3E}">
        <p14:creationId xmlns:p14="http://schemas.microsoft.com/office/powerpoint/2010/main" val="773419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bg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85930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Only">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accent2"/>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chemeClr val="bg1"/>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a:solidFill>
                  <a:schemeClr val="bg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3537" y="1169434"/>
            <a:ext cx="1197645" cy="332450"/>
          </a:xfrm>
          <a:prstGeom prst="rect">
            <a:avLst/>
          </a:prstGeom>
        </p:spPr>
      </p:pic>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83899">
            <a:off x="8674680" y="191756"/>
            <a:ext cx="264652" cy="274830"/>
          </a:xfrm>
          <a:prstGeom prst="rect">
            <a:avLst/>
          </a:prstGeom>
        </p:spPr>
      </p:pic>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2400" y="684000"/>
            <a:ext cx="3909600" cy="3780000"/>
          </a:xfrm>
          <a:prstGeom prst="rect">
            <a:avLst/>
          </a:prstGeom>
          <a:solidFill>
            <a:schemeClr val="bg1"/>
          </a:solidFill>
        </p:spPr>
        <p:txBody>
          <a:bodyPr/>
          <a:lstStyle>
            <a:lvl1pPr>
              <a:defRPr>
                <a:solidFill>
                  <a:schemeClr val="tx1"/>
                </a:solidFill>
              </a:defRPr>
            </a:lvl1pPr>
          </a:lstStyle>
          <a:p>
            <a:endParaRPr lang="en-IE" dirty="0"/>
          </a:p>
        </p:txBody>
      </p:sp>
      <p:grpSp>
        <p:nvGrpSpPr>
          <p:cNvPr id="24" name="Group 23">
            <a:extLst>
              <a:ext uri="{FF2B5EF4-FFF2-40B4-BE49-F238E27FC236}">
                <a16:creationId xmlns:a16="http://schemas.microsoft.com/office/drawing/2014/main" id="{85B5B2A4-A082-3CBB-C28A-D76EDFF68760}"/>
              </a:ext>
            </a:extLst>
          </p:cNvPr>
          <p:cNvGrpSpPr/>
          <p:nvPr userDrawn="1"/>
        </p:nvGrpSpPr>
        <p:grpSpPr>
          <a:xfrm>
            <a:off x="35518" y="23422"/>
            <a:ext cx="2772000" cy="5135170"/>
            <a:chOff x="35518" y="23422"/>
            <a:chExt cx="2772000" cy="5135170"/>
          </a:xfrm>
          <a:solidFill>
            <a:schemeClr val="bg1">
              <a:alpha val="50000"/>
            </a:schemeClr>
          </a:solidFill>
        </p:grpSpPr>
        <p:pic>
          <p:nvPicPr>
            <p:cNvPr id="21" name="Graphic 20">
              <a:extLst>
                <a:ext uri="{FF2B5EF4-FFF2-40B4-BE49-F238E27FC236}">
                  <a16:creationId xmlns:a16="http://schemas.microsoft.com/office/drawing/2014/main" id="{340C1498-7D18-7CC5-A8E4-D584F52FDC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518" y="23422"/>
              <a:ext cx="2772000" cy="2778801"/>
            </a:xfrm>
            <a:prstGeom prst="rect">
              <a:avLst/>
            </a:prstGeom>
          </p:spPr>
        </p:pic>
        <p:pic>
          <p:nvPicPr>
            <p:cNvPr id="23" name="Graphic 22">
              <a:extLst>
                <a:ext uri="{FF2B5EF4-FFF2-40B4-BE49-F238E27FC236}">
                  <a16:creationId xmlns:a16="http://schemas.microsoft.com/office/drawing/2014/main" id="{4CAF11A6-0F60-A92B-D468-AC936214738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4171"/>
            <a:stretch/>
          </p:blipFill>
          <p:spPr>
            <a:xfrm>
              <a:off x="35518" y="3051462"/>
              <a:ext cx="2772000" cy="2107130"/>
            </a:xfrm>
            <a:prstGeom prst="rect">
              <a:avLst/>
            </a:prstGeom>
          </p:spPr>
        </p:pic>
      </p:grpSp>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4009359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45D112-7935-FB40-1636-6D467A6DCBF3}"/>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
        <p:nvSpPr>
          <p:cNvPr id="13" name="Picture Placeholder 9">
            <a:extLst>
              <a:ext uri="{FF2B5EF4-FFF2-40B4-BE49-F238E27FC236}">
                <a16:creationId xmlns:a16="http://schemas.microsoft.com/office/drawing/2014/main" id="{167C4A65-B0BC-171D-F4B0-C6C86162B529}"/>
              </a:ext>
            </a:extLst>
          </p:cNvPr>
          <p:cNvSpPr>
            <a:spLocks noGrp="1"/>
          </p:cNvSpPr>
          <p:nvPr>
            <p:ph type="pic" sz="quarter" idx="11"/>
          </p:nvPr>
        </p:nvSpPr>
        <p:spPr>
          <a:xfrm>
            <a:off x="4817880" y="1022569"/>
            <a:ext cx="4095712" cy="3204000"/>
          </a:xfrm>
          <a:prstGeom prst="rect">
            <a:avLst/>
          </a:prstGeom>
        </p:spPr>
        <p:txBody>
          <a:bodyPr/>
          <a:lstStyle>
            <a:lvl1pPr>
              <a:defRPr>
                <a:solidFill>
                  <a:schemeClr val="tx1"/>
                </a:solidFill>
              </a:defRPr>
            </a:lvl1pPr>
          </a:lstStyle>
          <a:p>
            <a:endParaRPr lang="en-IE" dirty="0"/>
          </a:p>
        </p:txBody>
      </p:sp>
      <p:sp>
        <p:nvSpPr>
          <p:cNvPr id="14" name="Text Placeholder 11">
            <a:extLst>
              <a:ext uri="{FF2B5EF4-FFF2-40B4-BE49-F238E27FC236}">
                <a16:creationId xmlns:a16="http://schemas.microsoft.com/office/drawing/2014/main" id="{815A5AED-A094-3629-45F4-70CBDC236C4B}"/>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5" name="object 19">
            <a:extLst>
              <a:ext uri="{FF2B5EF4-FFF2-40B4-BE49-F238E27FC236}">
                <a16:creationId xmlns:a16="http://schemas.microsoft.com/office/drawing/2014/main" id="{AFDB5C59-5D72-C462-562E-CDF6304B9F88}"/>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16" name="object 19">
            <a:extLst>
              <a:ext uri="{FF2B5EF4-FFF2-40B4-BE49-F238E27FC236}">
                <a16:creationId xmlns:a16="http://schemas.microsoft.com/office/drawing/2014/main" id="{B388A0A7-D24B-47C8-EC09-D4ACE96D4AA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1182874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bg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1375596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accent1"/>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accent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37535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8B8-4631-452A-2016-89A6961E1608}"/>
              </a:ext>
            </a:extLst>
          </p:cNvPr>
          <p:cNvSpPr>
            <a:spLocks noGrp="1"/>
          </p:cNvSpPr>
          <p:nvPr>
            <p:ph type="title"/>
          </p:nvPr>
        </p:nvSpPr>
        <p:spPr>
          <a:xfrm>
            <a:off x="228600" y="163227"/>
            <a:ext cx="8686800" cy="601663"/>
          </a:xfrm>
        </p:spPr>
        <p:txBody>
          <a:bodyPr/>
          <a:lstStyle>
            <a:lvl1pPr>
              <a:defRPr>
                <a:solidFill>
                  <a:schemeClr val="accent4"/>
                </a:solidFill>
              </a:defRPr>
            </a:lvl1pPr>
          </a:lstStyle>
          <a:p>
            <a:r>
              <a:rPr lang="en-GB" dirty="0"/>
              <a:t>Click to edit Master title style</a:t>
            </a:r>
            <a:endParaRPr lang="en-IE" dirty="0"/>
          </a:p>
        </p:txBody>
      </p:sp>
      <p:sp>
        <p:nvSpPr>
          <p:cNvPr id="3" name="Slide Number Placeholder 2">
            <a:extLst>
              <a:ext uri="{FF2B5EF4-FFF2-40B4-BE49-F238E27FC236}">
                <a16:creationId xmlns:a16="http://schemas.microsoft.com/office/drawing/2014/main" id="{A16AFA88-8C78-AA34-6E95-217BE9375AF5}"/>
              </a:ext>
            </a:extLst>
          </p:cNvPr>
          <p:cNvSpPr>
            <a:spLocks noGrp="1"/>
          </p:cNvSpPr>
          <p:nvPr>
            <p:ph type="sldNum" sz="quarter" idx="10"/>
          </p:nvPr>
        </p:nvSpPr>
        <p:spPr/>
        <p:txBody>
          <a:bodyPr/>
          <a:lstStyle/>
          <a:p>
            <a:fld id="{F5E1385F-7A02-F24D-887D-B89BBF87817C}" type="slidenum">
              <a:rPr lang="en-IE" smtClean="0"/>
              <a:pPr/>
              <a:t>‹#›</a:t>
            </a:fld>
            <a:endParaRPr lang="en-IE" dirty="0"/>
          </a:p>
        </p:txBody>
      </p:sp>
      <p:pic>
        <p:nvPicPr>
          <p:cNvPr id="4" name="Picture 10">
            <a:extLst>
              <a:ext uri="{FF2B5EF4-FFF2-40B4-BE49-F238E27FC236}">
                <a16:creationId xmlns:a16="http://schemas.microsoft.com/office/drawing/2014/main" id="{845A1BFB-8492-FAF9-C0D8-2421E6714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8" name="object 19">
            <a:extLst>
              <a:ext uri="{FF2B5EF4-FFF2-40B4-BE49-F238E27FC236}">
                <a16:creationId xmlns:a16="http://schemas.microsoft.com/office/drawing/2014/main" id="{BEA77559-56E0-7AED-79A8-690BC0E53617}"/>
              </a:ext>
            </a:extLst>
          </p:cNvPr>
          <p:cNvSpPr/>
          <p:nvPr userDrawn="1"/>
        </p:nvSpPr>
        <p:spPr>
          <a:xfrm rot="5400000">
            <a:off x="2970000" y="2883606"/>
            <a:ext cx="3204000" cy="2159"/>
          </a:xfrm>
          <a:custGeom>
            <a:avLst/>
            <a:gdLst/>
            <a:ahLst/>
            <a:cxnLst/>
            <a:rect l="l" t="t" r="r" b="b"/>
            <a:pathLst>
              <a:path w="10692129" h="3175">
                <a:moveTo>
                  <a:pt x="0" y="0"/>
                </a:moveTo>
                <a:lnTo>
                  <a:pt x="0" y="3175"/>
                </a:lnTo>
                <a:lnTo>
                  <a:pt x="10692002" y="3175"/>
                </a:lnTo>
                <a:lnTo>
                  <a:pt x="10692003" y="0"/>
                </a:lnTo>
                <a:lnTo>
                  <a:pt x="0" y="0"/>
                </a:lnTo>
                <a:close/>
              </a:path>
            </a:pathLst>
          </a:custGeom>
          <a:solidFill>
            <a:srgbClr val="7F7F7F"/>
          </a:solidFill>
        </p:spPr>
        <p:txBody>
          <a:bodyPr wrap="square" lIns="0" tIns="0" rIns="0" bIns="0" rtlCol="0"/>
          <a:lstStyle/>
          <a:p>
            <a:endParaRPr/>
          </a:p>
        </p:txBody>
      </p:sp>
      <p:sp>
        <p:nvSpPr>
          <p:cNvPr id="10" name="Picture Placeholder 9">
            <a:extLst>
              <a:ext uri="{FF2B5EF4-FFF2-40B4-BE49-F238E27FC236}">
                <a16:creationId xmlns:a16="http://schemas.microsoft.com/office/drawing/2014/main" id="{DADD26C0-81E6-9E1B-0BD5-94169222FE14}"/>
              </a:ext>
            </a:extLst>
          </p:cNvPr>
          <p:cNvSpPr>
            <a:spLocks noGrp="1"/>
          </p:cNvSpPr>
          <p:nvPr>
            <p:ph type="pic" sz="quarter" idx="11"/>
          </p:nvPr>
        </p:nvSpPr>
        <p:spPr>
          <a:xfrm>
            <a:off x="4817880" y="1022569"/>
            <a:ext cx="4095712" cy="3204000"/>
          </a:xfrm>
          <a:prstGeom prst="rect">
            <a:avLst/>
          </a:prstGeom>
        </p:spPr>
        <p:txBody>
          <a:bodyPr/>
          <a:lstStyle>
            <a:lvl1pPr>
              <a:defRPr>
                <a:solidFill>
                  <a:schemeClr val="bg1"/>
                </a:solidFill>
              </a:defRPr>
            </a:lvl1pPr>
          </a:lstStyle>
          <a:p>
            <a:endParaRPr lang="en-IE" dirty="0"/>
          </a:p>
        </p:txBody>
      </p:sp>
      <p:sp>
        <p:nvSpPr>
          <p:cNvPr id="12" name="Text Placeholder 11">
            <a:extLst>
              <a:ext uri="{FF2B5EF4-FFF2-40B4-BE49-F238E27FC236}">
                <a16:creationId xmlns:a16="http://schemas.microsoft.com/office/drawing/2014/main" id="{8F5095C1-C0E8-8445-8711-B9E40A2CDBB6}"/>
              </a:ext>
            </a:extLst>
          </p:cNvPr>
          <p:cNvSpPr>
            <a:spLocks noGrp="1"/>
          </p:cNvSpPr>
          <p:nvPr>
            <p:ph type="body" sz="quarter" idx="12"/>
          </p:nvPr>
        </p:nvSpPr>
        <p:spPr>
          <a:xfrm>
            <a:off x="228600" y="1029044"/>
            <a:ext cx="4114800" cy="3204001"/>
          </a:xfrm>
          <a:prstGeom prst="rect">
            <a:avLst/>
          </a:prstGeom>
        </p:spPr>
        <p:txBody>
          <a:bodyPr/>
          <a:lstStyle>
            <a:lvl1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sz="1200" b="0" i="0">
                <a:solidFill>
                  <a:schemeClr val="bg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14" name="object 19">
            <a:extLst>
              <a:ext uri="{FF2B5EF4-FFF2-40B4-BE49-F238E27FC236}">
                <a16:creationId xmlns:a16="http://schemas.microsoft.com/office/drawing/2014/main" id="{0871E20F-6110-BBB6-5709-F71D90DBD23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15" name="object 19">
            <a:extLst>
              <a:ext uri="{FF2B5EF4-FFF2-40B4-BE49-F238E27FC236}">
                <a16:creationId xmlns:a16="http://schemas.microsoft.com/office/drawing/2014/main" id="{24DCBCF0-98B3-FC60-87C2-E58DC08B8A28}"/>
              </a:ext>
            </a:extLst>
          </p:cNvPr>
          <p:cNvSpPr/>
          <p:nvPr userDrawn="1"/>
        </p:nvSpPr>
        <p:spPr>
          <a:xfrm>
            <a:off x="-5080" y="4474591"/>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Tree>
    <p:extLst>
      <p:ext uri="{BB962C8B-B14F-4D97-AF65-F5344CB8AC3E}">
        <p14:creationId xmlns:p14="http://schemas.microsoft.com/office/powerpoint/2010/main" val="3557248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536CE80D-6891-DDFF-4E9E-45D511015F50}"/>
              </a:ext>
            </a:extLst>
          </p:cNvPr>
          <p:cNvSpPr>
            <a:spLocks noGrp="1"/>
          </p:cNvSpPr>
          <p:nvPr>
            <p:ph type="body" sz="quarter" idx="10"/>
          </p:nvPr>
        </p:nvSpPr>
        <p:spPr>
          <a:xfrm>
            <a:off x="228600" y="989506"/>
            <a:ext cx="8686800" cy="438244"/>
          </a:xfrm>
          <a:prstGeom prst="rect">
            <a:avLst/>
          </a:prstGeom>
        </p:spPr>
        <p:txBody>
          <a:bodyPr lIns="0" anchor="ctr"/>
          <a:lstStyle>
            <a:lvl1pPr>
              <a:defRPr b="1" i="0">
                <a:solidFill>
                  <a:schemeClr val="bg1"/>
                </a:solidFill>
                <a:latin typeface="Arial" panose="020B0604020202020204" pitchFamily="34"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12" name="Content Placeholder 10">
            <a:extLst>
              <a:ext uri="{FF2B5EF4-FFF2-40B4-BE49-F238E27FC236}">
                <a16:creationId xmlns:a16="http://schemas.microsoft.com/office/drawing/2014/main" id="{3B431B28-5603-635B-E4B8-0AB075BE044A}"/>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bg1"/>
                </a:solidFill>
                <a:latin typeface="Arial" panose="020B0604020202020204" pitchFamily="34" charset="0"/>
              </a:defRPr>
            </a:lvl1pPr>
            <a:lvl2pPr>
              <a:lnSpc>
                <a:spcPct val="110000"/>
              </a:lnSpc>
              <a:spcBef>
                <a:spcPts val="300"/>
              </a:spcBef>
              <a:spcAft>
                <a:spcPts val="300"/>
              </a:spcAft>
              <a:defRPr sz="1400" b="0" i="0">
                <a:solidFill>
                  <a:schemeClr val="bg1"/>
                </a:solidFill>
                <a:latin typeface="Arial" panose="020B0604020202020204" pitchFamily="34" charset="0"/>
              </a:defRPr>
            </a:lvl2pPr>
            <a:lvl3pPr>
              <a:lnSpc>
                <a:spcPct val="110000"/>
              </a:lnSpc>
              <a:spcBef>
                <a:spcPts val="300"/>
              </a:spcBef>
              <a:spcAft>
                <a:spcPts val="300"/>
              </a:spcAft>
              <a:defRPr sz="1400" b="0" i="0">
                <a:solidFill>
                  <a:schemeClr val="bg1"/>
                </a:solidFill>
                <a:latin typeface="Arial" panose="020B0604020202020204" pitchFamily="34" charset="0"/>
              </a:defRPr>
            </a:lvl3pPr>
            <a:lvl4pPr>
              <a:lnSpc>
                <a:spcPct val="110000"/>
              </a:lnSpc>
              <a:spcBef>
                <a:spcPts val="300"/>
              </a:spcBef>
              <a:spcAft>
                <a:spcPts val="300"/>
              </a:spcAft>
              <a:defRPr sz="1400" b="0" i="0">
                <a:solidFill>
                  <a:schemeClr val="bg1"/>
                </a:solidFill>
                <a:latin typeface="Arial" panose="020B0604020202020204" pitchFamily="34" charset="0"/>
              </a:defRPr>
            </a:lvl4pPr>
            <a:lvl5pPr>
              <a:lnSpc>
                <a:spcPct val="110000"/>
              </a:lnSpc>
              <a:spcBef>
                <a:spcPts val="300"/>
              </a:spcBef>
              <a:spcAft>
                <a:spcPts val="30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2" name="Picture 10">
            <a:extLst>
              <a:ext uri="{FF2B5EF4-FFF2-40B4-BE49-F238E27FC236}">
                <a16:creationId xmlns:a16="http://schemas.microsoft.com/office/drawing/2014/main" id="{4742E66B-5222-E003-191E-0BC4B36D8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3" name="object 19">
            <a:extLst>
              <a:ext uri="{FF2B5EF4-FFF2-40B4-BE49-F238E27FC236}">
                <a16:creationId xmlns:a16="http://schemas.microsoft.com/office/drawing/2014/main" id="{F7D1305B-CF97-8661-8BFF-78CC5F35690E}"/>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4" name="Title 1">
            <a:extLst>
              <a:ext uri="{FF2B5EF4-FFF2-40B4-BE49-F238E27FC236}">
                <a16:creationId xmlns:a16="http://schemas.microsoft.com/office/drawing/2014/main" id="{05597A92-E1DB-5164-D6B8-2FD0048C14D4}"/>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008983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47FEBB-EFE5-1972-0775-D53F580C25FC}"/>
              </a:ext>
            </a:extLst>
          </p:cNvPr>
          <p:cNvSpPr>
            <a:spLocks noGrp="1"/>
          </p:cNvSpPr>
          <p:nvPr>
            <p:ph type="body" sz="quarter" idx="10"/>
          </p:nvPr>
        </p:nvSpPr>
        <p:spPr>
          <a:xfrm>
            <a:off x="228600" y="989506"/>
            <a:ext cx="8686800" cy="438244"/>
          </a:xfrm>
          <a:prstGeom prst="rect">
            <a:avLst/>
          </a:prstGeom>
        </p:spPr>
        <p:txBody>
          <a:bodyPr lIns="0" anchor="ctr"/>
          <a:lstStyle>
            <a:lvl1pPr>
              <a:defRPr b="1" i="0">
                <a:solidFill>
                  <a:schemeClr val="tx1"/>
                </a:solidFill>
                <a:latin typeface="Arial" panose="020B0604020202020204" pitchFamily="34"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11" name="Content Placeholder 10">
            <a:extLst>
              <a:ext uri="{FF2B5EF4-FFF2-40B4-BE49-F238E27FC236}">
                <a16:creationId xmlns:a16="http://schemas.microsoft.com/office/drawing/2014/main" id="{D8D5398B-7C5B-4CDD-28C5-3DA0BD1FF8C1}"/>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1pPr>
            <a:lvl2pPr>
              <a:lnSpc>
                <a:spcPct val="110000"/>
              </a:lnSpc>
              <a:spcBef>
                <a:spcPts val="300"/>
              </a:spcBef>
              <a:spcAft>
                <a:spcPts val="300"/>
              </a:spcAft>
              <a:defRPr sz="14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2pPr>
            <a:lvl3pPr>
              <a:lnSpc>
                <a:spcPct val="110000"/>
              </a:lnSpc>
              <a:spcBef>
                <a:spcPts val="300"/>
              </a:spcBef>
              <a:spcAft>
                <a:spcPts val="300"/>
              </a:spcAft>
              <a:defRPr sz="14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3pPr>
            <a:lvl4pPr>
              <a:lnSpc>
                <a:spcPct val="110000"/>
              </a:lnSpc>
              <a:spcBef>
                <a:spcPts val="300"/>
              </a:spcBef>
              <a:spcAft>
                <a:spcPts val="300"/>
              </a:spcAft>
              <a:defRPr sz="14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4pPr>
            <a:lvl5pPr>
              <a:lnSpc>
                <a:spcPct val="110000"/>
              </a:lnSpc>
              <a:spcBef>
                <a:spcPts val="300"/>
              </a:spcBef>
              <a:spcAft>
                <a:spcPts val="300"/>
              </a:spcAft>
              <a:defRPr sz="1400" b="0" i="0">
                <a:solidFill>
                  <a:schemeClr val="tx1"/>
                </a:solidFill>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2" name="object 19">
            <a:extLst>
              <a:ext uri="{FF2B5EF4-FFF2-40B4-BE49-F238E27FC236}">
                <a16:creationId xmlns:a16="http://schemas.microsoft.com/office/drawing/2014/main" id="{3448111D-1CE0-C4D1-6A44-7B01F7EDB861}"/>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3" name="Title 1">
            <a:extLst>
              <a:ext uri="{FF2B5EF4-FFF2-40B4-BE49-F238E27FC236}">
                <a16:creationId xmlns:a16="http://schemas.microsoft.com/office/drawing/2014/main" id="{220F4362-2BAD-27F7-19E9-7A0135CD699D}"/>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4404544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solidFill>
          <a:schemeClr val="accent1"/>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85B7FD2-9532-0D83-6F99-AD7913F26B12}"/>
              </a:ext>
            </a:extLst>
          </p:cNvPr>
          <p:cNvSpPr>
            <a:spLocks noGrp="1"/>
          </p:cNvSpPr>
          <p:nvPr>
            <p:ph type="body" sz="quarter" idx="10"/>
          </p:nvPr>
        </p:nvSpPr>
        <p:spPr>
          <a:xfrm>
            <a:off x="228600" y="989506"/>
            <a:ext cx="8686800" cy="438244"/>
          </a:xfrm>
          <a:prstGeom prst="rect">
            <a:avLst/>
          </a:prstGeom>
        </p:spPr>
        <p:txBody>
          <a:bodyPr lIns="0" anchor="ctr"/>
          <a:lstStyle>
            <a:lvl1pPr>
              <a:defRPr b="1" i="0">
                <a:solidFill>
                  <a:schemeClr val="accent2"/>
                </a:solidFill>
                <a:latin typeface="Arial" panose="020B0604020202020204" pitchFamily="34"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4" name="Content Placeholder 10">
            <a:extLst>
              <a:ext uri="{FF2B5EF4-FFF2-40B4-BE49-F238E27FC236}">
                <a16:creationId xmlns:a16="http://schemas.microsoft.com/office/drawing/2014/main" id="{93A9B71B-9700-1A9B-4F20-72663F3A86B9}"/>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bg1"/>
                </a:solidFill>
                <a:latin typeface="Arial" panose="020B0604020202020204" pitchFamily="34" charset="0"/>
              </a:defRPr>
            </a:lvl1pPr>
            <a:lvl2pPr>
              <a:lnSpc>
                <a:spcPct val="110000"/>
              </a:lnSpc>
              <a:spcBef>
                <a:spcPts val="300"/>
              </a:spcBef>
              <a:spcAft>
                <a:spcPts val="300"/>
              </a:spcAft>
              <a:defRPr sz="1400" b="0" i="0">
                <a:solidFill>
                  <a:schemeClr val="bg1"/>
                </a:solidFill>
                <a:latin typeface="Arial" panose="020B0604020202020204" pitchFamily="34" charset="0"/>
              </a:defRPr>
            </a:lvl2pPr>
            <a:lvl3pPr>
              <a:lnSpc>
                <a:spcPct val="110000"/>
              </a:lnSpc>
              <a:spcBef>
                <a:spcPts val="300"/>
              </a:spcBef>
              <a:spcAft>
                <a:spcPts val="300"/>
              </a:spcAft>
              <a:defRPr sz="1400" b="0" i="0">
                <a:solidFill>
                  <a:schemeClr val="bg1"/>
                </a:solidFill>
                <a:latin typeface="Arial" panose="020B0604020202020204" pitchFamily="34" charset="0"/>
              </a:defRPr>
            </a:lvl3pPr>
            <a:lvl4pPr>
              <a:lnSpc>
                <a:spcPct val="110000"/>
              </a:lnSpc>
              <a:spcBef>
                <a:spcPts val="300"/>
              </a:spcBef>
              <a:spcAft>
                <a:spcPts val="300"/>
              </a:spcAft>
              <a:defRPr sz="1400" b="0" i="0">
                <a:solidFill>
                  <a:schemeClr val="bg1"/>
                </a:solidFill>
                <a:latin typeface="Arial" panose="020B0604020202020204" pitchFamily="34" charset="0"/>
              </a:defRPr>
            </a:lvl4pPr>
            <a:lvl5pPr>
              <a:lnSpc>
                <a:spcPct val="110000"/>
              </a:lnSpc>
              <a:spcBef>
                <a:spcPts val="300"/>
              </a:spcBef>
              <a:spcAft>
                <a:spcPts val="30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9A8D0215-FC3C-AD24-FC0E-663F31FF1B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5" name="object 19">
            <a:extLst>
              <a:ext uri="{FF2B5EF4-FFF2-40B4-BE49-F238E27FC236}">
                <a16:creationId xmlns:a16="http://schemas.microsoft.com/office/drawing/2014/main" id="{ED722986-7665-56BE-D192-91129CCC08DF}"/>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7" name="Title 1">
            <a:extLst>
              <a:ext uri="{FF2B5EF4-FFF2-40B4-BE49-F238E27FC236}">
                <a16:creationId xmlns:a16="http://schemas.microsoft.com/office/drawing/2014/main" id="{B5A7DB5C-CDF8-2215-C9FB-8FA1FEA97CBF}"/>
              </a:ext>
            </a:extLst>
          </p:cNvPr>
          <p:cNvSpPr>
            <a:spLocks noGrp="1"/>
          </p:cNvSpPr>
          <p:nvPr>
            <p:ph type="title"/>
          </p:nvPr>
        </p:nvSpPr>
        <p:spPr>
          <a:xfrm>
            <a:off x="228600" y="163227"/>
            <a:ext cx="8686800" cy="601663"/>
          </a:xfrm>
        </p:spPr>
        <p:txBody>
          <a:bodyPr/>
          <a:lstStyle>
            <a:lvl1pPr>
              <a:defRPr>
                <a:solidFill>
                  <a:schemeClr val="accent2"/>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3496799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1C2E0ADE-3C72-28FA-1FA4-0E5EDA46BDE7}"/>
              </a:ext>
            </a:extLst>
          </p:cNvPr>
          <p:cNvSpPr>
            <a:spLocks noGrp="1"/>
          </p:cNvSpPr>
          <p:nvPr>
            <p:ph type="body" sz="quarter" idx="10"/>
          </p:nvPr>
        </p:nvSpPr>
        <p:spPr>
          <a:xfrm>
            <a:off x="228600" y="989506"/>
            <a:ext cx="8686800" cy="438244"/>
          </a:xfrm>
          <a:prstGeom prst="rect">
            <a:avLst/>
          </a:prstGeom>
        </p:spPr>
        <p:txBody>
          <a:bodyPr lIns="0" anchor="ctr"/>
          <a:lstStyle>
            <a:lvl1pPr>
              <a:defRPr b="1" i="0">
                <a:solidFill>
                  <a:schemeClr val="accent1"/>
                </a:solidFill>
                <a:latin typeface="Arial" panose="020B0604020202020204" pitchFamily="34"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4" name="Content Placeholder 10">
            <a:extLst>
              <a:ext uri="{FF2B5EF4-FFF2-40B4-BE49-F238E27FC236}">
                <a16:creationId xmlns:a16="http://schemas.microsoft.com/office/drawing/2014/main" id="{1A469555-6FD2-20D6-E973-CC2C3D7AC771}"/>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tx2"/>
                </a:solidFill>
                <a:latin typeface="Arial" panose="020B0604020202020204" pitchFamily="34" charset="0"/>
              </a:defRPr>
            </a:lvl1pPr>
            <a:lvl2pPr>
              <a:lnSpc>
                <a:spcPct val="110000"/>
              </a:lnSpc>
              <a:spcBef>
                <a:spcPts val="300"/>
              </a:spcBef>
              <a:spcAft>
                <a:spcPts val="300"/>
              </a:spcAft>
              <a:defRPr sz="1400" b="0" i="0">
                <a:solidFill>
                  <a:schemeClr val="tx2"/>
                </a:solidFill>
                <a:latin typeface="Arial" panose="020B0604020202020204" pitchFamily="34" charset="0"/>
              </a:defRPr>
            </a:lvl2pPr>
            <a:lvl3pPr>
              <a:lnSpc>
                <a:spcPct val="110000"/>
              </a:lnSpc>
              <a:spcBef>
                <a:spcPts val="300"/>
              </a:spcBef>
              <a:spcAft>
                <a:spcPts val="300"/>
              </a:spcAft>
              <a:defRPr sz="1400" b="0" i="0">
                <a:solidFill>
                  <a:schemeClr val="tx2"/>
                </a:solidFill>
                <a:latin typeface="Arial" panose="020B0604020202020204" pitchFamily="34" charset="0"/>
              </a:defRPr>
            </a:lvl3pPr>
            <a:lvl4pPr>
              <a:lnSpc>
                <a:spcPct val="110000"/>
              </a:lnSpc>
              <a:spcBef>
                <a:spcPts val="300"/>
              </a:spcBef>
              <a:spcAft>
                <a:spcPts val="300"/>
              </a:spcAft>
              <a:defRPr sz="1400" b="0" i="0">
                <a:solidFill>
                  <a:schemeClr val="tx2"/>
                </a:solidFill>
                <a:latin typeface="Arial" panose="020B0604020202020204" pitchFamily="34" charset="0"/>
              </a:defRPr>
            </a:lvl4pPr>
            <a:lvl5pPr>
              <a:lnSpc>
                <a:spcPct val="110000"/>
              </a:lnSpc>
              <a:spcBef>
                <a:spcPts val="300"/>
              </a:spcBef>
              <a:spcAft>
                <a:spcPts val="300"/>
              </a:spcAft>
              <a:defRPr sz="1400" b="0" i="0">
                <a:solidFill>
                  <a:schemeClr val="tx2"/>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3ADC06EB-15EC-E0EA-5416-F3CFA517F9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7" name="object 19">
            <a:extLst>
              <a:ext uri="{FF2B5EF4-FFF2-40B4-BE49-F238E27FC236}">
                <a16:creationId xmlns:a16="http://schemas.microsoft.com/office/drawing/2014/main" id="{C4696E81-277B-1511-C54E-6545548726C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5" name="Title 1">
            <a:extLst>
              <a:ext uri="{FF2B5EF4-FFF2-40B4-BE49-F238E27FC236}">
                <a16:creationId xmlns:a16="http://schemas.microsoft.com/office/drawing/2014/main" id="{803D3DA4-003D-73F4-73F9-E398911C030D}"/>
              </a:ext>
            </a:extLst>
          </p:cNvPr>
          <p:cNvSpPr>
            <a:spLocks noGrp="1"/>
          </p:cNvSpPr>
          <p:nvPr>
            <p:ph type="title"/>
          </p:nvPr>
        </p:nvSpPr>
        <p:spPr>
          <a:xfrm>
            <a:off x="228600" y="163227"/>
            <a:ext cx="8686800" cy="601663"/>
          </a:xfrm>
        </p:spPr>
        <p:txBody>
          <a:bodyPr/>
          <a:lstStyle>
            <a:lvl1pPr>
              <a:defRPr>
                <a:solidFill>
                  <a:schemeClr val="accent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445001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bg>
      <p:bgPr>
        <a:solidFill>
          <a:schemeClr val="accent6"/>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9D0F055-A8A0-2FB2-B575-F70173BBE0DB}"/>
              </a:ext>
            </a:extLst>
          </p:cNvPr>
          <p:cNvSpPr>
            <a:spLocks noGrp="1"/>
          </p:cNvSpPr>
          <p:nvPr>
            <p:ph type="body" sz="quarter" idx="10"/>
          </p:nvPr>
        </p:nvSpPr>
        <p:spPr>
          <a:xfrm>
            <a:off x="228600" y="989506"/>
            <a:ext cx="8686800" cy="438244"/>
          </a:xfrm>
          <a:prstGeom prst="rect">
            <a:avLst/>
          </a:prstGeom>
        </p:spPr>
        <p:txBody>
          <a:bodyPr lIns="0" anchor="ctr"/>
          <a:lstStyle>
            <a:lvl1pPr>
              <a:defRPr b="1" i="0">
                <a:solidFill>
                  <a:schemeClr val="accent4"/>
                </a:solidFill>
                <a:latin typeface="Arial" panose="020B0604020202020204" pitchFamily="34"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4" name="Content Placeholder 10">
            <a:extLst>
              <a:ext uri="{FF2B5EF4-FFF2-40B4-BE49-F238E27FC236}">
                <a16:creationId xmlns:a16="http://schemas.microsoft.com/office/drawing/2014/main" id="{6D29D36F-E73D-6D12-876F-4B6E3001B66A}"/>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solidFill>
                  <a:schemeClr val="bg1"/>
                </a:solidFill>
                <a:latin typeface="Arial" panose="020B0604020202020204" pitchFamily="34" charset="0"/>
              </a:defRPr>
            </a:lvl1pPr>
            <a:lvl2pPr>
              <a:lnSpc>
                <a:spcPct val="110000"/>
              </a:lnSpc>
              <a:spcBef>
                <a:spcPts val="300"/>
              </a:spcBef>
              <a:spcAft>
                <a:spcPts val="300"/>
              </a:spcAft>
              <a:defRPr sz="1400" b="0" i="0">
                <a:solidFill>
                  <a:schemeClr val="bg1"/>
                </a:solidFill>
                <a:latin typeface="Arial" panose="020B0604020202020204" pitchFamily="34" charset="0"/>
              </a:defRPr>
            </a:lvl2pPr>
            <a:lvl3pPr>
              <a:lnSpc>
                <a:spcPct val="110000"/>
              </a:lnSpc>
              <a:spcBef>
                <a:spcPts val="300"/>
              </a:spcBef>
              <a:spcAft>
                <a:spcPts val="300"/>
              </a:spcAft>
              <a:defRPr sz="1400" b="0" i="0">
                <a:solidFill>
                  <a:schemeClr val="bg1"/>
                </a:solidFill>
                <a:latin typeface="Arial" panose="020B0604020202020204" pitchFamily="34" charset="0"/>
              </a:defRPr>
            </a:lvl3pPr>
            <a:lvl4pPr>
              <a:lnSpc>
                <a:spcPct val="110000"/>
              </a:lnSpc>
              <a:spcBef>
                <a:spcPts val="300"/>
              </a:spcBef>
              <a:spcAft>
                <a:spcPts val="300"/>
              </a:spcAft>
              <a:defRPr sz="1400" b="0" i="0">
                <a:solidFill>
                  <a:schemeClr val="bg1"/>
                </a:solidFill>
                <a:latin typeface="Arial" panose="020B0604020202020204" pitchFamily="34" charset="0"/>
              </a:defRPr>
            </a:lvl4pPr>
            <a:lvl5pPr>
              <a:lnSpc>
                <a:spcPct val="110000"/>
              </a:lnSpc>
              <a:spcBef>
                <a:spcPts val="300"/>
              </a:spcBef>
              <a:spcAft>
                <a:spcPts val="30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pic>
        <p:nvPicPr>
          <p:cNvPr id="6" name="Picture 10">
            <a:extLst>
              <a:ext uri="{FF2B5EF4-FFF2-40B4-BE49-F238E27FC236}">
                <a16:creationId xmlns:a16="http://schemas.microsoft.com/office/drawing/2014/main" id="{B6F0A033-3433-7ED0-D902-05BD6ABA9C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5" name="object 19">
            <a:extLst>
              <a:ext uri="{FF2B5EF4-FFF2-40B4-BE49-F238E27FC236}">
                <a16:creationId xmlns:a16="http://schemas.microsoft.com/office/drawing/2014/main" id="{A6B5E091-7EF9-A8C1-DFA2-88624A07A56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7" name="Title 1">
            <a:extLst>
              <a:ext uri="{FF2B5EF4-FFF2-40B4-BE49-F238E27FC236}">
                <a16:creationId xmlns:a16="http://schemas.microsoft.com/office/drawing/2014/main" id="{BF8861D0-1E07-9A16-FD50-BECE22DF1B8F}"/>
              </a:ext>
            </a:extLst>
          </p:cNvPr>
          <p:cNvSpPr>
            <a:spLocks noGrp="1"/>
          </p:cNvSpPr>
          <p:nvPr>
            <p:ph type="title"/>
          </p:nvPr>
        </p:nvSpPr>
        <p:spPr>
          <a:xfrm>
            <a:off x="228600" y="163227"/>
            <a:ext cx="8686800" cy="601663"/>
          </a:xfrm>
        </p:spPr>
        <p:txBody>
          <a:bodyPr/>
          <a:lstStyle>
            <a:lvl1pPr>
              <a:defRPr>
                <a:solidFill>
                  <a:schemeClr val="accent4"/>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450716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12E68824-49FA-055E-1BE4-AA5B6D3CFF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7" name="object 19">
            <a:extLst>
              <a:ext uri="{FF2B5EF4-FFF2-40B4-BE49-F238E27FC236}">
                <a16:creationId xmlns:a16="http://schemas.microsoft.com/office/drawing/2014/main" id="{D1FBD397-2BD3-4344-AF55-2C9336D722DB}"/>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3" name="Title 1">
            <a:extLst>
              <a:ext uri="{FF2B5EF4-FFF2-40B4-BE49-F238E27FC236}">
                <a16:creationId xmlns:a16="http://schemas.microsoft.com/office/drawing/2014/main" id="{3C791E74-9480-E064-2991-C5B5D6192444}"/>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8634682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2_Title Only">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555181-7FCE-7190-0812-D0AA5488C7A1}"/>
              </a:ext>
            </a:extLst>
          </p:cNvPr>
          <p:cNvGrpSpPr/>
          <p:nvPr userDrawn="1"/>
        </p:nvGrpSpPr>
        <p:grpSpPr>
          <a:xfrm>
            <a:off x="68400" y="97200"/>
            <a:ext cx="2782824" cy="5038908"/>
            <a:chOff x="72177" y="104594"/>
            <a:chExt cx="2782824" cy="5038908"/>
          </a:xfrm>
          <a:solidFill>
            <a:schemeClr val="accent1">
              <a:alpha val="60000"/>
            </a:schemeClr>
          </a:solidFill>
        </p:grpSpPr>
        <p:pic>
          <p:nvPicPr>
            <p:cNvPr id="3" name="Graphic 2">
              <a:extLst>
                <a:ext uri="{FF2B5EF4-FFF2-40B4-BE49-F238E27FC236}">
                  <a16:creationId xmlns:a16="http://schemas.microsoft.com/office/drawing/2014/main" id="{A4EB5A2E-957D-34C3-1684-4A8E9A9FFE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5400000">
              <a:off x="79623" y="101171"/>
              <a:ext cx="2771956" cy="2778801"/>
            </a:xfrm>
            <a:prstGeom prst="rect">
              <a:avLst/>
            </a:prstGeom>
          </p:spPr>
        </p:pic>
        <p:pic>
          <p:nvPicPr>
            <p:cNvPr id="4" name="Graphic 3">
              <a:extLst>
                <a:ext uri="{FF2B5EF4-FFF2-40B4-BE49-F238E27FC236}">
                  <a16:creationId xmlns:a16="http://schemas.microsoft.com/office/drawing/2014/main" id="{99A6A45F-43DF-E036-247E-C63A90C251F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960"/>
            <a:stretch/>
          </p:blipFill>
          <p:spPr>
            <a:xfrm rot="5400000">
              <a:off x="421538" y="2714062"/>
              <a:ext cx="2080079" cy="2778801"/>
            </a:xfrm>
            <a:prstGeom prst="rect">
              <a:avLst/>
            </a:prstGeom>
          </p:spPr>
        </p:pic>
      </p:grpSp>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accent1"/>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chemeClr val="accent1"/>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a:solidFill>
                  <a:schemeClr val="tx2"/>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83537" y="1169434"/>
            <a:ext cx="1197645" cy="332449"/>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accent1"/>
            </a:solidFill>
          </a:ln>
        </p:spPr>
        <p:txBody>
          <a:bodyPr wrap="square" lIns="0" tIns="0" rIns="0" bIns="0" rtlCol="0"/>
          <a:lstStyle/>
          <a:p>
            <a:endParaRPr/>
          </a:p>
        </p:txBody>
      </p:sp>
      <p:pic>
        <p:nvPicPr>
          <p:cNvPr id="15" name="Graphic 14">
            <a:extLst>
              <a:ext uri="{FF2B5EF4-FFF2-40B4-BE49-F238E27FC236}">
                <a16:creationId xmlns:a16="http://schemas.microsoft.com/office/drawing/2014/main" id="{3F15BAAB-71E4-A2BA-F75E-BF3D035E412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687092" y="209257"/>
            <a:ext cx="239828" cy="239828"/>
          </a:xfrm>
          <a:prstGeom prst="rect">
            <a:avLst/>
          </a:prstGeom>
        </p:spPr>
      </p:pic>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1670" y="681750"/>
            <a:ext cx="3910317" cy="3780000"/>
          </a:xfrm>
          <a:prstGeom prst="rect">
            <a:avLst/>
          </a:prstGeom>
          <a:solidFill>
            <a:schemeClr val="bg1"/>
          </a:solidFill>
        </p:spPr>
        <p:txBody>
          <a:bodyPr/>
          <a:lstStyle>
            <a:lvl1pPr>
              <a:defRPr>
                <a:solidFill>
                  <a:schemeClr val="tx1"/>
                </a:solidFill>
              </a:defRPr>
            </a:lvl1pPr>
          </a:lstStyle>
          <a:p>
            <a:endParaRPr lang="en-IE" dirty="0"/>
          </a:p>
        </p:txBody>
      </p:sp>
    </p:spTree>
    <p:extLst>
      <p:ext uri="{BB962C8B-B14F-4D97-AF65-F5344CB8AC3E}">
        <p14:creationId xmlns:p14="http://schemas.microsoft.com/office/powerpoint/2010/main" val="42423400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06A9-5659-3A48-1614-413DF6E8C3F1}"/>
              </a:ext>
            </a:extLst>
          </p:cNvPr>
          <p:cNvSpPr>
            <a:spLocks noGrp="1"/>
          </p:cNvSpPr>
          <p:nvPr>
            <p:ph type="title"/>
          </p:nvPr>
        </p:nvSpPr>
        <p:spPr>
          <a:xfrm>
            <a:off x="228600" y="163227"/>
            <a:ext cx="8686800" cy="601663"/>
          </a:xfrm>
        </p:spPr>
        <p:txBody>
          <a:bodyPr/>
          <a:lstStyle>
            <a:lvl1pPr>
              <a:defRPr>
                <a:solidFill>
                  <a:schemeClr val="tx2"/>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52953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1"/>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D9500A40-412B-ACC8-D239-5852113606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4" name="Title 1">
            <a:extLst>
              <a:ext uri="{FF2B5EF4-FFF2-40B4-BE49-F238E27FC236}">
                <a16:creationId xmlns:a16="http://schemas.microsoft.com/office/drawing/2014/main" id="{870166E6-1747-F6F2-57C9-584E326EA167}"/>
              </a:ext>
            </a:extLst>
          </p:cNvPr>
          <p:cNvSpPr>
            <a:spLocks noGrp="1"/>
          </p:cNvSpPr>
          <p:nvPr>
            <p:ph type="title"/>
          </p:nvPr>
        </p:nvSpPr>
        <p:spPr>
          <a:xfrm>
            <a:off x="228600" y="163227"/>
            <a:ext cx="8686800" cy="601663"/>
          </a:xfrm>
        </p:spPr>
        <p:txBody>
          <a:bodyPr/>
          <a:lstStyle>
            <a:lvl1pPr>
              <a:defRPr>
                <a:solidFill>
                  <a:schemeClr val="accent2"/>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709351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_Title Only">
    <p:bg>
      <p:bgPr>
        <a:solidFill>
          <a:schemeClr val="accent2"/>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E25AE906-1107-F726-8AF5-4149C62292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4" name="Title 1">
            <a:extLst>
              <a:ext uri="{FF2B5EF4-FFF2-40B4-BE49-F238E27FC236}">
                <a16:creationId xmlns:a16="http://schemas.microsoft.com/office/drawing/2014/main" id="{26E73778-08C2-EDF4-E616-DEB6E80A12F8}"/>
              </a:ext>
            </a:extLst>
          </p:cNvPr>
          <p:cNvSpPr>
            <a:spLocks noGrp="1"/>
          </p:cNvSpPr>
          <p:nvPr>
            <p:ph type="title"/>
          </p:nvPr>
        </p:nvSpPr>
        <p:spPr>
          <a:xfrm>
            <a:off x="228600" y="163227"/>
            <a:ext cx="8686800" cy="601663"/>
          </a:xfrm>
        </p:spPr>
        <p:txBody>
          <a:bodyPr/>
          <a:lstStyle>
            <a:lvl1pPr>
              <a:defRPr>
                <a:solidFill>
                  <a:schemeClr val="accent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2635548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0_Two Content">
    <p:bg>
      <p:bgPr>
        <a:solidFill>
          <a:schemeClr val="accent6"/>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104DDD03-FBA2-F06D-F43A-730361DD03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8"/>
          </a:xfrm>
          <a:prstGeom prst="rect">
            <a:avLst/>
          </a:prstGeom>
        </p:spPr>
      </p:pic>
      <p:sp>
        <p:nvSpPr>
          <p:cNvPr id="3" name="Title 1">
            <a:extLst>
              <a:ext uri="{FF2B5EF4-FFF2-40B4-BE49-F238E27FC236}">
                <a16:creationId xmlns:a16="http://schemas.microsoft.com/office/drawing/2014/main" id="{7492CE4B-A3BC-6633-4549-4D49DC4FCC3F}"/>
              </a:ext>
            </a:extLst>
          </p:cNvPr>
          <p:cNvSpPr>
            <a:spLocks noGrp="1"/>
          </p:cNvSpPr>
          <p:nvPr>
            <p:ph type="title"/>
          </p:nvPr>
        </p:nvSpPr>
        <p:spPr>
          <a:xfrm>
            <a:off x="228600" y="163227"/>
            <a:ext cx="8686800" cy="601663"/>
          </a:xfrm>
        </p:spPr>
        <p:txBody>
          <a:bodyPr/>
          <a:lstStyle>
            <a:lvl1pPr>
              <a:defRPr>
                <a:solidFill>
                  <a:schemeClr val="accent4"/>
                </a:solidFill>
              </a:defRPr>
            </a:lvl1pPr>
          </a:lstStyle>
          <a:p>
            <a:r>
              <a:rPr lang="en-GB" dirty="0"/>
              <a:t>Click to edit Master title style</a:t>
            </a:r>
            <a:endParaRPr lang="en-IE" dirty="0"/>
          </a:p>
        </p:txBody>
      </p:sp>
    </p:spTree>
    <p:extLst>
      <p:ext uri="{BB962C8B-B14F-4D97-AF65-F5344CB8AC3E}">
        <p14:creationId xmlns:p14="http://schemas.microsoft.com/office/powerpoint/2010/main" val="1778411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rgbClr val="43472E"/>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8B0B2F-F773-95F9-7F6B-AEF330C6D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3A007805-7C6E-3F74-27FD-B419569C77B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68F7D4D5-935E-4BA0-51F0-F3F27CB3BB9C}"/>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8223611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9CA3A9"/>
        </a:solid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FEBDC4ED-9250-2CFF-FE65-5B06E8CDE3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4" name="object 19">
            <a:extLst>
              <a:ext uri="{FF2B5EF4-FFF2-40B4-BE49-F238E27FC236}">
                <a16:creationId xmlns:a16="http://schemas.microsoft.com/office/drawing/2014/main" id="{5EB18528-2ED1-C194-F706-91A172C536F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1F07804D-3F4C-20AF-1529-35C961D49565}"/>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141535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accent3"/>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8B0B2F-F773-95F9-7F6B-AEF330C6D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3A007805-7C6E-3F74-27FD-B419569C77B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39A9E1B0-7A1F-0B14-0A1E-6277420DD304}"/>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33139861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4"/>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8B0B2F-F773-95F9-7F6B-AEF330C6D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6" name="object 19">
            <a:extLst>
              <a:ext uri="{FF2B5EF4-FFF2-40B4-BE49-F238E27FC236}">
                <a16:creationId xmlns:a16="http://schemas.microsoft.com/office/drawing/2014/main" id="{3A007805-7C6E-3F74-27FD-B419569C77B5}"/>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chemeClr val="bg1"/>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F71B6227-064D-13A2-0836-63EF0A434769}"/>
              </a:ext>
            </a:extLst>
          </p:cNvPr>
          <p:cNvSpPr>
            <a:spLocks noGrp="1"/>
          </p:cNvSpPr>
          <p:nvPr>
            <p:ph type="title"/>
          </p:nvPr>
        </p:nvSpPr>
        <p:spPr>
          <a:xfrm>
            <a:off x="228600" y="163227"/>
            <a:ext cx="8686800" cy="601663"/>
          </a:xfrm>
        </p:spPr>
        <p:txBody>
          <a:bodyPr/>
          <a:lstStyle>
            <a:lvl1pPr>
              <a:defRPr>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2065474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7" name="object 19">
            <a:extLst>
              <a:ext uri="{FF2B5EF4-FFF2-40B4-BE49-F238E27FC236}">
                <a16:creationId xmlns:a16="http://schemas.microsoft.com/office/drawing/2014/main" id="{72E93E3E-16FC-1901-ED4F-9366D6A5832C}"/>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A8B9BD"/>
            </a:solidFill>
          </a:ln>
        </p:spPr>
        <p:txBody>
          <a:bodyPr wrap="square" lIns="0" tIns="0" rIns="0" bIns="0" rtlCol="0"/>
          <a:lstStyle/>
          <a:p>
            <a:endParaRPr>
              <a:solidFill>
                <a:schemeClr val="tx1"/>
              </a:solidFill>
            </a:endParaRPr>
          </a:p>
        </p:txBody>
      </p:sp>
      <p:sp>
        <p:nvSpPr>
          <p:cNvPr id="2" name="Title 1">
            <a:extLst>
              <a:ext uri="{FF2B5EF4-FFF2-40B4-BE49-F238E27FC236}">
                <a16:creationId xmlns:a16="http://schemas.microsoft.com/office/drawing/2014/main" id="{8BD0676A-DB70-3955-2164-EB79743CC979}"/>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4223988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47FEBB-EFE5-1972-0775-D53F580C25FC}"/>
              </a:ext>
            </a:extLst>
          </p:cNvPr>
          <p:cNvSpPr>
            <a:spLocks noGrp="1"/>
          </p:cNvSpPr>
          <p:nvPr>
            <p:ph type="body" sz="quarter" idx="10"/>
          </p:nvPr>
        </p:nvSpPr>
        <p:spPr>
          <a:xfrm>
            <a:off x="228600" y="989506"/>
            <a:ext cx="8686800" cy="438244"/>
          </a:xfrm>
          <a:prstGeom prst="rect">
            <a:avLst/>
          </a:prstGeom>
        </p:spPr>
        <p:txBody>
          <a:bodyPr lIns="0" anchor="ctr"/>
          <a:lstStyle>
            <a:lvl1pPr>
              <a:defRPr b="1" i="0">
                <a:solidFill>
                  <a:schemeClr val="accent1"/>
                </a:solidFill>
                <a:latin typeface="Arial" panose="020B0604020202020204" pitchFamily="34" charset="0"/>
              </a:defRPr>
            </a:lvl1pPr>
            <a:lvl2pPr>
              <a:defRPr b="1" i="0">
                <a:latin typeface="Work Sans SemiBold" pitchFamily="2" charset="77"/>
              </a:defRPr>
            </a:lvl2pPr>
            <a:lvl3pPr>
              <a:defRPr b="1" i="0">
                <a:latin typeface="Work Sans SemiBold" pitchFamily="2" charset="77"/>
              </a:defRPr>
            </a:lvl3pPr>
            <a:lvl4pPr>
              <a:defRPr b="1" i="0">
                <a:latin typeface="Work Sans SemiBold" pitchFamily="2" charset="77"/>
              </a:defRPr>
            </a:lvl4pPr>
            <a:lvl5pPr>
              <a:defRPr b="1" i="0">
                <a:latin typeface="Work Sans SemiBold" pitchFamily="2" charset="77"/>
              </a:defRPr>
            </a:lvl5pPr>
          </a:lstStyle>
          <a:p>
            <a:pPr lvl="0"/>
            <a:r>
              <a:rPr lang="en-GB" dirty="0"/>
              <a:t>Click to edit Master text styles</a:t>
            </a:r>
          </a:p>
        </p:txBody>
      </p:sp>
      <p:sp>
        <p:nvSpPr>
          <p:cNvPr id="11" name="Content Placeholder 10">
            <a:extLst>
              <a:ext uri="{FF2B5EF4-FFF2-40B4-BE49-F238E27FC236}">
                <a16:creationId xmlns:a16="http://schemas.microsoft.com/office/drawing/2014/main" id="{D8D5398B-7C5B-4CDD-28C5-3DA0BD1FF8C1}"/>
              </a:ext>
            </a:extLst>
          </p:cNvPr>
          <p:cNvSpPr>
            <a:spLocks noGrp="1"/>
          </p:cNvSpPr>
          <p:nvPr>
            <p:ph sz="quarter" idx="11"/>
          </p:nvPr>
        </p:nvSpPr>
        <p:spPr>
          <a:xfrm>
            <a:off x="228600" y="1504950"/>
            <a:ext cx="8686800" cy="3276600"/>
          </a:xfrm>
          <a:prstGeom prst="rect">
            <a:avLst/>
          </a:prstGeom>
        </p:spPr>
        <p:txBody>
          <a:bodyPr lIns="0"/>
          <a:lstStyle>
            <a:lvl1pPr>
              <a:lnSpc>
                <a:spcPct val="110000"/>
              </a:lnSpc>
              <a:spcBef>
                <a:spcPts val="300"/>
              </a:spcBef>
              <a:spcAft>
                <a:spcPts val="300"/>
              </a:spcAft>
              <a:defRPr sz="1400" b="0" i="0">
                <a:latin typeface="Arial" panose="020B0604020202020204" pitchFamily="34" charset="0"/>
                <a:ea typeface="Red Hat Display Light" panose="02010303040201060303" pitchFamily="2" charset="0"/>
                <a:cs typeface="Arial" panose="020B0604020202020204" pitchFamily="34" charset="0"/>
              </a:defRPr>
            </a:lvl1pPr>
            <a:lvl2pPr>
              <a:lnSpc>
                <a:spcPct val="110000"/>
              </a:lnSpc>
              <a:spcBef>
                <a:spcPts val="300"/>
              </a:spcBef>
              <a:spcAft>
                <a:spcPts val="300"/>
              </a:spcAft>
              <a:defRPr sz="1400" b="0" i="0">
                <a:latin typeface="Arial" panose="020B0604020202020204" pitchFamily="34" charset="0"/>
                <a:ea typeface="Red Hat Display Light" panose="02010303040201060303" pitchFamily="2" charset="0"/>
                <a:cs typeface="Arial" panose="020B0604020202020204" pitchFamily="34" charset="0"/>
              </a:defRPr>
            </a:lvl2pPr>
            <a:lvl3pPr>
              <a:lnSpc>
                <a:spcPct val="110000"/>
              </a:lnSpc>
              <a:spcBef>
                <a:spcPts val="300"/>
              </a:spcBef>
              <a:spcAft>
                <a:spcPts val="300"/>
              </a:spcAft>
              <a:defRPr sz="1400" b="0" i="0">
                <a:latin typeface="Arial" panose="020B0604020202020204" pitchFamily="34" charset="0"/>
                <a:ea typeface="Red Hat Display Light" panose="02010303040201060303" pitchFamily="2" charset="0"/>
                <a:cs typeface="Arial" panose="020B0604020202020204" pitchFamily="34" charset="0"/>
              </a:defRPr>
            </a:lvl3pPr>
            <a:lvl4pPr>
              <a:lnSpc>
                <a:spcPct val="110000"/>
              </a:lnSpc>
              <a:spcBef>
                <a:spcPts val="300"/>
              </a:spcBef>
              <a:spcAft>
                <a:spcPts val="300"/>
              </a:spcAft>
              <a:defRPr sz="1400" b="0" i="0">
                <a:latin typeface="Arial" panose="020B0604020202020204" pitchFamily="34" charset="0"/>
                <a:ea typeface="Red Hat Display Light" panose="02010303040201060303" pitchFamily="2" charset="0"/>
                <a:cs typeface="Arial" panose="020B0604020202020204" pitchFamily="34" charset="0"/>
              </a:defRPr>
            </a:lvl4pPr>
            <a:lvl5pPr>
              <a:lnSpc>
                <a:spcPct val="110000"/>
              </a:lnSpc>
              <a:spcBef>
                <a:spcPts val="300"/>
              </a:spcBef>
              <a:spcAft>
                <a:spcPts val="300"/>
              </a:spcAft>
              <a:defRPr sz="1400" b="0" i="0">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2" name="object 19">
            <a:extLst>
              <a:ext uri="{FF2B5EF4-FFF2-40B4-BE49-F238E27FC236}">
                <a16:creationId xmlns:a16="http://schemas.microsoft.com/office/drawing/2014/main" id="{81E73529-6295-2CE0-3BA6-849935DD05BB}"/>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
        <p:nvSpPr>
          <p:cNvPr id="3" name="Title 1">
            <a:extLst>
              <a:ext uri="{FF2B5EF4-FFF2-40B4-BE49-F238E27FC236}">
                <a16:creationId xmlns:a16="http://schemas.microsoft.com/office/drawing/2014/main" id="{D39C0E25-56B1-992C-026A-A7A2018010DB}"/>
              </a:ext>
            </a:extLst>
          </p:cNvPr>
          <p:cNvSpPr>
            <a:spLocks noGrp="1"/>
          </p:cNvSpPr>
          <p:nvPr>
            <p:ph type="title"/>
          </p:nvPr>
        </p:nvSpPr>
        <p:spPr>
          <a:xfrm>
            <a:off x="228600" y="163227"/>
            <a:ext cx="8686800" cy="601663"/>
          </a:xfrm>
        </p:spPr>
        <p:txBody>
          <a:bodyPr/>
          <a:lstStyle>
            <a:lvl1pPr>
              <a:defRPr>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241163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4_Title Only">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BEA8BC-3A8D-D31D-89C8-54B38AF30FA8}"/>
              </a:ext>
            </a:extLst>
          </p:cNvPr>
          <p:cNvSpPr>
            <a:spLocks noGrp="1"/>
          </p:cNvSpPr>
          <p:nvPr>
            <p:ph type="title"/>
          </p:nvPr>
        </p:nvSpPr>
        <p:spPr>
          <a:xfrm>
            <a:off x="4883538" y="1695577"/>
            <a:ext cx="3476908" cy="1783206"/>
          </a:xfrm>
        </p:spPr>
        <p:txBody>
          <a:bodyPr lIns="0">
            <a:noAutofit/>
          </a:bodyPr>
          <a:lstStyle>
            <a:lvl1pPr>
              <a:defRPr sz="3600">
                <a:solidFill>
                  <a:schemeClr val="accent4"/>
                </a:solidFill>
              </a:defRPr>
            </a:lvl1pPr>
          </a:lstStyle>
          <a:p>
            <a:r>
              <a:rPr lang="en-GB" dirty="0"/>
              <a:t>Click to edit Master title style</a:t>
            </a:r>
            <a:endParaRPr lang="en-IE" dirty="0"/>
          </a:p>
        </p:txBody>
      </p:sp>
      <p:sp>
        <p:nvSpPr>
          <p:cNvPr id="10" name="object 21">
            <a:extLst>
              <a:ext uri="{FF2B5EF4-FFF2-40B4-BE49-F238E27FC236}">
                <a16:creationId xmlns:a16="http://schemas.microsoft.com/office/drawing/2014/main" id="{1D092CBD-86BB-D08D-2C79-70D764E23999}"/>
              </a:ext>
            </a:extLst>
          </p:cNvPr>
          <p:cNvSpPr/>
          <p:nvPr userDrawn="1"/>
        </p:nvSpPr>
        <p:spPr>
          <a:xfrm flipH="1">
            <a:off x="8475091" y="0"/>
            <a:ext cx="0" cy="5158591"/>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endParaRPr/>
          </a:p>
        </p:txBody>
      </p:sp>
      <p:sp>
        <p:nvSpPr>
          <p:cNvPr id="65" name="Text Placeholder 64">
            <a:extLst>
              <a:ext uri="{FF2B5EF4-FFF2-40B4-BE49-F238E27FC236}">
                <a16:creationId xmlns:a16="http://schemas.microsoft.com/office/drawing/2014/main" id="{0D8A9A72-61FC-FC84-36FC-6F39ECD1FE45}"/>
              </a:ext>
            </a:extLst>
          </p:cNvPr>
          <p:cNvSpPr>
            <a:spLocks noGrp="1"/>
          </p:cNvSpPr>
          <p:nvPr>
            <p:ph type="body" sz="quarter" idx="10" hasCustomPrompt="1"/>
          </p:nvPr>
        </p:nvSpPr>
        <p:spPr>
          <a:xfrm>
            <a:off x="4883537" y="3713352"/>
            <a:ext cx="1593463" cy="292100"/>
          </a:xfrm>
          <a:prstGeom prst="rect">
            <a:avLst/>
          </a:prstGeom>
        </p:spPr>
        <p:txBody>
          <a:bodyPr lIns="0" anchor="ctr"/>
          <a:lstStyle>
            <a:lvl1pPr>
              <a:defRPr sz="1200">
                <a:solidFill>
                  <a:schemeClr val="bg1"/>
                </a:solidFill>
                <a:latin typeface="Space Mono" panose="02000509040000020004" pitchFamily="49" charset="77"/>
              </a:defRPr>
            </a:lvl1pPr>
            <a:lvl2pPr>
              <a:defRPr>
                <a:solidFill>
                  <a:schemeClr val="bg1"/>
                </a:solidFill>
                <a:latin typeface="Space Mono" panose="02000509040000020004" pitchFamily="49" charset="77"/>
              </a:defRPr>
            </a:lvl2pPr>
            <a:lvl3pPr>
              <a:defRPr>
                <a:solidFill>
                  <a:schemeClr val="bg1"/>
                </a:solidFill>
                <a:latin typeface="Space Mono" panose="02000509040000020004" pitchFamily="49" charset="77"/>
              </a:defRPr>
            </a:lvl3pPr>
            <a:lvl4pPr>
              <a:defRPr>
                <a:solidFill>
                  <a:schemeClr val="bg1"/>
                </a:solidFill>
                <a:latin typeface="Space Mono" panose="02000509040000020004" pitchFamily="49" charset="77"/>
              </a:defRPr>
            </a:lvl4pPr>
            <a:lvl5pPr>
              <a:defRPr>
                <a:solidFill>
                  <a:schemeClr val="bg1"/>
                </a:solidFill>
                <a:latin typeface="Space Mono" panose="02000509040000020004" pitchFamily="49" charset="77"/>
              </a:defRPr>
            </a:lvl5pPr>
          </a:lstStyle>
          <a:p>
            <a:pPr lvl="0"/>
            <a:r>
              <a:rPr lang="en-GB" dirty="0"/>
              <a:t>Date goes here</a:t>
            </a:r>
          </a:p>
        </p:txBody>
      </p:sp>
      <p:pic>
        <p:nvPicPr>
          <p:cNvPr id="5" name="Picture 10">
            <a:extLst>
              <a:ext uri="{FF2B5EF4-FFF2-40B4-BE49-F238E27FC236}">
                <a16:creationId xmlns:a16="http://schemas.microsoft.com/office/drawing/2014/main" id="{D254E57C-A4DE-3199-475B-19791B00C9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3537" y="1169434"/>
            <a:ext cx="1197645" cy="332450"/>
          </a:xfrm>
          <a:prstGeom prst="rect">
            <a:avLst/>
          </a:prstGeom>
        </p:spPr>
      </p:pic>
      <p:sp>
        <p:nvSpPr>
          <p:cNvPr id="7" name="object 19">
            <a:extLst>
              <a:ext uri="{FF2B5EF4-FFF2-40B4-BE49-F238E27FC236}">
                <a16:creationId xmlns:a16="http://schemas.microsoft.com/office/drawing/2014/main" id="{CAC10329-D923-2F6E-F67D-4E0120D63EEC}"/>
              </a:ext>
            </a:extLst>
          </p:cNvPr>
          <p:cNvSpPr/>
          <p:nvPr userDrawn="1"/>
        </p:nvSpPr>
        <p:spPr>
          <a:xfrm>
            <a:off x="661670" y="666750"/>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8" name="object 19">
            <a:extLst>
              <a:ext uri="{FF2B5EF4-FFF2-40B4-BE49-F238E27FC236}">
                <a16:creationId xmlns:a16="http://schemas.microsoft.com/office/drawing/2014/main" id="{00C85659-3461-59A4-4438-B96CBEA98692}"/>
              </a:ext>
            </a:extLst>
          </p:cNvPr>
          <p:cNvSpPr/>
          <p:nvPr userDrawn="1"/>
        </p:nvSpPr>
        <p:spPr>
          <a:xfrm>
            <a:off x="661670" y="4474591"/>
            <a:ext cx="8496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6" name="Picture Placeholder 9">
            <a:extLst>
              <a:ext uri="{FF2B5EF4-FFF2-40B4-BE49-F238E27FC236}">
                <a16:creationId xmlns:a16="http://schemas.microsoft.com/office/drawing/2014/main" id="{EF8DE7C6-BACD-426B-18D3-ADEC44AD7668}"/>
              </a:ext>
            </a:extLst>
          </p:cNvPr>
          <p:cNvSpPr>
            <a:spLocks noGrp="1"/>
          </p:cNvSpPr>
          <p:nvPr>
            <p:ph type="pic" sz="quarter" idx="11"/>
          </p:nvPr>
        </p:nvSpPr>
        <p:spPr>
          <a:xfrm>
            <a:off x="661670" y="681750"/>
            <a:ext cx="3910317" cy="3780000"/>
          </a:xfrm>
          <a:prstGeom prst="rect">
            <a:avLst/>
          </a:prstGeom>
          <a:solidFill>
            <a:schemeClr val="bg1"/>
          </a:solidFill>
        </p:spPr>
        <p:txBody>
          <a:bodyPr/>
          <a:lstStyle>
            <a:lvl1pPr>
              <a:defRPr>
                <a:solidFill>
                  <a:schemeClr val="tx1"/>
                </a:solidFill>
              </a:defRPr>
            </a:lvl1pPr>
          </a:lstStyle>
          <a:p>
            <a:endParaRPr lang="en-IE" dirty="0"/>
          </a:p>
        </p:txBody>
      </p:sp>
      <p:grpSp>
        <p:nvGrpSpPr>
          <p:cNvPr id="24" name="Group 23">
            <a:extLst>
              <a:ext uri="{FF2B5EF4-FFF2-40B4-BE49-F238E27FC236}">
                <a16:creationId xmlns:a16="http://schemas.microsoft.com/office/drawing/2014/main" id="{85B5B2A4-A082-3CBB-C28A-D76EDFF68760}"/>
              </a:ext>
            </a:extLst>
          </p:cNvPr>
          <p:cNvGrpSpPr/>
          <p:nvPr userDrawn="1"/>
        </p:nvGrpSpPr>
        <p:grpSpPr>
          <a:xfrm>
            <a:off x="35518" y="23422"/>
            <a:ext cx="2772000" cy="5135170"/>
            <a:chOff x="35518" y="23422"/>
            <a:chExt cx="2772000" cy="5135170"/>
          </a:xfrm>
          <a:solidFill>
            <a:schemeClr val="bg1">
              <a:alpha val="40000"/>
            </a:schemeClr>
          </a:solidFill>
        </p:grpSpPr>
        <p:pic>
          <p:nvPicPr>
            <p:cNvPr id="21" name="Graphic 20">
              <a:extLst>
                <a:ext uri="{FF2B5EF4-FFF2-40B4-BE49-F238E27FC236}">
                  <a16:creationId xmlns:a16="http://schemas.microsoft.com/office/drawing/2014/main" id="{340C1498-7D18-7CC5-A8E4-D584F52FDCA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18" y="23422"/>
              <a:ext cx="2772000" cy="2778801"/>
            </a:xfrm>
            <a:prstGeom prst="rect">
              <a:avLst/>
            </a:prstGeom>
          </p:spPr>
        </p:pic>
        <p:pic>
          <p:nvPicPr>
            <p:cNvPr id="23" name="Graphic 22">
              <a:extLst>
                <a:ext uri="{FF2B5EF4-FFF2-40B4-BE49-F238E27FC236}">
                  <a16:creationId xmlns:a16="http://schemas.microsoft.com/office/drawing/2014/main" id="{4CAF11A6-0F60-A92B-D468-AC936214738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4171"/>
            <a:stretch/>
          </p:blipFill>
          <p:spPr>
            <a:xfrm>
              <a:off x="35518" y="3051462"/>
              <a:ext cx="2772000" cy="2107130"/>
            </a:xfrm>
            <a:prstGeom prst="rect">
              <a:avLst/>
            </a:prstGeom>
          </p:spPr>
        </p:pic>
      </p:grpSp>
      <p:pic>
        <p:nvPicPr>
          <p:cNvPr id="2" name="Graphic 1">
            <a:extLst>
              <a:ext uri="{FF2B5EF4-FFF2-40B4-BE49-F238E27FC236}">
                <a16:creationId xmlns:a16="http://schemas.microsoft.com/office/drawing/2014/main" id="{D7FB3736-F646-964F-5A57-E4FD4331F6A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687092" y="209257"/>
            <a:ext cx="239828" cy="239828"/>
          </a:xfrm>
          <a:prstGeom prst="rect">
            <a:avLst/>
          </a:prstGeom>
        </p:spPr>
      </p:pic>
    </p:spTree>
    <p:extLst>
      <p:ext uri="{BB962C8B-B14F-4D97-AF65-F5344CB8AC3E}">
        <p14:creationId xmlns:p14="http://schemas.microsoft.com/office/powerpoint/2010/main" val="4006198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943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tx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3AD7ED-4B50-E8E8-B262-D13E297DC62A}"/>
              </a:ext>
            </a:extLst>
          </p:cNvPr>
          <p:cNvSpPr>
            <a:spLocks noGrp="1"/>
          </p:cNvSpPr>
          <p:nvPr>
            <p:ph sz="quarter" idx="10"/>
          </p:nvPr>
        </p:nvSpPr>
        <p:spPr>
          <a:xfrm>
            <a:off x="228600" y="1441456"/>
            <a:ext cx="4000499" cy="3016244"/>
          </a:xfrm>
          <a:prstGeom prst="rect">
            <a:avLst/>
          </a:prstGeom>
        </p:spPr>
        <p:txBody>
          <a:bodyPr/>
          <a:lstStyle>
            <a:lvl1pPr>
              <a:spcBef>
                <a:spcPts val="450"/>
              </a:spcBef>
              <a:spcAft>
                <a:spcPts val="450"/>
              </a:spcAft>
              <a:defRPr sz="1400" b="0" i="0">
                <a:solidFill>
                  <a:schemeClr val="bg1"/>
                </a:solidFill>
                <a:latin typeface="Arial" panose="020B0604020202020204" pitchFamily="34" charset="0"/>
              </a:defRPr>
            </a:lvl1pPr>
            <a:lvl2pPr>
              <a:spcBef>
                <a:spcPts val="450"/>
              </a:spcBef>
              <a:spcAft>
                <a:spcPts val="450"/>
              </a:spcAft>
              <a:defRPr sz="1400" b="0" i="0">
                <a:solidFill>
                  <a:schemeClr val="bg1"/>
                </a:solidFill>
                <a:latin typeface="Arial" panose="020B0604020202020204" pitchFamily="34" charset="0"/>
              </a:defRPr>
            </a:lvl2pPr>
            <a:lvl3pPr>
              <a:spcBef>
                <a:spcPts val="450"/>
              </a:spcBef>
              <a:spcAft>
                <a:spcPts val="450"/>
              </a:spcAft>
              <a:defRPr sz="1400" b="0" i="0">
                <a:solidFill>
                  <a:schemeClr val="bg1"/>
                </a:solidFill>
                <a:latin typeface="Arial" panose="020B0604020202020204" pitchFamily="34" charset="0"/>
              </a:defRPr>
            </a:lvl3pPr>
            <a:lvl4pPr>
              <a:spcBef>
                <a:spcPts val="450"/>
              </a:spcBef>
              <a:spcAft>
                <a:spcPts val="450"/>
              </a:spcAft>
              <a:defRPr sz="1400" b="0" i="0">
                <a:solidFill>
                  <a:schemeClr val="bg1"/>
                </a:solidFill>
                <a:latin typeface="Arial" panose="020B0604020202020204" pitchFamily="34" charset="0"/>
              </a:defRPr>
            </a:lvl4pPr>
            <a:lvl5pPr>
              <a:spcBef>
                <a:spcPts val="450"/>
              </a:spcBef>
              <a:spcAft>
                <a:spcPts val="45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Picture Placeholder 9">
            <a:extLst>
              <a:ext uri="{FF2B5EF4-FFF2-40B4-BE49-F238E27FC236}">
                <a16:creationId xmlns:a16="http://schemas.microsoft.com/office/drawing/2014/main" id="{61A62D99-6DA2-E63C-84E3-46249B7F125D}"/>
              </a:ext>
            </a:extLst>
          </p:cNvPr>
          <p:cNvSpPr>
            <a:spLocks noGrp="1"/>
          </p:cNvSpPr>
          <p:nvPr>
            <p:ph type="pic" sz="quarter" idx="12"/>
          </p:nvPr>
        </p:nvSpPr>
        <p:spPr>
          <a:xfrm flipH="1">
            <a:off x="4914899" y="1441456"/>
            <a:ext cx="4000500" cy="2999576"/>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Arial" panose="020B0604020202020204" pitchFamily="34" charset="0"/>
              </a:defRPr>
            </a:lvl1pPr>
          </a:lstStyle>
          <a:p>
            <a:endParaRPr lang="en-US" dirty="0"/>
          </a:p>
        </p:txBody>
      </p:sp>
      <p:sp>
        <p:nvSpPr>
          <p:cNvPr id="6" name="Title 5">
            <a:extLst>
              <a:ext uri="{FF2B5EF4-FFF2-40B4-BE49-F238E27FC236}">
                <a16:creationId xmlns:a16="http://schemas.microsoft.com/office/drawing/2014/main" id="{A1D0DF65-13C8-2D83-D010-ED1D7E77FCDF}"/>
              </a:ext>
            </a:extLst>
          </p:cNvPr>
          <p:cNvSpPr>
            <a:spLocks noGrp="1"/>
          </p:cNvSpPr>
          <p:nvPr>
            <p:ph type="title"/>
          </p:nvPr>
        </p:nvSpPr>
        <p:spPr>
          <a:xfrm>
            <a:off x="228600" y="315199"/>
            <a:ext cx="8686800" cy="261131"/>
          </a:xfrm>
        </p:spPr>
        <p:txBody>
          <a:bodyPr/>
          <a:lstStyle>
            <a:lvl1pPr algn="l">
              <a:defRPr>
                <a:solidFill>
                  <a:schemeClr val="bg1"/>
                </a:solidFill>
              </a:defRPr>
            </a:lvl1pPr>
          </a:lstStyle>
          <a:p>
            <a:r>
              <a:rPr lang="en-GB" dirty="0"/>
              <a:t>Click to edit Master title style</a:t>
            </a:r>
            <a:endParaRPr lang="en-IE" dirty="0"/>
          </a:p>
        </p:txBody>
      </p:sp>
      <p:pic>
        <p:nvPicPr>
          <p:cNvPr id="3" name="Picture 10">
            <a:extLst>
              <a:ext uri="{FF2B5EF4-FFF2-40B4-BE49-F238E27FC236}">
                <a16:creationId xmlns:a16="http://schemas.microsoft.com/office/drawing/2014/main" id="{8718F848-171B-F591-5D71-10E6AA5508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7" name="object 19">
            <a:extLst>
              <a:ext uri="{FF2B5EF4-FFF2-40B4-BE49-F238E27FC236}">
                <a16:creationId xmlns:a16="http://schemas.microsoft.com/office/drawing/2014/main" id="{B2D4B3AB-3352-2B24-F839-53F26470F977}"/>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5796209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accent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3AD7ED-4B50-E8E8-B262-D13E297DC62A}"/>
              </a:ext>
            </a:extLst>
          </p:cNvPr>
          <p:cNvSpPr>
            <a:spLocks noGrp="1"/>
          </p:cNvSpPr>
          <p:nvPr>
            <p:ph sz="quarter" idx="10"/>
          </p:nvPr>
        </p:nvSpPr>
        <p:spPr>
          <a:xfrm>
            <a:off x="228600" y="1441456"/>
            <a:ext cx="4000499" cy="3016244"/>
          </a:xfrm>
          <a:prstGeom prst="rect">
            <a:avLst/>
          </a:prstGeom>
        </p:spPr>
        <p:txBody>
          <a:bodyPr/>
          <a:lstStyle>
            <a:lvl1pPr>
              <a:spcBef>
                <a:spcPts val="450"/>
              </a:spcBef>
              <a:spcAft>
                <a:spcPts val="450"/>
              </a:spcAft>
              <a:defRPr sz="1400" b="0" i="0">
                <a:solidFill>
                  <a:schemeClr val="bg1"/>
                </a:solidFill>
                <a:latin typeface="Arial" panose="020B0604020202020204" pitchFamily="34" charset="0"/>
              </a:defRPr>
            </a:lvl1pPr>
            <a:lvl2pPr>
              <a:spcBef>
                <a:spcPts val="450"/>
              </a:spcBef>
              <a:spcAft>
                <a:spcPts val="450"/>
              </a:spcAft>
              <a:defRPr sz="1400" b="0" i="0">
                <a:solidFill>
                  <a:schemeClr val="bg1"/>
                </a:solidFill>
                <a:latin typeface="Arial" panose="020B0604020202020204" pitchFamily="34" charset="0"/>
              </a:defRPr>
            </a:lvl2pPr>
            <a:lvl3pPr>
              <a:spcBef>
                <a:spcPts val="450"/>
              </a:spcBef>
              <a:spcAft>
                <a:spcPts val="450"/>
              </a:spcAft>
              <a:defRPr sz="1400" b="0" i="0">
                <a:solidFill>
                  <a:schemeClr val="bg1"/>
                </a:solidFill>
                <a:latin typeface="Arial" panose="020B0604020202020204" pitchFamily="34" charset="0"/>
              </a:defRPr>
            </a:lvl3pPr>
            <a:lvl4pPr>
              <a:spcBef>
                <a:spcPts val="450"/>
              </a:spcBef>
              <a:spcAft>
                <a:spcPts val="450"/>
              </a:spcAft>
              <a:defRPr sz="1400" b="0" i="0">
                <a:solidFill>
                  <a:schemeClr val="bg1"/>
                </a:solidFill>
                <a:latin typeface="Arial" panose="020B0604020202020204" pitchFamily="34" charset="0"/>
              </a:defRPr>
            </a:lvl4pPr>
            <a:lvl5pPr>
              <a:spcBef>
                <a:spcPts val="450"/>
              </a:spcBef>
              <a:spcAft>
                <a:spcPts val="45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Picture Placeholder 9">
            <a:extLst>
              <a:ext uri="{FF2B5EF4-FFF2-40B4-BE49-F238E27FC236}">
                <a16:creationId xmlns:a16="http://schemas.microsoft.com/office/drawing/2014/main" id="{61A62D99-6DA2-E63C-84E3-46249B7F125D}"/>
              </a:ext>
            </a:extLst>
          </p:cNvPr>
          <p:cNvSpPr>
            <a:spLocks noGrp="1"/>
          </p:cNvSpPr>
          <p:nvPr>
            <p:ph type="pic" sz="quarter" idx="12"/>
          </p:nvPr>
        </p:nvSpPr>
        <p:spPr>
          <a:xfrm flipH="1">
            <a:off x="4914899" y="1441456"/>
            <a:ext cx="4000500" cy="2999576"/>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Arial" panose="020B0604020202020204" pitchFamily="34" charset="0"/>
              </a:defRPr>
            </a:lvl1pPr>
          </a:lstStyle>
          <a:p>
            <a:endParaRPr lang="en-US" dirty="0"/>
          </a:p>
        </p:txBody>
      </p:sp>
      <p:sp>
        <p:nvSpPr>
          <p:cNvPr id="6" name="Title 5">
            <a:extLst>
              <a:ext uri="{FF2B5EF4-FFF2-40B4-BE49-F238E27FC236}">
                <a16:creationId xmlns:a16="http://schemas.microsoft.com/office/drawing/2014/main" id="{A1D0DF65-13C8-2D83-D010-ED1D7E77FCDF}"/>
              </a:ext>
            </a:extLst>
          </p:cNvPr>
          <p:cNvSpPr>
            <a:spLocks noGrp="1"/>
          </p:cNvSpPr>
          <p:nvPr>
            <p:ph type="title"/>
          </p:nvPr>
        </p:nvSpPr>
        <p:spPr>
          <a:xfrm>
            <a:off x="228600" y="315199"/>
            <a:ext cx="8686800" cy="261131"/>
          </a:xfrm>
        </p:spPr>
        <p:txBody>
          <a:bodyPr/>
          <a:lstStyle>
            <a:lvl1pPr algn="l">
              <a:defRPr>
                <a:solidFill>
                  <a:schemeClr val="bg1"/>
                </a:solidFill>
              </a:defRPr>
            </a:lvl1pPr>
          </a:lstStyle>
          <a:p>
            <a:r>
              <a:rPr lang="en-GB" dirty="0"/>
              <a:t>Click to edit Master title style</a:t>
            </a:r>
            <a:endParaRPr lang="en-IE" dirty="0"/>
          </a:p>
        </p:txBody>
      </p:sp>
      <p:pic>
        <p:nvPicPr>
          <p:cNvPr id="3" name="Picture 10">
            <a:extLst>
              <a:ext uri="{FF2B5EF4-FFF2-40B4-BE49-F238E27FC236}">
                <a16:creationId xmlns:a16="http://schemas.microsoft.com/office/drawing/2014/main" id="{8718F848-171B-F591-5D71-10E6AA5508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7" name="object 19">
            <a:extLst>
              <a:ext uri="{FF2B5EF4-FFF2-40B4-BE49-F238E27FC236}">
                <a16:creationId xmlns:a16="http://schemas.microsoft.com/office/drawing/2014/main" id="{B2D4B3AB-3352-2B24-F839-53F26470F977}"/>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10663575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_Two Content">
    <p:bg>
      <p:bgPr>
        <a:solidFill>
          <a:schemeClr val="bg1"/>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31353AF2-4BDD-1E2A-82D6-69BF01492199}"/>
              </a:ext>
            </a:extLst>
          </p:cNvPr>
          <p:cNvSpPr/>
          <p:nvPr userDrawn="1"/>
        </p:nvSpPr>
        <p:spPr>
          <a:xfrm>
            <a:off x="4914901" y="1441456"/>
            <a:ext cx="4000499" cy="3035294"/>
          </a:xfrm>
          <a:prstGeom prst="roundRect">
            <a:avLst>
              <a:gd name="adj" fmla="val 0"/>
            </a:avLst>
          </a:prstGeom>
          <a:solidFill>
            <a:schemeClr val="accent1"/>
          </a:solidFill>
          <a:ln w="139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dirty="0">
              <a:latin typeface="Arial" panose="020B0604020202020204" pitchFamily="34" charset="0"/>
            </a:endParaRPr>
          </a:p>
        </p:txBody>
      </p:sp>
      <p:sp>
        <p:nvSpPr>
          <p:cNvPr id="3" name="Content Placeholder 4">
            <a:extLst>
              <a:ext uri="{FF2B5EF4-FFF2-40B4-BE49-F238E27FC236}">
                <a16:creationId xmlns:a16="http://schemas.microsoft.com/office/drawing/2014/main" id="{E8B09464-63E9-A73C-A0F4-7753021BE61C}"/>
              </a:ext>
            </a:extLst>
          </p:cNvPr>
          <p:cNvSpPr>
            <a:spLocks noGrp="1"/>
          </p:cNvSpPr>
          <p:nvPr>
            <p:ph sz="quarter" idx="10"/>
          </p:nvPr>
        </p:nvSpPr>
        <p:spPr>
          <a:xfrm>
            <a:off x="228600" y="1441456"/>
            <a:ext cx="4000499" cy="3016244"/>
          </a:xfrm>
          <a:prstGeom prst="rect">
            <a:avLst/>
          </a:prstGeom>
        </p:spPr>
        <p:txBody>
          <a:bodyPr/>
          <a:lstStyle>
            <a:lvl1pPr>
              <a:spcBef>
                <a:spcPts val="450"/>
              </a:spcBef>
              <a:spcAft>
                <a:spcPts val="450"/>
              </a:spcAft>
              <a:defRPr sz="1400" b="0" i="0">
                <a:solidFill>
                  <a:schemeClr val="tx2"/>
                </a:solidFill>
                <a:latin typeface="Arial" panose="020B0604020202020204" pitchFamily="34" charset="0"/>
              </a:defRPr>
            </a:lvl1pPr>
            <a:lvl2pPr>
              <a:spcBef>
                <a:spcPts val="450"/>
              </a:spcBef>
              <a:spcAft>
                <a:spcPts val="450"/>
              </a:spcAft>
              <a:defRPr sz="1400" b="0" i="0">
                <a:solidFill>
                  <a:schemeClr val="tx2"/>
                </a:solidFill>
                <a:latin typeface="Arial" panose="020B0604020202020204" pitchFamily="34" charset="0"/>
              </a:defRPr>
            </a:lvl2pPr>
            <a:lvl3pPr>
              <a:spcBef>
                <a:spcPts val="450"/>
              </a:spcBef>
              <a:spcAft>
                <a:spcPts val="450"/>
              </a:spcAft>
              <a:defRPr sz="1400" b="0" i="0">
                <a:solidFill>
                  <a:schemeClr val="tx2"/>
                </a:solidFill>
                <a:latin typeface="Arial" panose="020B0604020202020204" pitchFamily="34" charset="0"/>
              </a:defRPr>
            </a:lvl3pPr>
            <a:lvl4pPr>
              <a:spcBef>
                <a:spcPts val="450"/>
              </a:spcBef>
              <a:spcAft>
                <a:spcPts val="450"/>
              </a:spcAft>
              <a:defRPr sz="1400" b="0" i="0">
                <a:solidFill>
                  <a:schemeClr val="tx2"/>
                </a:solidFill>
                <a:latin typeface="Arial" panose="020B0604020202020204" pitchFamily="34" charset="0"/>
              </a:defRPr>
            </a:lvl4pPr>
            <a:lvl5pPr>
              <a:spcBef>
                <a:spcPts val="450"/>
              </a:spcBef>
              <a:spcAft>
                <a:spcPts val="450"/>
              </a:spcAft>
              <a:defRPr sz="1400" b="0" i="0">
                <a:solidFill>
                  <a:schemeClr val="tx2"/>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itle 5">
            <a:extLst>
              <a:ext uri="{FF2B5EF4-FFF2-40B4-BE49-F238E27FC236}">
                <a16:creationId xmlns:a16="http://schemas.microsoft.com/office/drawing/2014/main" id="{8826A6C8-02ED-12FE-A409-60F491EE200A}"/>
              </a:ext>
            </a:extLst>
          </p:cNvPr>
          <p:cNvSpPr>
            <a:spLocks noGrp="1"/>
          </p:cNvSpPr>
          <p:nvPr>
            <p:ph type="title"/>
          </p:nvPr>
        </p:nvSpPr>
        <p:spPr>
          <a:xfrm>
            <a:off x="228600" y="292223"/>
            <a:ext cx="7467600" cy="291853"/>
          </a:xfrm>
        </p:spPr>
        <p:txBody>
          <a:bodyPr/>
          <a:lstStyle>
            <a:lvl1pPr algn="l">
              <a:defRPr>
                <a:solidFill>
                  <a:schemeClr val="tx2"/>
                </a:solidFill>
              </a:defRPr>
            </a:lvl1pPr>
          </a:lstStyle>
          <a:p>
            <a:r>
              <a:rPr lang="en-GB" dirty="0"/>
              <a:t>Click to edit Master title style</a:t>
            </a:r>
            <a:endParaRPr lang="en-IE" dirty="0"/>
          </a:p>
        </p:txBody>
      </p:sp>
      <p:sp>
        <p:nvSpPr>
          <p:cNvPr id="2" name="object 19">
            <a:extLst>
              <a:ext uri="{FF2B5EF4-FFF2-40B4-BE49-F238E27FC236}">
                <a16:creationId xmlns:a16="http://schemas.microsoft.com/office/drawing/2014/main" id="{55B442D4-B37F-AD70-49F3-FBE4FD12ABF6}"/>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3901234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2144E-64B4-44FF-80EC-E70ACA65D057}"/>
              </a:ext>
            </a:extLst>
          </p:cNvPr>
          <p:cNvSpPr/>
          <p:nvPr userDrawn="1"/>
        </p:nvSpPr>
        <p:spPr>
          <a:xfrm>
            <a:off x="0" y="910147"/>
            <a:ext cx="9144000" cy="4233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 Placeholder 4">
            <a:extLst>
              <a:ext uri="{FF2B5EF4-FFF2-40B4-BE49-F238E27FC236}">
                <a16:creationId xmlns:a16="http://schemas.microsoft.com/office/drawing/2014/main" id="{99BD0E6D-1E20-AE30-ABB3-5A7E44CB910B}"/>
              </a:ext>
            </a:extLst>
          </p:cNvPr>
          <p:cNvSpPr>
            <a:spLocks noGrp="1"/>
          </p:cNvSpPr>
          <p:nvPr>
            <p:ph type="body" sz="quarter" idx="50"/>
          </p:nvPr>
        </p:nvSpPr>
        <p:spPr>
          <a:xfrm>
            <a:off x="285750" y="1341978"/>
            <a:ext cx="4972050" cy="3371850"/>
          </a:xfrm>
          <a:prstGeom prst="rect">
            <a:avLst/>
          </a:prstGeom>
        </p:spPr>
        <p:txBody>
          <a:bodyPr/>
          <a:lstStyle>
            <a:lvl1pPr>
              <a:spcBef>
                <a:spcPts val="450"/>
              </a:spcBef>
              <a:spcAft>
                <a:spcPts val="450"/>
              </a:spcAft>
              <a:defRPr sz="1400" b="0" i="0">
                <a:solidFill>
                  <a:schemeClr val="bg1"/>
                </a:solidFill>
                <a:latin typeface="Arial" panose="020B0604020202020204" pitchFamily="34" charset="0"/>
              </a:defRPr>
            </a:lvl1pPr>
            <a:lvl2pPr>
              <a:spcBef>
                <a:spcPts val="450"/>
              </a:spcBef>
              <a:spcAft>
                <a:spcPts val="450"/>
              </a:spcAft>
              <a:defRPr sz="1400" b="0" i="0">
                <a:solidFill>
                  <a:schemeClr val="bg1"/>
                </a:solidFill>
                <a:latin typeface="Arial" panose="020B0604020202020204" pitchFamily="34" charset="0"/>
              </a:defRPr>
            </a:lvl2pPr>
            <a:lvl3pPr>
              <a:spcBef>
                <a:spcPts val="450"/>
              </a:spcBef>
              <a:spcAft>
                <a:spcPts val="450"/>
              </a:spcAft>
              <a:defRPr sz="1400" b="0" i="0">
                <a:solidFill>
                  <a:schemeClr val="bg1"/>
                </a:solidFill>
                <a:latin typeface="Arial" panose="020B0604020202020204" pitchFamily="34" charset="0"/>
              </a:defRPr>
            </a:lvl3pPr>
            <a:lvl4pPr>
              <a:spcBef>
                <a:spcPts val="450"/>
              </a:spcBef>
              <a:spcAft>
                <a:spcPts val="450"/>
              </a:spcAft>
              <a:defRPr sz="1400" b="0" i="0">
                <a:solidFill>
                  <a:schemeClr val="bg1"/>
                </a:solidFill>
                <a:latin typeface="Arial" panose="020B0604020202020204" pitchFamily="34" charset="0"/>
              </a:defRPr>
            </a:lvl4pPr>
            <a:lvl5pPr>
              <a:spcBef>
                <a:spcPts val="450"/>
              </a:spcBef>
              <a:spcAft>
                <a:spcPts val="45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Picture Placeholder 9">
            <a:extLst>
              <a:ext uri="{FF2B5EF4-FFF2-40B4-BE49-F238E27FC236}">
                <a16:creationId xmlns:a16="http://schemas.microsoft.com/office/drawing/2014/main" id="{014B76C0-2B41-8639-56BC-7697200FE043}"/>
              </a:ext>
            </a:extLst>
          </p:cNvPr>
          <p:cNvSpPr>
            <a:spLocks noGrp="1"/>
          </p:cNvSpPr>
          <p:nvPr>
            <p:ph type="pic" sz="quarter" idx="12"/>
          </p:nvPr>
        </p:nvSpPr>
        <p:spPr>
          <a:xfrm flipH="1">
            <a:off x="5509597" y="1341978"/>
            <a:ext cx="3371848" cy="3371850"/>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Arial" panose="020B0604020202020204" pitchFamily="34" charset="0"/>
              </a:defRPr>
            </a:lvl1pPr>
          </a:lstStyle>
          <a:p>
            <a:endParaRPr lang="en-US" dirty="0"/>
          </a:p>
        </p:txBody>
      </p:sp>
      <p:sp>
        <p:nvSpPr>
          <p:cNvPr id="8" name="Title 5">
            <a:extLst>
              <a:ext uri="{FF2B5EF4-FFF2-40B4-BE49-F238E27FC236}">
                <a16:creationId xmlns:a16="http://schemas.microsoft.com/office/drawing/2014/main" id="{9AD2D9BF-C513-1183-D96A-84F60E0E29A5}"/>
              </a:ext>
            </a:extLst>
          </p:cNvPr>
          <p:cNvSpPr>
            <a:spLocks noGrp="1"/>
          </p:cNvSpPr>
          <p:nvPr>
            <p:ph type="title"/>
          </p:nvPr>
        </p:nvSpPr>
        <p:spPr>
          <a:xfrm>
            <a:off x="228600" y="292223"/>
            <a:ext cx="7467600" cy="291853"/>
          </a:xfrm>
        </p:spPr>
        <p:txBody>
          <a:bodyPr/>
          <a:lstStyle>
            <a:lvl1pPr algn="l">
              <a:defRPr>
                <a:solidFill>
                  <a:schemeClr val="tx2"/>
                </a:solidFill>
              </a:defRPr>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869C30BB-FE5F-8564-4C5A-F2B5D105ABBC}"/>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6922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2144E-64B4-44FF-80EC-E70ACA65D057}"/>
              </a:ext>
            </a:extLst>
          </p:cNvPr>
          <p:cNvSpPr/>
          <p:nvPr userDrawn="1"/>
        </p:nvSpPr>
        <p:spPr>
          <a:xfrm>
            <a:off x="0" y="910147"/>
            <a:ext cx="9144000" cy="4233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 Placeholder 4">
            <a:extLst>
              <a:ext uri="{FF2B5EF4-FFF2-40B4-BE49-F238E27FC236}">
                <a16:creationId xmlns:a16="http://schemas.microsoft.com/office/drawing/2014/main" id="{99BD0E6D-1E20-AE30-ABB3-5A7E44CB910B}"/>
              </a:ext>
            </a:extLst>
          </p:cNvPr>
          <p:cNvSpPr>
            <a:spLocks noGrp="1"/>
          </p:cNvSpPr>
          <p:nvPr>
            <p:ph type="body" sz="quarter" idx="50"/>
          </p:nvPr>
        </p:nvSpPr>
        <p:spPr>
          <a:xfrm>
            <a:off x="285750" y="1341978"/>
            <a:ext cx="4972050" cy="3371850"/>
          </a:xfrm>
          <a:prstGeom prst="rect">
            <a:avLst/>
          </a:prstGeom>
        </p:spPr>
        <p:txBody>
          <a:bodyPr/>
          <a:lstStyle>
            <a:lvl1pPr>
              <a:spcBef>
                <a:spcPts val="450"/>
              </a:spcBef>
              <a:spcAft>
                <a:spcPts val="450"/>
              </a:spcAft>
              <a:defRPr sz="1400" b="0" i="0">
                <a:solidFill>
                  <a:schemeClr val="bg1"/>
                </a:solidFill>
                <a:latin typeface="Arial" panose="020B0604020202020204" pitchFamily="34" charset="0"/>
              </a:defRPr>
            </a:lvl1pPr>
            <a:lvl2pPr>
              <a:spcBef>
                <a:spcPts val="450"/>
              </a:spcBef>
              <a:spcAft>
                <a:spcPts val="450"/>
              </a:spcAft>
              <a:defRPr sz="1400" b="0" i="0">
                <a:solidFill>
                  <a:schemeClr val="bg1"/>
                </a:solidFill>
                <a:latin typeface="Arial" panose="020B0604020202020204" pitchFamily="34" charset="0"/>
              </a:defRPr>
            </a:lvl2pPr>
            <a:lvl3pPr>
              <a:spcBef>
                <a:spcPts val="450"/>
              </a:spcBef>
              <a:spcAft>
                <a:spcPts val="450"/>
              </a:spcAft>
              <a:defRPr sz="1400" b="0" i="0">
                <a:solidFill>
                  <a:schemeClr val="bg1"/>
                </a:solidFill>
                <a:latin typeface="Arial" panose="020B0604020202020204" pitchFamily="34" charset="0"/>
              </a:defRPr>
            </a:lvl3pPr>
            <a:lvl4pPr>
              <a:spcBef>
                <a:spcPts val="450"/>
              </a:spcBef>
              <a:spcAft>
                <a:spcPts val="450"/>
              </a:spcAft>
              <a:defRPr sz="1400" b="0" i="0">
                <a:solidFill>
                  <a:schemeClr val="bg1"/>
                </a:solidFill>
                <a:latin typeface="Arial" panose="020B0604020202020204" pitchFamily="34" charset="0"/>
              </a:defRPr>
            </a:lvl4pPr>
            <a:lvl5pPr>
              <a:spcBef>
                <a:spcPts val="450"/>
              </a:spcBef>
              <a:spcAft>
                <a:spcPts val="450"/>
              </a:spcAft>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Picture Placeholder 9">
            <a:extLst>
              <a:ext uri="{FF2B5EF4-FFF2-40B4-BE49-F238E27FC236}">
                <a16:creationId xmlns:a16="http://schemas.microsoft.com/office/drawing/2014/main" id="{014B76C0-2B41-8639-56BC-7697200FE043}"/>
              </a:ext>
            </a:extLst>
          </p:cNvPr>
          <p:cNvSpPr>
            <a:spLocks noGrp="1"/>
          </p:cNvSpPr>
          <p:nvPr>
            <p:ph type="pic" sz="quarter" idx="12"/>
          </p:nvPr>
        </p:nvSpPr>
        <p:spPr>
          <a:xfrm flipH="1">
            <a:off x="5509597" y="1341978"/>
            <a:ext cx="3371848" cy="3371850"/>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Arial" panose="020B0604020202020204" pitchFamily="34" charset="0"/>
              </a:defRPr>
            </a:lvl1pPr>
          </a:lstStyle>
          <a:p>
            <a:endParaRPr lang="en-US" dirty="0"/>
          </a:p>
        </p:txBody>
      </p:sp>
      <p:sp>
        <p:nvSpPr>
          <p:cNvPr id="8" name="Title 5">
            <a:extLst>
              <a:ext uri="{FF2B5EF4-FFF2-40B4-BE49-F238E27FC236}">
                <a16:creationId xmlns:a16="http://schemas.microsoft.com/office/drawing/2014/main" id="{9AD2D9BF-C513-1183-D96A-84F60E0E29A5}"/>
              </a:ext>
            </a:extLst>
          </p:cNvPr>
          <p:cNvSpPr>
            <a:spLocks noGrp="1"/>
          </p:cNvSpPr>
          <p:nvPr>
            <p:ph type="title"/>
          </p:nvPr>
        </p:nvSpPr>
        <p:spPr>
          <a:xfrm>
            <a:off x="228600" y="292223"/>
            <a:ext cx="7467600" cy="291853"/>
          </a:xfrm>
        </p:spPr>
        <p:txBody>
          <a:bodyPr/>
          <a:lstStyle>
            <a:lvl1pPr algn="l">
              <a:defRPr>
                <a:solidFill>
                  <a:schemeClr val="tx2"/>
                </a:solidFill>
              </a:defRPr>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869C30BB-FE5F-8564-4C5A-F2B5D105ABBC}"/>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24617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2144E-64B4-44FF-80EC-E70ACA65D057}"/>
              </a:ext>
            </a:extLst>
          </p:cNvPr>
          <p:cNvSpPr/>
          <p:nvPr userDrawn="1"/>
        </p:nvSpPr>
        <p:spPr>
          <a:xfrm>
            <a:off x="0" y="910147"/>
            <a:ext cx="9144000" cy="423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 Placeholder 4">
            <a:extLst>
              <a:ext uri="{FF2B5EF4-FFF2-40B4-BE49-F238E27FC236}">
                <a16:creationId xmlns:a16="http://schemas.microsoft.com/office/drawing/2014/main" id="{99BD0E6D-1E20-AE30-ABB3-5A7E44CB910B}"/>
              </a:ext>
            </a:extLst>
          </p:cNvPr>
          <p:cNvSpPr>
            <a:spLocks noGrp="1"/>
          </p:cNvSpPr>
          <p:nvPr>
            <p:ph type="body" sz="quarter" idx="50"/>
          </p:nvPr>
        </p:nvSpPr>
        <p:spPr>
          <a:xfrm>
            <a:off x="285750" y="1341978"/>
            <a:ext cx="4972050" cy="3371850"/>
          </a:xfrm>
          <a:prstGeom prst="rect">
            <a:avLst/>
          </a:prstGeom>
        </p:spPr>
        <p:txBody>
          <a:bodyPr/>
          <a:lstStyle>
            <a:lvl1pPr>
              <a:spcBef>
                <a:spcPts val="450"/>
              </a:spcBef>
              <a:spcAft>
                <a:spcPts val="450"/>
              </a:spcAft>
              <a:defRPr sz="1400" b="0" i="0">
                <a:solidFill>
                  <a:schemeClr val="tx1"/>
                </a:solidFill>
                <a:latin typeface="Arial" panose="020B0604020202020204" pitchFamily="34" charset="0"/>
              </a:defRPr>
            </a:lvl1pPr>
            <a:lvl2pPr>
              <a:spcBef>
                <a:spcPts val="450"/>
              </a:spcBef>
              <a:spcAft>
                <a:spcPts val="450"/>
              </a:spcAft>
              <a:defRPr sz="1400" b="0" i="0">
                <a:solidFill>
                  <a:schemeClr val="tx1"/>
                </a:solidFill>
                <a:latin typeface="Arial" panose="020B0604020202020204" pitchFamily="34" charset="0"/>
              </a:defRPr>
            </a:lvl2pPr>
            <a:lvl3pPr>
              <a:spcBef>
                <a:spcPts val="450"/>
              </a:spcBef>
              <a:spcAft>
                <a:spcPts val="450"/>
              </a:spcAft>
              <a:defRPr sz="1400" b="0" i="0">
                <a:solidFill>
                  <a:schemeClr val="tx1"/>
                </a:solidFill>
                <a:latin typeface="Arial" panose="020B0604020202020204" pitchFamily="34" charset="0"/>
              </a:defRPr>
            </a:lvl3pPr>
            <a:lvl4pPr>
              <a:spcBef>
                <a:spcPts val="450"/>
              </a:spcBef>
              <a:spcAft>
                <a:spcPts val="450"/>
              </a:spcAft>
              <a:defRPr sz="1400" b="0" i="0">
                <a:solidFill>
                  <a:schemeClr val="tx1"/>
                </a:solidFill>
                <a:latin typeface="Arial" panose="020B0604020202020204" pitchFamily="34" charset="0"/>
              </a:defRPr>
            </a:lvl4pPr>
            <a:lvl5pPr>
              <a:spcBef>
                <a:spcPts val="450"/>
              </a:spcBef>
              <a:spcAft>
                <a:spcPts val="450"/>
              </a:spcAft>
              <a:defRPr sz="1400" b="0" i="0">
                <a:solidFill>
                  <a:schemeClr val="tx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Picture Placeholder 9">
            <a:extLst>
              <a:ext uri="{FF2B5EF4-FFF2-40B4-BE49-F238E27FC236}">
                <a16:creationId xmlns:a16="http://schemas.microsoft.com/office/drawing/2014/main" id="{014B76C0-2B41-8639-56BC-7697200FE043}"/>
              </a:ext>
            </a:extLst>
          </p:cNvPr>
          <p:cNvSpPr>
            <a:spLocks noGrp="1"/>
          </p:cNvSpPr>
          <p:nvPr>
            <p:ph type="pic" sz="quarter" idx="12"/>
          </p:nvPr>
        </p:nvSpPr>
        <p:spPr>
          <a:xfrm flipH="1">
            <a:off x="5509597" y="1341978"/>
            <a:ext cx="3371848" cy="3371850"/>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Arial" panose="020B0604020202020204" pitchFamily="34" charset="0"/>
              </a:defRPr>
            </a:lvl1pPr>
          </a:lstStyle>
          <a:p>
            <a:endParaRPr lang="en-US" dirty="0"/>
          </a:p>
        </p:txBody>
      </p:sp>
      <p:sp>
        <p:nvSpPr>
          <p:cNvPr id="8" name="Title 5">
            <a:extLst>
              <a:ext uri="{FF2B5EF4-FFF2-40B4-BE49-F238E27FC236}">
                <a16:creationId xmlns:a16="http://schemas.microsoft.com/office/drawing/2014/main" id="{9AD2D9BF-C513-1183-D96A-84F60E0E29A5}"/>
              </a:ext>
            </a:extLst>
          </p:cNvPr>
          <p:cNvSpPr>
            <a:spLocks noGrp="1"/>
          </p:cNvSpPr>
          <p:nvPr>
            <p:ph type="title"/>
          </p:nvPr>
        </p:nvSpPr>
        <p:spPr>
          <a:xfrm>
            <a:off x="228600" y="292223"/>
            <a:ext cx="7467600" cy="291853"/>
          </a:xfrm>
        </p:spPr>
        <p:txBody>
          <a:bodyPr/>
          <a:lstStyle>
            <a:lvl1pPr algn="l">
              <a:defRPr>
                <a:solidFill>
                  <a:schemeClr val="tx2"/>
                </a:solidFill>
              </a:defRPr>
            </a:lvl1pPr>
          </a:lstStyle>
          <a:p>
            <a:r>
              <a:rPr lang="en-GB" dirty="0"/>
              <a:t>Click to edit Master title style</a:t>
            </a:r>
            <a:endParaRPr lang="en-IE" dirty="0"/>
          </a:p>
        </p:txBody>
      </p:sp>
      <p:sp>
        <p:nvSpPr>
          <p:cNvPr id="7" name="object 19">
            <a:extLst>
              <a:ext uri="{FF2B5EF4-FFF2-40B4-BE49-F238E27FC236}">
                <a16:creationId xmlns:a16="http://schemas.microsoft.com/office/drawing/2014/main" id="{869C30BB-FE5F-8564-4C5A-F2B5D105ABBC}"/>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tx1"/>
              </a:solidFill>
            </a:endParaRPr>
          </a:p>
        </p:txBody>
      </p:sp>
    </p:spTree>
    <p:extLst>
      <p:ext uri="{BB962C8B-B14F-4D97-AF65-F5344CB8AC3E}">
        <p14:creationId xmlns:p14="http://schemas.microsoft.com/office/powerpoint/2010/main" val="4634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3314329" cy="5143501"/>
          </a:xfrm>
          <a:prstGeom prst="round2SameRect">
            <a:avLst>
              <a:gd name="adj1" fmla="val 0"/>
              <a:gd name="adj2"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900" b="0" i="0">
                <a:solidFill>
                  <a:schemeClr val="tx1"/>
                </a:solidFill>
                <a:latin typeface="Arial" panose="020B0604020202020204" pitchFamily="34" charset="0"/>
              </a:defRPr>
            </a:lvl1pPr>
          </a:lstStyle>
          <a:p>
            <a:endParaRPr lang="en-US" dirty="0"/>
          </a:p>
        </p:txBody>
      </p:sp>
      <p:sp>
        <p:nvSpPr>
          <p:cNvPr id="7" name="object 19">
            <a:extLst>
              <a:ext uri="{FF2B5EF4-FFF2-40B4-BE49-F238E27FC236}">
                <a16:creationId xmlns:a16="http://schemas.microsoft.com/office/drawing/2014/main" id="{532B8231-1412-FBA7-88D7-C6D70E94A3BB}"/>
              </a:ext>
            </a:extLst>
          </p:cNvPr>
          <p:cNvSpPr/>
          <p:nvPr userDrawn="1"/>
        </p:nvSpPr>
        <p:spPr>
          <a:xfrm>
            <a:off x="0" y="910147"/>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solidFill>
                <a:schemeClr val="bg1"/>
              </a:solidFill>
            </a:endParaRPr>
          </a:p>
        </p:txBody>
      </p:sp>
      <p:sp>
        <p:nvSpPr>
          <p:cNvPr id="8" name="object 19">
            <a:extLst>
              <a:ext uri="{FF2B5EF4-FFF2-40B4-BE49-F238E27FC236}">
                <a16:creationId xmlns:a16="http://schemas.microsoft.com/office/drawing/2014/main" id="{09893281-B535-0A67-8370-D14BD8942D03}"/>
              </a:ext>
            </a:extLst>
          </p:cNvPr>
          <p:cNvSpPr/>
          <p:nvPr userDrawn="1"/>
        </p:nvSpPr>
        <p:spPr>
          <a:xfrm>
            <a:off x="-5080" y="4240344"/>
            <a:ext cx="9144000" cy="2159"/>
          </a:xfrm>
          <a:custGeom>
            <a:avLst/>
            <a:gdLst/>
            <a:ahLst/>
            <a:cxnLst/>
            <a:rect l="l" t="t" r="r" b="b"/>
            <a:pathLst>
              <a:path w="10692129" h="3175">
                <a:moveTo>
                  <a:pt x="0" y="0"/>
                </a:moveTo>
                <a:lnTo>
                  <a:pt x="0" y="3175"/>
                </a:lnTo>
                <a:lnTo>
                  <a:pt x="10692002" y="3175"/>
                </a:lnTo>
                <a:lnTo>
                  <a:pt x="10692003" y="0"/>
                </a:lnTo>
                <a:lnTo>
                  <a:pt x="0" y="0"/>
                </a:lnTo>
                <a:close/>
              </a:path>
            </a:pathLst>
          </a:custGeom>
          <a:noFill/>
          <a:ln w="3175">
            <a:solidFill>
              <a:srgbClr val="9CA3A9"/>
            </a:solidFill>
          </a:ln>
        </p:spPr>
        <p:txBody>
          <a:bodyPr wrap="square" lIns="0" tIns="0" rIns="0" bIns="0" rtlCol="0"/>
          <a:lstStyle/>
          <a:p>
            <a:endParaRPr/>
          </a:p>
        </p:txBody>
      </p:sp>
      <p:sp>
        <p:nvSpPr>
          <p:cNvPr id="10" name="Title 1">
            <a:extLst>
              <a:ext uri="{FF2B5EF4-FFF2-40B4-BE49-F238E27FC236}">
                <a16:creationId xmlns:a16="http://schemas.microsoft.com/office/drawing/2014/main" id="{77D4881D-6E72-0FF5-AA94-F2CACDB9D263}"/>
              </a:ext>
            </a:extLst>
          </p:cNvPr>
          <p:cNvSpPr>
            <a:spLocks noGrp="1"/>
          </p:cNvSpPr>
          <p:nvPr>
            <p:ph type="title"/>
          </p:nvPr>
        </p:nvSpPr>
        <p:spPr>
          <a:xfrm>
            <a:off x="3657600" y="1047750"/>
            <a:ext cx="5257800" cy="618804"/>
          </a:xfrm>
        </p:spPr>
        <p:txBody>
          <a:bodyPr>
            <a:normAutofit/>
          </a:bodyPr>
          <a:lstStyle>
            <a:lvl1pPr algn="l">
              <a:lnSpc>
                <a:spcPct val="100000"/>
              </a:lnSpc>
              <a:defRPr sz="2400"/>
            </a:lvl1pPr>
          </a:lstStyle>
          <a:p>
            <a:r>
              <a:rPr lang="en-US" dirty="0"/>
              <a:t>Click to edit Master title style</a:t>
            </a:r>
          </a:p>
        </p:txBody>
      </p:sp>
      <p:sp>
        <p:nvSpPr>
          <p:cNvPr id="11" name="Text Placeholder 4">
            <a:extLst>
              <a:ext uri="{FF2B5EF4-FFF2-40B4-BE49-F238E27FC236}">
                <a16:creationId xmlns:a16="http://schemas.microsoft.com/office/drawing/2014/main" id="{00CE4964-5D35-2753-D471-2655A30B39C9}"/>
              </a:ext>
            </a:extLst>
          </p:cNvPr>
          <p:cNvSpPr>
            <a:spLocks noGrp="1"/>
          </p:cNvSpPr>
          <p:nvPr>
            <p:ph type="body" sz="quarter" idx="13"/>
          </p:nvPr>
        </p:nvSpPr>
        <p:spPr>
          <a:xfrm>
            <a:off x="3657600" y="1733550"/>
            <a:ext cx="5257800" cy="2362200"/>
          </a:xfrm>
          <a:prstGeom prst="rect">
            <a:avLst/>
          </a:prstGeom>
        </p:spPr>
        <p:txBody>
          <a:bodyPr lIns="0"/>
          <a:lstStyle>
            <a:lvl1pPr>
              <a:spcBef>
                <a:spcPts val="600"/>
              </a:spcBef>
              <a:spcAft>
                <a:spcPts val="600"/>
              </a:spcAft>
              <a:defRPr b="0" i="0">
                <a:latin typeface="Arial" panose="020B0604020202020204" pitchFamily="34" charset="0"/>
                <a:ea typeface="Red Hat Display Light" panose="02010303040201060303" pitchFamily="2" charset="0"/>
                <a:cs typeface="Arial" panose="020B0604020202020204" pitchFamily="34" charset="0"/>
              </a:defRPr>
            </a:lvl1pPr>
            <a:lvl2pPr>
              <a:spcBef>
                <a:spcPts val="600"/>
              </a:spcBef>
              <a:spcAft>
                <a:spcPts val="600"/>
              </a:spcAft>
              <a:defRPr b="0" i="0">
                <a:latin typeface="Arial" panose="020B0604020202020204" pitchFamily="34" charset="0"/>
                <a:ea typeface="Red Hat Display Light" panose="02010303040201060303" pitchFamily="2" charset="0"/>
                <a:cs typeface="Arial" panose="020B0604020202020204" pitchFamily="34" charset="0"/>
              </a:defRPr>
            </a:lvl2pPr>
            <a:lvl3pPr>
              <a:spcBef>
                <a:spcPts val="600"/>
              </a:spcBef>
              <a:spcAft>
                <a:spcPts val="600"/>
              </a:spcAft>
              <a:defRPr b="0" i="0">
                <a:latin typeface="Arial" panose="020B0604020202020204" pitchFamily="34" charset="0"/>
                <a:ea typeface="Red Hat Display Light" panose="02010303040201060303" pitchFamily="2" charset="0"/>
                <a:cs typeface="Arial" panose="020B0604020202020204" pitchFamily="34" charset="0"/>
              </a:defRPr>
            </a:lvl3pPr>
            <a:lvl4pPr>
              <a:spcBef>
                <a:spcPts val="600"/>
              </a:spcBef>
              <a:spcAft>
                <a:spcPts val="600"/>
              </a:spcAft>
              <a:defRPr b="0" i="0">
                <a:latin typeface="Arial" panose="020B0604020202020204" pitchFamily="34" charset="0"/>
                <a:ea typeface="Red Hat Display Light" panose="02010303040201060303" pitchFamily="2" charset="0"/>
                <a:cs typeface="Arial" panose="020B0604020202020204" pitchFamily="34" charset="0"/>
              </a:defRPr>
            </a:lvl4pPr>
            <a:lvl5pPr>
              <a:spcBef>
                <a:spcPts val="600"/>
              </a:spcBef>
              <a:spcAft>
                <a:spcPts val="600"/>
              </a:spcAft>
              <a:defRPr b="0" i="0">
                <a:latin typeface="Arial" panose="020B0604020202020204" pitchFamily="34" charset="0"/>
                <a:ea typeface="Red Hat Display Light" panose="02010303040201060303"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Tree>
    <p:extLst>
      <p:ext uri="{BB962C8B-B14F-4D97-AF65-F5344CB8AC3E}">
        <p14:creationId xmlns:p14="http://schemas.microsoft.com/office/powerpoint/2010/main" val="41235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50000" autoRev="1" fill="hold" grpId="1" nodeType="withEffect">
                                  <p:stCondLst>
                                    <p:cond delay="250"/>
                                  </p:stCondLst>
                                  <p:childTnLst>
                                    <p:animScale>
                                      <p:cBhvr>
                                        <p:cTn id="9" dur="5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5_Title Only">
    <p:bg>
      <p:bgPr>
        <a:solidFill>
          <a:schemeClr val="tx2"/>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7BAFC33C-5EBA-367F-70F1-714D8B7978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7317" y="315199"/>
            <a:ext cx="956275" cy="265449"/>
          </a:xfrm>
          <a:prstGeom prst="rect">
            <a:avLst/>
          </a:prstGeom>
        </p:spPr>
      </p:pic>
      <p:sp>
        <p:nvSpPr>
          <p:cNvPr id="3" name="Title 6">
            <a:extLst>
              <a:ext uri="{FF2B5EF4-FFF2-40B4-BE49-F238E27FC236}">
                <a16:creationId xmlns:a16="http://schemas.microsoft.com/office/drawing/2014/main" id="{1E3D0FFC-B4F8-6FC8-2BE5-39226FEC020D}"/>
              </a:ext>
            </a:extLst>
          </p:cNvPr>
          <p:cNvSpPr>
            <a:spLocks noGrp="1"/>
          </p:cNvSpPr>
          <p:nvPr>
            <p:ph type="title"/>
          </p:nvPr>
        </p:nvSpPr>
        <p:spPr>
          <a:xfrm>
            <a:off x="228600" y="274639"/>
            <a:ext cx="8686800" cy="544512"/>
          </a:xfrm>
        </p:spPr>
        <p:txBody>
          <a:bodyPr anchor="ctr">
            <a:normAutofit/>
          </a:bodyPr>
          <a:lstStyle>
            <a:lvl1pPr>
              <a:defRPr sz="2400">
                <a:solidFill>
                  <a:schemeClr val="bg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15339842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F581538-6274-3D97-AE5F-5A9B2BAE3E99}"/>
              </a:ext>
            </a:extLst>
          </p:cNvPr>
          <p:cNvSpPr>
            <a:spLocks noGrp="1"/>
          </p:cNvSpPr>
          <p:nvPr>
            <p:ph type="title"/>
          </p:nvPr>
        </p:nvSpPr>
        <p:spPr>
          <a:xfrm>
            <a:off x="228600" y="274639"/>
            <a:ext cx="8686800" cy="544512"/>
          </a:xfrm>
        </p:spPr>
        <p:txBody>
          <a:bodyPr anchor="ctr">
            <a:normAutofit/>
          </a:bodyPr>
          <a:lstStyle>
            <a:lvl1pPr>
              <a:defRPr sz="2400">
                <a:solidFill>
                  <a:schemeClr val="tx1"/>
                </a:solidFill>
              </a:defRPr>
            </a:lvl1pPr>
          </a:lstStyle>
          <a:p>
            <a:r>
              <a:rPr lang="en-GB" dirty="0"/>
              <a:t>Click to edit Master title style</a:t>
            </a:r>
            <a:endParaRPr lang="en-IE" dirty="0"/>
          </a:p>
        </p:txBody>
      </p:sp>
    </p:spTree>
    <p:extLst>
      <p:ext uri="{BB962C8B-B14F-4D97-AF65-F5344CB8AC3E}">
        <p14:creationId xmlns:p14="http://schemas.microsoft.com/office/powerpoint/2010/main" val="15805625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55" Type="http://schemas.openxmlformats.org/officeDocument/2006/relationships/slideLayout" Target="../slideLayouts/slideLayout103.xml"/><Relationship Id="rId63" Type="http://schemas.openxmlformats.org/officeDocument/2006/relationships/image" Target="../media/image2.sv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8" Type="http://schemas.openxmlformats.org/officeDocument/2006/relationships/slideLayout" Target="../slideLayouts/slideLayout106.xml"/><Relationship Id="rId5" Type="http://schemas.openxmlformats.org/officeDocument/2006/relationships/slideLayout" Target="../slideLayouts/slideLayout53.xml"/><Relationship Id="rId61" Type="http://schemas.openxmlformats.org/officeDocument/2006/relationships/theme" Target="../theme/theme2.xml"/><Relationship Id="rId19" Type="http://schemas.openxmlformats.org/officeDocument/2006/relationships/slideLayout" Target="../slideLayouts/slideLayout6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56" Type="http://schemas.openxmlformats.org/officeDocument/2006/relationships/slideLayout" Target="../slideLayouts/slideLayout104.xml"/><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59" Type="http://schemas.openxmlformats.org/officeDocument/2006/relationships/slideLayout" Target="../slideLayouts/slideLayout107.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62"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slideLayout" Target="../slideLayouts/slideLayout105.xml"/><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 Id="rId60" Type="http://schemas.openxmlformats.org/officeDocument/2006/relationships/slideLayout" Target="../slideLayouts/slideLayout10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C72B3E72-4861-C5FC-2B1E-93A583950AFF}"/>
              </a:ext>
            </a:extLst>
          </p:cNvPr>
          <p:cNvSpPr>
            <a:spLocks noGrp="1"/>
          </p:cNvSpPr>
          <p:nvPr>
            <p:ph type="title"/>
          </p:nvPr>
        </p:nvSpPr>
        <p:spPr>
          <a:xfrm>
            <a:off x="228600" y="101600"/>
            <a:ext cx="8686800" cy="717551"/>
          </a:xfrm>
          <a:prstGeom prst="rect">
            <a:avLst/>
          </a:prstGeom>
        </p:spPr>
        <p:txBody>
          <a:bodyPr vert="horz" lIns="0" tIns="45720" rIns="91440" bIns="45720" rtlCol="0" anchor="ctr">
            <a:normAutofit/>
          </a:bodyPr>
          <a:lstStyle/>
          <a:p>
            <a:r>
              <a:rPr lang="en-GB" dirty="0"/>
              <a:t>Click to edit Master title style</a:t>
            </a:r>
            <a:endParaRPr lang="en-IE" dirty="0"/>
          </a:p>
        </p:txBody>
      </p:sp>
      <p:sp>
        <p:nvSpPr>
          <p:cNvPr id="10" name="Slide Number Placeholder 9">
            <a:extLst>
              <a:ext uri="{FF2B5EF4-FFF2-40B4-BE49-F238E27FC236}">
                <a16:creationId xmlns:a16="http://schemas.microsoft.com/office/drawing/2014/main" id="{7DBAA988-30A8-7B54-0BBC-3CCD87B505F4}"/>
              </a:ext>
            </a:extLst>
          </p:cNvPr>
          <p:cNvSpPr>
            <a:spLocks noGrp="1"/>
          </p:cNvSpPr>
          <p:nvPr>
            <p:ph type="sldNum" sz="quarter" idx="4"/>
          </p:nvPr>
        </p:nvSpPr>
        <p:spPr>
          <a:xfrm>
            <a:off x="8534400" y="4767263"/>
            <a:ext cx="533400" cy="274637"/>
          </a:xfrm>
          <a:prstGeom prst="rect">
            <a:avLst/>
          </a:prstGeom>
        </p:spPr>
        <p:txBody>
          <a:bodyPr vert="horz" lIns="91440" tIns="45720" rIns="91440" bIns="45720" rtlCol="0" anchor="ctr"/>
          <a:lstStyle>
            <a:lvl1pPr algn="r">
              <a:defRPr sz="900" b="0" i="0">
                <a:solidFill>
                  <a:schemeClr val="tx1">
                    <a:tint val="75000"/>
                  </a:schemeClr>
                </a:solidFill>
                <a:latin typeface="Ginka Medium" panose="02010103030201020103" pitchFamily="2" charset="0"/>
              </a:defRPr>
            </a:lvl1pPr>
          </a:lstStyle>
          <a:p>
            <a:fld id="{F5E1385F-7A02-F24D-887D-B89BBF87817C}" type="slidenum">
              <a:rPr lang="en-IE" smtClean="0"/>
              <a:pPr/>
              <a:t>‹#›</a:t>
            </a:fld>
            <a:endParaRPr lang="en-IE" dirty="0"/>
          </a:p>
        </p:txBody>
      </p:sp>
      <p:pic>
        <p:nvPicPr>
          <p:cNvPr id="11" name="Picture 10">
            <a:extLst>
              <a:ext uri="{FF2B5EF4-FFF2-40B4-BE49-F238E27FC236}">
                <a16:creationId xmlns:a16="http://schemas.microsoft.com/office/drawing/2014/main" id="{B47C9C99-AB39-B152-1771-116E1860F805}"/>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rcRect/>
          <a:stretch/>
        </p:blipFill>
        <p:spPr>
          <a:xfrm>
            <a:off x="7957317" y="315199"/>
            <a:ext cx="956276" cy="265449"/>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10" r:id="rId2"/>
    <p:sldLayoutId id="2147483666" r:id="rId3"/>
    <p:sldLayoutId id="2147483671" r:id="rId4"/>
    <p:sldLayoutId id="2147483721" r:id="rId5"/>
    <p:sldLayoutId id="2147483723" r:id="rId6"/>
    <p:sldLayoutId id="2147483719" r:id="rId7"/>
    <p:sldLayoutId id="2147483720" r:id="rId8"/>
    <p:sldLayoutId id="2147483722" r:id="rId9"/>
    <p:sldLayoutId id="2147483718" r:id="rId10"/>
    <p:sldLayoutId id="2147483714" r:id="rId11"/>
    <p:sldLayoutId id="2147483715" r:id="rId12"/>
    <p:sldLayoutId id="2147483716" r:id="rId13"/>
    <p:sldLayoutId id="2147483717" r:id="rId14"/>
    <p:sldLayoutId id="2147483732" r:id="rId15"/>
    <p:sldLayoutId id="2147483735" r:id="rId16"/>
    <p:sldLayoutId id="2147483731" r:id="rId17"/>
    <p:sldLayoutId id="2147483733" r:id="rId18"/>
    <p:sldLayoutId id="2147483734" r:id="rId19"/>
    <p:sldLayoutId id="2147483711" r:id="rId20"/>
    <p:sldLayoutId id="2147483712" r:id="rId21"/>
    <p:sldLayoutId id="2147483736" r:id="rId22"/>
    <p:sldLayoutId id="2147483737" r:id="rId23"/>
    <p:sldLayoutId id="2147483738" r:id="rId24"/>
    <p:sldLayoutId id="2147483662" r:id="rId25"/>
    <p:sldLayoutId id="2147483705" r:id="rId26"/>
    <p:sldLayoutId id="2147483707" r:id="rId27"/>
    <p:sldLayoutId id="2147483667" r:id="rId28"/>
    <p:sldLayoutId id="2147483709" r:id="rId29"/>
    <p:sldLayoutId id="2147483672" r:id="rId30"/>
    <p:sldLayoutId id="2147483688" r:id="rId31"/>
    <p:sldLayoutId id="2147483740" r:id="rId32"/>
    <p:sldLayoutId id="2147483663" r:id="rId33"/>
    <p:sldLayoutId id="2147483668" r:id="rId34"/>
    <p:sldLayoutId id="2147483739" r:id="rId35"/>
    <p:sldLayoutId id="2147483661" r:id="rId36"/>
    <p:sldLayoutId id="2147483665" r:id="rId37"/>
    <p:sldLayoutId id="2147483741" r:id="rId38"/>
    <p:sldLayoutId id="2147483743" r:id="rId39"/>
    <p:sldLayoutId id="2147483742" r:id="rId40"/>
    <p:sldLayoutId id="2147483700" r:id="rId41"/>
    <p:sldLayoutId id="2147483725" r:id="rId42"/>
    <p:sldLayoutId id="2147483726" r:id="rId43"/>
    <p:sldLayoutId id="2147483728" r:id="rId44"/>
    <p:sldLayoutId id="2147483727" r:id="rId45"/>
    <p:sldLayoutId id="2147483729" r:id="rId46"/>
    <p:sldLayoutId id="2147483730" r:id="rId47"/>
    <p:sldLayoutId id="2147483696" r:id="rId48"/>
  </p:sldLayoutIdLst>
  <p:txStyles>
    <p:titleStyle>
      <a:lvl1pPr>
        <a:defRPr sz="2400" b="1" i="0">
          <a:latin typeface="Ginka" panose="02010103030201020103" pitchFamily="2" charset="0"/>
          <a:ea typeface="+mj-ea"/>
          <a:cs typeface="+mj-cs"/>
        </a:defRPr>
      </a:lvl1pPr>
    </p:titleStyle>
    <p:body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C72B3E72-4861-C5FC-2B1E-93A583950AFF}"/>
              </a:ext>
            </a:extLst>
          </p:cNvPr>
          <p:cNvSpPr>
            <a:spLocks noGrp="1"/>
          </p:cNvSpPr>
          <p:nvPr>
            <p:ph type="title"/>
          </p:nvPr>
        </p:nvSpPr>
        <p:spPr>
          <a:xfrm>
            <a:off x="228600" y="101600"/>
            <a:ext cx="8686800" cy="717551"/>
          </a:xfrm>
          <a:prstGeom prst="rect">
            <a:avLst/>
          </a:prstGeom>
        </p:spPr>
        <p:txBody>
          <a:bodyPr vert="horz" lIns="0" tIns="45720" rIns="91440" bIns="45720" rtlCol="0" anchor="ctr">
            <a:normAutofit/>
          </a:bodyPr>
          <a:lstStyle/>
          <a:p>
            <a:r>
              <a:rPr lang="en-GB" dirty="0"/>
              <a:t>Click to edit Master title style</a:t>
            </a:r>
            <a:endParaRPr lang="en-IE" dirty="0"/>
          </a:p>
        </p:txBody>
      </p:sp>
      <p:sp>
        <p:nvSpPr>
          <p:cNvPr id="10" name="Slide Number Placeholder 9">
            <a:extLst>
              <a:ext uri="{FF2B5EF4-FFF2-40B4-BE49-F238E27FC236}">
                <a16:creationId xmlns:a16="http://schemas.microsoft.com/office/drawing/2014/main" id="{7DBAA988-30A8-7B54-0BBC-3CCD87B505F4}"/>
              </a:ext>
            </a:extLst>
          </p:cNvPr>
          <p:cNvSpPr>
            <a:spLocks noGrp="1"/>
          </p:cNvSpPr>
          <p:nvPr>
            <p:ph type="sldNum" sz="quarter" idx="4"/>
          </p:nvPr>
        </p:nvSpPr>
        <p:spPr>
          <a:xfrm>
            <a:off x="8534400" y="4767263"/>
            <a:ext cx="533400" cy="274637"/>
          </a:xfrm>
          <a:prstGeom prst="rect">
            <a:avLst/>
          </a:prstGeom>
        </p:spPr>
        <p:txBody>
          <a:bodyPr vert="horz" lIns="91440" tIns="45720" rIns="91440" bIns="45720" rtlCol="0" anchor="ctr"/>
          <a:lstStyle>
            <a:lvl1pPr algn="r">
              <a:defRPr sz="900" b="1" i="0">
                <a:solidFill>
                  <a:schemeClr val="tx1">
                    <a:tint val="75000"/>
                  </a:schemeClr>
                </a:solidFill>
                <a:latin typeface="Arial" panose="020B0604020202020204" pitchFamily="34" charset="0"/>
              </a:defRPr>
            </a:lvl1pPr>
          </a:lstStyle>
          <a:p>
            <a:fld id="{F5E1385F-7A02-F24D-887D-B89BBF87817C}" type="slidenum">
              <a:rPr lang="en-IE" smtClean="0"/>
              <a:pPr/>
              <a:t>‹#›</a:t>
            </a:fld>
            <a:endParaRPr lang="en-IE" dirty="0"/>
          </a:p>
        </p:txBody>
      </p:sp>
      <p:pic>
        <p:nvPicPr>
          <p:cNvPr id="11" name="Picture 10">
            <a:extLst>
              <a:ext uri="{FF2B5EF4-FFF2-40B4-BE49-F238E27FC236}">
                <a16:creationId xmlns:a16="http://schemas.microsoft.com/office/drawing/2014/main" id="{B47C9C99-AB39-B152-1771-116E1860F805}"/>
              </a:ext>
            </a:extLst>
          </p:cNvPr>
          <p:cNvPicPr>
            <a:picLocks noChangeAspect="1"/>
          </p:cNvPicPr>
          <p:nvPr userDrawn="1"/>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p:blipFill>
        <p:spPr>
          <a:xfrm>
            <a:off x="7957317" y="315199"/>
            <a:ext cx="956276" cy="265449"/>
          </a:xfrm>
          <a:prstGeom prst="rect">
            <a:avLst/>
          </a:prstGeom>
        </p:spPr>
      </p:pic>
    </p:spTree>
    <p:extLst>
      <p:ext uri="{BB962C8B-B14F-4D97-AF65-F5344CB8AC3E}">
        <p14:creationId xmlns:p14="http://schemas.microsoft.com/office/powerpoint/2010/main" val="22752032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Lst>
  <p:txStyles>
    <p:titleStyle>
      <a:lvl1pPr>
        <a:defRPr sz="2400" b="1" i="0">
          <a:latin typeface="Arial" panose="020B0604020202020204" pitchFamily="34" charset="0"/>
          <a:ea typeface="+mj-ea"/>
          <a:cs typeface="+mj-cs"/>
        </a:defRPr>
      </a:lvl1pPr>
    </p:titleStyle>
    <p:body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7.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37.xml"/><Relationship Id="rId6" Type="http://schemas.openxmlformats.org/officeDocument/2006/relationships/hyperlink" Target="https://www.cybercertlabs.com/cra-ai/"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7.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6.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7.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218248-22E6-8D65-DE20-DFA2DBA51FA7}"/>
              </a:ext>
            </a:extLst>
          </p:cNvPr>
          <p:cNvSpPr>
            <a:spLocks noGrp="1"/>
          </p:cNvSpPr>
          <p:nvPr>
            <p:ph type="title"/>
          </p:nvPr>
        </p:nvSpPr>
        <p:spPr>
          <a:xfrm>
            <a:off x="4883538" y="1885950"/>
            <a:ext cx="3598474" cy="1295400"/>
          </a:xfrm>
        </p:spPr>
        <p:txBody>
          <a:bodyPr/>
          <a:lstStyle/>
          <a:p>
            <a:r>
              <a:rPr lang="en-IE" sz="3200" b="0" dirty="0"/>
              <a:t>A SME Journey through the CRA</a:t>
            </a:r>
          </a:p>
        </p:txBody>
      </p:sp>
      <p:sp>
        <p:nvSpPr>
          <p:cNvPr id="6" name="Text Placeholder 5">
            <a:extLst>
              <a:ext uri="{FF2B5EF4-FFF2-40B4-BE49-F238E27FC236}">
                <a16:creationId xmlns:a16="http://schemas.microsoft.com/office/drawing/2014/main" id="{7FE8FFAE-F945-2E24-4011-F20976643F00}"/>
              </a:ext>
            </a:extLst>
          </p:cNvPr>
          <p:cNvSpPr>
            <a:spLocks noGrp="1"/>
          </p:cNvSpPr>
          <p:nvPr>
            <p:ph type="body" sz="quarter" idx="10"/>
          </p:nvPr>
        </p:nvSpPr>
        <p:spPr>
          <a:xfrm>
            <a:off x="4883538" y="3943350"/>
            <a:ext cx="1822062" cy="292100"/>
          </a:xfrm>
        </p:spPr>
        <p:txBody>
          <a:bodyPr/>
          <a:lstStyle/>
          <a:p>
            <a:r>
              <a:rPr lang="en-IE" dirty="0">
                <a:solidFill>
                  <a:schemeClr val="bg2"/>
                </a:solidFill>
              </a:rPr>
              <a:t>5</a:t>
            </a:r>
            <a:r>
              <a:rPr lang="en-IE" baseline="30000" dirty="0">
                <a:solidFill>
                  <a:schemeClr val="bg2"/>
                </a:solidFill>
              </a:rPr>
              <a:t>th</a:t>
            </a:r>
            <a:r>
              <a:rPr lang="en-IE" dirty="0">
                <a:solidFill>
                  <a:schemeClr val="bg2"/>
                </a:solidFill>
              </a:rPr>
              <a:t> of May 2025</a:t>
            </a:r>
          </a:p>
        </p:txBody>
      </p:sp>
      <p:pic>
        <p:nvPicPr>
          <p:cNvPr id="8" name="Picture Placeholder 7" descr="A close up of a screen&#10;&#10;AI-generated content may be incorrect.">
            <a:extLst>
              <a:ext uri="{FF2B5EF4-FFF2-40B4-BE49-F238E27FC236}">
                <a16:creationId xmlns:a16="http://schemas.microsoft.com/office/drawing/2014/main" id="{3BE3AEB3-9B3F-E73B-5F5E-1CAE16B638E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22" b="2122"/>
          <a:stretch>
            <a:fillRect/>
          </a:stretch>
        </p:blipFill>
        <p:spPr/>
      </p:pic>
      <p:sp>
        <p:nvSpPr>
          <p:cNvPr id="4" name="Text Placeholder 5">
            <a:extLst>
              <a:ext uri="{FF2B5EF4-FFF2-40B4-BE49-F238E27FC236}">
                <a16:creationId xmlns:a16="http://schemas.microsoft.com/office/drawing/2014/main" id="{8F1CB29E-36C3-883F-048C-EC4A20FB7DFF}"/>
              </a:ext>
            </a:extLst>
          </p:cNvPr>
          <p:cNvSpPr txBox="1">
            <a:spLocks/>
          </p:cNvSpPr>
          <p:nvPr/>
        </p:nvSpPr>
        <p:spPr>
          <a:xfrm>
            <a:off x="4883538" y="3333750"/>
            <a:ext cx="2050662" cy="292100"/>
          </a:xfrm>
          <a:prstGeom prst="rect">
            <a:avLst/>
          </a:prstGeom>
        </p:spPr>
        <p:txBody>
          <a:bodyPr lIns="0" anchor="ctr"/>
          <a:lstStyle>
            <a:lvl1pPr marL="0">
              <a:defRPr sz="1200">
                <a:solidFill>
                  <a:schemeClr val="bg1"/>
                </a:solidFill>
                <a:latin typeface="Space Mono" panose="02000509040000020004" pitchFamily="49" charset="77"/>
                <a:ea typeface="+mn-ea"/>
                <a:cs typeface="+mn-cs"/>
              </a:defRPr>
            </a:lvl1pPr>
            <a:lvl2pPr marL="310942">
              <a:defRPr>
                <a:solidFill>
                  <a:schemeClr val="bg1"/>
                </a:solidFill>
                <a:latin typeface="Space Mono" panose="02000509040000020004" pitchFamily="49" charset="77"/>
                <a:ea typeface="+mn-ea"/>
                <a:cs typeface="+mn-cs"/>
              </a:defRPr>
            </a:lvl2pPr>
            <a:lvl3pPr marL="621883">
              <a:defRPr>
                <a:solidFill>
                  <a:schemeClr val="bg1"/>
                </a:solidFill>
                <a:latin typeface="Space Mono" panose="02000509040000020004" pitchFamily="49" charset="77"/>
                <a:ea typeface="+mn-ea"/>
                <a:cs typeface="+mn-cs"/>
              </a:defRPr>
            </a:lvl3pPr>
            <a:lvl4pPr marL="932825">
              <a:defRPr>
                <a:solidFill>
                  <a:schemeClr val="bg1"/>
                </a:solidFill>
                <a:latin typeface="Space Mono" panose="02000509040000020004" pitchFamily="49" charset="77"/>
                <a:ea typeface="+mn-ea"/>
                <a:cs typeface="+mn-cs"/>
              </a:defRPr>
            </a:lvl4pPr>
            <a:lvl5pPr marL="1243767">
              <a:defRPr>
                <a:solidFill>
                  <a:schemeClr val="bg1"/>
                </a:solidFill>
                <a:latin typeface="Space Mono" panose="02000509040000020004" pitchFamily="49" charset="77"/>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a:lstStyle>
          <a:p>
            <a:r>
              <a:rPr lang="en-IE" dirty="0">
                <a:solidFill>
                  <a:schemeClr val="bg2"/>
                </a:solidFill>
              </a:rPr>
              <a:t>Conor </a:t>
            </a:r>
            <a:r>
              <a:rPr lang="en-IE" dirty="0" err="1">
                <a:solidFill>
                  <a:schemeClr val="bg2"/>
                </a:solidFill>
              </a:rPr>
              <a:t>McGoveran</a:t>
            </a:r>
            <a:r>
              <a:rPr lang="en-IE" dirty="0">
                <a:solidFill>
                  <a:schemeClr val="bg2"/>
                </a:solidFill>
              </a:rPr>
              <a:t>, CTO</a:t>
            </a:r>
          </a:p>
        </p:txBody>
      </p:sp>
    </p:spTree>
    <p:extLst>
      <p:ext uri="{BB962C8B-B14F-4D97-AF65-F5344CB8AC3E}">
        <p14:creationId xmlns:p14="http://schemas.microsoft.com/office/powerpoint/2010/main" val="565038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a:extLst>
            <a:ext uri="{FF2B5EF4-FFF2-40B4-BE49-F238E27FC236}">
              <a16:creationId xmlns:a16="http://schemas.microsoft.com/office/drawing/2014/main" id="{49AEBC33-61E6-9A42-B58B-394BCDEDF462}"/>
            </a:ext>
          </a:extLst>
        </p:cNvPr>
        <p:cNvGrpSpPr/>
        <p:nvPr/>
      </p:nvGrpSpPr>
      <p:grpSpPr>
        <a:xfrm>
          <a:off x="0" y="0"/>
          <a:ext cx="0" cy="0"/>
          <a:chOff x="0" y="0"/>
          <a:chExt cx="0" cy="0"/>
        </a:xfrm>
      </p:grpSpPr>
      <p:grpSp>
        <p:nvGrpSpPr>
          <p:cNvPr id="1395" name="Group 1394">
            <a:extLst>
              <a:ext uri="{FF2B5EF4-FFF2-40B4-BE49-F238E27FC236}">
                <a16:creationId xmlns:a16="http://schemas.microsoft.com/office/drawing/2014/main" id="{5A8BB168-1B2E-6345-CA6C-B5E58B525392}"/>
              </a:ext>
            </a:extLst>
          </p:cNvPr>
          <p:cNvGrpSpPr/>
          <p:nvPr/>
        </p:nvGrpSpPr>
        <p:grpSpPr>
          <a:xfrm>
            <a:off x="5884668" y="2748070"/>
            <a:ext cx="3215042" cy="2229035"/>
            <a:chOff x="54000" y="1077750"/>
            <a:chExt cx="9045710" cy="3899355"/>
          </a:xfrm>
        </p:grpSpPr>
        <p:grpSp>
          <p:nvGrpSpPr>
            <p:cNvPr id="29" name="Graphic 270">
              <a:extLst>
                <a:ext uri="{FF2B5EF4-FFF2-40B4-BE49-F238E27FC236}">
                  <a16:creationId xmlns:a16="http://schemas.microsoft.com/office/drawing/2014/main" id="{6F9B72B5-C0BE-B64E-ED85-E55FB1DB5EA0}"/>
                </a:ext>
              </a:extLst>
            </p:cNvPr>
            <p:cNvGrpSpPr/>
            <p:nvPr/>
          </p:nvGrpSpPr>
          <p:grpSpPr>
            <a:xfrm rot="16200000">
              <a:off x="54048" y="1077702"/>
              <a:ext cx="144365" cy="144462"/>
              <a:chOff x="8755774" y="1352550"/>
              <a:chExt cx="115866" cy="115944"/>
            </a:xfrm>
            <a:solidFill>
              <a:schemeClr val="bg1">
                <a:alpha val="10000"/>
              </a:schemeClr>
            </a:solidFill>
          </p:grpSpPr>
          <p:sp>
            <p:nvSpPr>
              <p:cNvPr id="322" name="Freeform 321">
                <a:extLst>
                  <a:ext uri="{FF2B5EF4-FFF2-40B4-BE49-F238E27FC236}">
                    <a16:creationId xmlns:a16="http://schemas.microsoft.com/office/drawing/2014/main" id="{EA9820D4-E8B3-8884-C4AF-7755F76380B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28538BB9-D02F-37EE-8389-26A8A0D21FA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29A4DC9F-F9B8-8325-4356-B5328B795A3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D1E341B9-5219-46BB-E1C7-11E272A0DB3D}"/>
                </a:ext>
              </a:extLst>
            </p:cNvPr>
            <p:cNvGrpSpPr/>
            <p:nvPr/>
          </p:nvGrpSpPr>
          <p:grpSpPr>
            <a:xfrm rot="16200000">
              <a:off x="548570" y="1077702"/>
              <a:ext cx="144365" cy="144462"/>
              <a:chOff x="8755774" y="1777262"/>
              <a:chExt cx="115866" cy="115944"/>
            </a:xfrm>
            <a:solidFill>
              <a:schemeClr val="bg1">
                <a:alpha val="10000"/>
              </a:schemeClr>
            </a:solidFill>
          </p:grpSpPr>
          <p:sp>
            <p:nvSpPr>
              <p:cNvPr id="298" name="Freeform 297">
                <a:extLst>
                  <a:ext uri="{FF2B5EF4-FFF2-40B4-BE49-F238E27FC236}">
                    <a16:creationId xmlns:a16="http://schemas.microsoft.com/office/drawing/2014/main" id="{4F9CF3C0-B5BA-1A45-F0E6-04A4D0C7CD4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E9F2DD58-3B26-9F5B-F972-D2563981840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064878F4-F43D-723A-C6B1-E120A919655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32B418FB-913C-73D0-B4F9-877F8D83B761}"/>
                </a:ext>
              </a:extLst>
            </p:cNvPr>
            <p:cNvGrpSpPr/>
            <p:nvPr/>
          </p:nvGrpSpPr>
          <p:grpSpPr>
            <a:xfrm rot="16200000">
              <a:off x="1043074" y="1077720"/>
              <a:ext cx="144365" cy="144426"/>
              <a:chOff x="8755774" y="2201975"/>
              <a:chExt cx="115866" cy="115915"/>
            </a:xfrm>
            <a:solidFill>
              <a:schemeClr val="bg1">
                <a:alpha val="10000"/>
              </a:schemeClr>
            </a:solidFill>
          </p:grpSpPr>
          <p:sp>
            <p:nvSpPr>
              <p:cNvPr id="274" name="Freeform 273">
                <a:extLst>
                  <a:ext uri="{FF2B5EF4-FFF2-40B4-BE49-F238E27FC236}">
                    <a16:creationId xmlns:a16="http://schemas.microsoft.com/office/drawing/2014/main" id="{16C608FF-949C-0838-DE96-ACB88C789910}"/>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81E52B93-51AD-304D-2984-F84D4DDBB08A}"/>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03D1C3C2-253E-4613-8D92-93F6DDAC8E54}"/>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75894CD0-36D3-0747-68D5-B825B9A7A1EA}"/>
                </a:ext>
              </a:extLst>
            </p:cNvPr>
            <p:cNvGrpSpPr/>
            <p:nvPr/>
          </p:nvGrpSpPr>
          <p:grpSpPr>
            <a:xfrm rot="16200000">
              <a:off x="1537560" y="1077720"/>
              <a:ext cx="144365" cy="144426"/>
              <a:chOff x="8755774" y="2626688"/>
              <a:chExt cx="115866" cy="115915"/>
            </a:xfrm>
            <a:solidFill>
              <a:schemeClr val="bg1">
                <a:alpha val="10000"/>
              </a:schemeClr>
            </a:solidFill>
          </p:grpSpPr>
          <p:sp>
            <p:nvSpPr>
              <p:cNvPr id="250" name="Freeform 249">
                <a:extLst>
                  <a:ext uri="{FF2B5EF4-FFF2-40B4-BE49-F238E27FC236}">
                    <a16:creationId xmlns:a16="http://schemas.microsoft.com/office/drawing/2014/main" id="{89B535FF-6E0D-9C17-EA0C-31C4A35E14F0}"/>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C28E3E66-FB0E-4FFA-5164-B1C3CC01C1E3}"/>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D632B8C5-C670-B0AA-0213-46DD40686780}"/>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CE550E82-533E-70AF-B3A2-93AD4AA3F554}"/>
                </a:ext>
              </a:extLst>
            </p:cNvPr>
            <p:cNvGrpSpPr/>
            <p:nvPr/>
          </p:nvGrpSpPr>
          <p:grpSpPr>
            <a:xfrm rot="16200000">
              <a:off x="2032046" y="1077720"/>
              <a:ext cx="144365" cy="144426"/>
              <a:chOff x="8755774" y="3051400"/>
              <a:chExt cx="115866" cy="115915"/>
            </a:xfrm>
            <a:solidFill>
              <a:schemeClr val="bg1">
                <a:alpha val="10000"/>
              </a:schemeClr>
            </a:solidFill>
          </p:grpSpPr>
          <p:sp>
            <p:nvSpPr>
              <p:cNvPr id="226" name="Freeform 225">
                <a:extLst>
                  <a:ext uri="{FF2B5EF4-FFF2-40B4-BE49-F238E27FC236}">
                    <a16:creationId xmlns:a16="http://schemas.microsoft.com/office/drawing/2014/main" id="{774659C7-8895-D6E6-B8B8-81DC7E90723E}"/>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146D6D1F-81CF-8926-6D4F-7BAAD7D1A7C1}"/>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1D3815C0-82E6-58F7-A4F3-A530BFEBD3E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5FE9DC1D-9938-6419-2EF4-E9F65FB20E26}"/>
                </a:ext>
              </a:extLst>
            </p:cNvPr>
            <p:cNvGrpSpPr/>
            <p:nvPr/>
          </p:nvGrpSpPr>
          <p:grpSpPr>
            <a:xfrm rot="16200000">
              <a:off x="2526532" y="1077720"/>
              <a:ext cx="144365" cy="144426"/>
              <a:chOff x="8755774" y="3476113"/>
              <a:chExt cx="115866" cy="115915"/>
            </a:xfrm>
            <a:solidFill>
              <a:schemeClr val="bg1">
                <a:alpha val="10000"/>
              </a:schemeClr>
            </a:solidFill>
          </p:grpSpPr>
          <p:sp>
            <p:nvSpPr>
              <p:cNvPr id="202" name="Freeform 201">
                <a:extLst>
                  <a:ext uri="{FF2B5EF4-FFF2-40B4-BE49-F238E27FC236}">
                    <a16:creationId xmlns:a16="http://schemas.microsoft.com/office/drawing/2014/main" id="{DC48476C-EB3E-86BB-50D2-C80C6ADD14D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FA2D1C8A-AA3E-311B-EDD9-F7CB0446E23E}"/>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D6FDDC63-3A46-6907-8B15-16100D5346E9}"/>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9F2E2194-F281-C2B0-C0D4-04753B746DA1}"/>
                </a:ext>
              </a:extLst>
            </p:cNvPr>
            <p:cNvGrpSpPr/>
            <p:nvPr/>
          </p:nvGrpSpPr>
          <p:grpSpPr>
            <a:xfrm rot="16200000">
              <a:off x="3021036" y="1077702"/>
              <a:ext cx="144365" cy="144462"/>
              <a:chOff x="8755774" y="3900798"/>
              <a:chExt cx="115866" cy="115944"/>
            </a:xfrm>
            <a:solidFill>
              <a:schemeClr val="bg1">
                <a:alpha val="10000"/>
              </a:schemeClr>
            </a:solidFill>
          </p:grpSpPr>
          <p:sp>
            <p:nvSpPr>
              <p:cNvPr id="178" name="Freeform 177">
                <a:extLst>
                  <a:ext uri="{FF2B5EF4-FFF2-40B4-BE49-F238E27FC236}">
                    <a16:creationId xmlns:a16="http://schemas.microsoft.com/office/drawing/2014/main" id="{4AF2C0CE-CD26-8CB9-FA22-28F752F3B2E9}"/>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947409DA-A375-4E35-EA54-C6974A87A428}"/>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20C36952-7DEC-CC81-EAA2-646973A28CE8}"/>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C9FE09D1-B2E6-E2C1-612E-08D2239490E3}"/>
                </a:ext>
              </a:extLst>
            </p:cNvPr>
            <p:cNvGrpSpPr/>
            <p:nvPr/>
          </p:nvGrpSpPr>
          <p:grpSpPr>
            <a:xfrm rot="16200000">
              <a:off x="3515558" y="1077702"/>
              <a:ext cx="144365" cy="144462"/>
              <a:chOff x="8755774" y="4325511"/>
              <a:chExt cx="115866" cy="115944"/>
            </a:xfrm>
            <a:solidFill>
              <a:schemeClr val="bg1">
                <a:alpha val="10000"/>
              </a:schemeClr>
            </a:solidFill>
          </p:grpSpPr>
          <p:sp>
            <p:nvSpPr>
              <p:cNvPr id="154" name="Freeform 153">
                <a:extLst>
                  <a:ext uri="{FF2B5EF4-FFF2-40B4-BE49-F238E27FC236}">
                    <a16:creationId xmlns:a16="http://schemas.microsoft.com/office/drawing/2014/main" id="{5B21925E-C8B6-EE7C-D289-DAF6792F80F7}"/>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ADBE563B-3006-6323-67A7-4DB011A2763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30CA4DB3-D7F1-5CF6-2732-547DFDCC10FD}"/>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60F9C860-A308-90D5-6C3E-B22A0313E8A1}"/>
                </a:ext>
              </a:extLst>
            </p:cNvPr>
            <p:cNvGrpSpPr/>
            <p:nvPr/>
          </p:nvGrpSpPr>
          <p:grpSpPr>
            <a:xfrm rot="16200000">
              <a:off x="4010080" y="1077702"/>
              <a:ext cx="144365" cy="144462"/>
              <a:chOff x="8755774" y="1352550"/>
              <a:chExt cx="115866" cy="115944"/>
            </a:xfrm>
            <a:solidFill>
              <a:schemeClr val="bg1">
                <a:alpha val="10000"/>
              </a:schemeClr>
            </a:solidFill>
          </p:grpSpPr>
          <p:sp>
            <p:nvSpPr>
              <p:cNvPr id="130" name="Freeform 129">
                <a:extLst>
                  <a:ext uri="{FF2B5EF4-FFF2-40B4-BE49-F238E27FC236}">
                    <a16:creationId xmlns:a16="http://schemas.microsoft.com/office/drawing/2014/main" id="{90C97914-FD51-7807-7C1C-13629384629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9D178C71-A70C-CA83-CE0E-218CE61B3BD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E96CF146-989A-F660-50F2-24DE92611BB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87B35132-2E30-CF3D-4FCC-1D3DE56D31AF}"/>
                </a:ext>
              </a:extLst>
            </p:cNvPr>
            <p:cNvGrpSpPr/>
            <p:nvPr/>
          </p:nvGrpSpPr>
          <p:grpSpPr>
            <a:xfrm rot="16200000">
              <a:off x="4504602" y="1077702"/>
              <a:ext cx="144365" cy="144462"/>
              <a:chOff x="8755774" y="1777262"/>
              <a:chExt cx="115866" cy="115944"/>
            </a:xfrm>
            <a:solidFill>
              <a:schemeClr val="bg1">
                <a:alpha val="10000"/>
              </a:schemeClr>
            </a:solidFill>
          </p:grpSpPr>
          <p:sp>
            <p:nvSpPr>
              <p:cNvPr id="103" name="Freeform 102">
                <a:extLst>
                  <a:ext uri="{FF2B5EF4-FFF2-40B4-BE49-F238E27FC236}">
                    <a16:creationId xmlns:a16="http://schemas.microsoft.com/office/drawing/2014/main" id="{1CFBBE38-C239-505A-83ED-D49CCB0C3EF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FFF0890A-DC66-3AF8-34B8-C5D8BB3D957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B03F8EBA-38F7-F5A6-0C86-0AC3E266A6E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33D737D2-207E-7D8F-3A7B-FC8425A09A68}"/>
                </a:ext>
              </a:extLst>
            </p:cNvPr>
            <p:cNvGrpSpPr/>
            <p:nvPr/>
          </p:nvGrpSpPr>
          <p:grpSpPr>
            <a:xfrm rot="16200000">
              <a:off x="4999124" y="1077702"/>
              <a:ext cx="144365" cy="144462"/>
              <a:chOff x="8755774" y="1777262"/>
              <a:chExt cx="115866" cy="115944"/>
            </a:xfrm>
            <a:solidFill>
              <a:schemeClr val="bg1">
                <a:alpha val="10000"/>
              </a:schemeClr>
            </a:solidFill>
          </p:grpSpPr>
          <p:sp>
            <p:nvSpPr>
              <p:cNvPr id="375" name="Freeform 374">
                <a:extLst>
                  <a:ext uri="{FF2B5EF4-FFF2-40B4-BE49-F238E27FC236}">
                    <a16:creationId xmlns:a16="http://schemas.microsoft.com/office/drawing/2014/main" id="{8B2E2BFB-F3CF-C8C2-AE04-AB9E5E21004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76AC122E-469D-4DB2-EA1C-8F4E51A7F7D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20DEE348-C4CB-8BB0-2683-734AD2E8815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FCD6BF45-7568-B35B-959A-CCE224A4F885}"/>
                </a:ext>
              </a:extLst>
            </p:cNvPr>
            <p:cNvGrpSpPr/>
            <p:nvPr/>
          </p:nvGrpSpPr>
          <p:grpSpPr>
            <a:xfrm rot="16200000">
              <a:off x="5493646" y="1077702"/>
              <a:ext cx="144365" cy="144462"/>
              <a:chOff x="8755774" y="1777262"/>
              <a:chExt cx="115866" cy="115944"/>
            </a:xfrm>
            <a:solidFill>
              <a:schemeClr val="bg1">
                <a:alpha val="10000"/>
              </a:schemeClr>
            </a:solidFill>
          </p:grpSpPr>
          <p:sp>
            <p:nvSpPr>
              <p:cNvPr id="407" name="Freeform 406">
                <a:extLst>
                  <a:ext uri="{FF2B5EF4-FFF2-40B4-BE49-F238E27FC236}">
                    <a16:creationId xmlns:a16="http://schemas.microsoft.com/office/drawing/2014/main" id="{2D307AB7-B64A-8F26-B5A9-158AE6EF976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4EF571E6-7CDE-C536-CFE3-7C131F3D579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B447FA60-056B-DCD4-E091-2D8917CEBEF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ED7611FC-B49C-72BD-A9A2-1697BF773C0C}"/>
                </a:ext>
              </a:extLst>
            </p:cNvPr>
            <p:cNvGrpSpPr/>
            <p:nvPr/>
          </p:nvGrpSpPr>
          <p:grpSpPr>
            <a:xfrm rot="16200000">
              <a:off x="5988168" y="1077702"/>
              <a:ext cx="144365" cy="144462"/>
              <a:chOff x="8755774" y="1777262"/>
              <a:chExt cx="115866" cy="115944"/>
            </a:xfrm>
            <a:solidFill>
              <a:schemeClr val="bg1">
                <a:alpha val="10000"/>
              </a:schemeClr>
            </a:solidFill>
          </p:grpSpPr>
          <p:sp>
            <p:nvSpPr>
              <p:cNvPr id="439" name="Freeform 438">
                <a:extLst>
                  <a:ext uri="{FF2B5EF4-FFF2-40B4-BE49-F238E27FC236}">
                    <a16:creationId xmlns:a16="http://schemas.microsoft.com/office/drawing/2014/main" id="{90619616-B740-71E8-F116-1C9DF8364BD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DBFF2CEE-A273-4FC4-938E-4C1B10849FA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4F414326-7C2C-B087-41BA-748CD44FBE7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84FDE6D9-C6B7-7228-444C-11D360AD432A}"/>
                </a:ext>
              </a:extLst>
            </p:cNvPr>
            <p:cNvGrpSpPr/>
            <p:nvPr/>
          </p:nvGrpSpPr>
          <p:grpSpPr>
            <a:xfrm rot="16200000">
              <a:off x="6482690" y="1077702"/>
              <a:ext cx="144365" cy="144462"/>
              <a:chOff x="8755774" y="1777262"/>
              <a:chExt cx="115866" cy="115944"/>
            </a:xfrm>
            <a:solidFill>
              <a:schemeClr val="bg1">
                <a:alpha val="10000"/>
              </a:schemeClr>
            </a:solidFill>
          </p:grpSpPr>
          <p:sp>
            <p:nvSpPr>
              <p:cNvPr id="471" name="Freeform 470">
                <a:extLst>
                  <a:ext uri="{FF2B5EF4-FFF2-40B4-BE49-F238E27FC236}">
                    <a16:creationId xmlns:a16="http://schemas.microsoft.com/office/drawing/2014/main" id="{57AB4C69-0AA6-6406-2CC7-3404E5B686B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C865D54F-0A26-2033-317D-FD3991684B8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66A0BCF5-B7E3-BCEA-06C8-F10A1908C1B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2639CC9C-8138-A5AA-7C41-3313DF36E72F}"/>
                </a:ext>
              </a:extLst>
            </p:cNvPr>
            <p:cNvGrpSpPr/>
            <p:nvPr/>
          </p:nvGrpSpPr>
          <p:grpSpPr>
            <a:xfrm rot="16200000">
              <a:off x="6977212" y="1077702"/>
              <a:ext cx="144365" cy="144462"/>
              <a:chOff x="8755774" y="1777262"/>
              <a:chExt cx="115866" cy="115944"/>
            </a:xfrm>
            <a:solidFill>
              <a:schemeClr val="bg1">
                <a:alpha val="10000"/>
              </a:schemeClr>
            </a:solidFill>
          </p:grpSpPr>
          <p:sp>
            <p:nvSpPr>
              <p:cNvPr id="503" name="Freeform 502">
                <a:extLst>
                  <a:ext uri="{FF2B5EF4-FFF2-40B4-BE49-F238E27FC236}">
                    <a16:creationId xmlns:a16="http://schemas.microsoft.com/office/drawing/2014/main" id="{CD3539DB-5748-31C6-DCB1-574E673E951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6D8B784D-514A-8844-54C2-104E0B7604F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00FC2A72-573C-9895-B5F9-A518FCA2973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FA61B283-1171-32E2-42FF-913F95B49237}"/>
                </a:ext>
              </a:extLst>
            </p:cNvPr>
            <p:cNvGrpSpPr/>
            <p:nvPr/>
          </p:nvGrpSpPr>
          <p:grpSpPr>
            <a:xfrm rot="16200000">
              <a:off x="7471734" y="1077702"/>
              <a:ext cx="144365" cy="144462"/>
              <a:chOff x="8755774" y="1777262"/>
              <a:chExt cx="115866" cy="115944"/>
            </a:xfrm>
            <a:solidFill>
              <a:schemeClr val="bg1">
                <a:alpha val="10000"/>
              </a:schemeClr>
            </a:solidFill>
          </p:grpSpPr>
          <p:sp>
            <p:nvSpPr>
              <p:cNvPr id="535" name="Freeform 534">
                <a:extLst>
                  <a:ext uri="{FF2B5EF4-FFF2-40B4-BE49-F238E27FC236}">
                    <a16:creationId xmlns:a16="http://schemas.microsoft.com/office/drawing/2014/main" id="{6005839D-C6A7-347C-C86A-1C03F2D998C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3DAD4CD0-4660-77E9-1B3A-D7F2B2766C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B61DE82B-17F0-8E55-7264-784544E4FFE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195612C3-A2C0-DEE9-FC92-7BCAD513F1DC}"/>
                </a:ext>
              </a:extLst>
            </p:cNvPr>
            <p:cNvGrpSpPr/>
            <p:nvPr/>
          </p:nvGrpSpPr>
          <p:grpSpPr>
            <a:xfrm rot="16200000">
              <a:off x="7966256" y="1077702"/>
              <a:ext cx="144365" cy="144462"/>
              <a:chOff x="8755774" y="1777262"/>
              <a:chExt cx="115866" cy="115944"/>
            </a:xfrm>
            <a:solidFill>
              <a:schemeClr val="bg1">
                <a:alpha val="10000"/>
              </a:schemeClr>
            </a:solidFill>
          </p:grpSpPr>
          <p:sp>
            <p:nvSpPr>
              <p:cNvPr id="567" name="Freeform 566">
                <a:extLst>
                  <a:ext uri="{FF2B5EF4-FFF2-40B4-BE49-F238E27FC236}">
                    <a16:creationId xmlns:a16="http://schemas.microsoft.com/office/drawing/2014/main" id="{1047A81D-B1D5-CA17-6DD6-31A9473A7CA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1D41D3D1-1712-944D-CEAA-1F991EF8759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5450B4F6-D1AC-F92C-A57C-19F3B40298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BAB14FE2-5F77-5755-B3BC-CF2B65B22EF6}"/>
                </a:ext>
              </a:extLst>
            </p:cNvPr>
            <p:cNvGrpSpPr/>
            <p:nvPr/>
          </p:nvGrpSpPr>
          <p:grpSpPr>
            <a:xfrm rot="16200000">
              <a:off x="8460778" y="1077702"/>
              <a:ext cx="144365" cy="144462"/>
              <a:chOff x="8755774" y="1777262"/>
              <a:chExt cx="115866" cy="115944"/>
            </a:xfrm>
            <a:solidFill>
              <a:schemeClr val="bg1">
                <a:alpha val="10000"/>
              </a:schemeClr>
            </a:solidFill>
          </p:grpSpPr>
          <p:sp>
            <p:nvSpPr>
              <p:cNvPr id="599" name="Freeform 598">
                <a:extLst>
                  <a:ext uri="{FF2B5EF4-FFF2-40B4-BE49-F238E27FC236}">
                    <a16:creationId xmlns:a16="http://schemas.microsoft.com/office/drawing/2014/main" id="{37730746-8B53-92CB-BA97-6F542644A9F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C657E865-AF71-016B-CF17-1B8E6BA5D35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2906344C-C412-4CB8-CCD1-982745F87FC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FC1F5D3C-2E2D-FD1D-E1C3-D0A6C57CD1C6}"/>
                </a:ext>
              </a:extLst>
            </p:cNvPr>
            <p:cNvGrpSpPr/>
            <p:nvPr/>
          </p:nvGrpSpPr>
          <p:grpSpPr>
            <a:xfrm rot="16200000">
              <a:off x="8955296" y="1077702"/>
              <a:ext cx="144365" cy="144462"/>
              <a:chOff x="8755774" y="1777262"/>
              <a:chExt cx="115866" cy="115944"/>
            </a:xfrm>
            <a:solidFill>
              <a:schemeClr val="bg1">
                <a:alpha val="10000"/>
              </a:schemeClr>
            </a:solidFill>
          </p:grpSpPr>
          <p:sp>
            <p:nvSpPr>
              <p:cNvPr id="631" name="Freeform 630">
                <a:extLst>
                  <a:ext uri="{FF2B5EF4-FFF2-40B4-BE49-F238E27FC236}">
                    <a16:creationId xmlns:a16="http://schemas.microsoft.com/office/drawing/2014/main" id="{35FAC68B-6838-4EF9-2285-5440673FE94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29217CB9-A2E2-06BD-F422-AC37CE55C76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E84891F5-0D3C-80C3-20EF-5BFBEE8B582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D66E1509-5ADD-86F6-A0DB-1977725887C9}"/>
                </a:ext>
              </a:extLst>
            </p:cNvPr>
            <p:cNvGrpSpPr/>
            <p:nvPr/>
          </p:nvGrpSpPr>
          <p:grpSpPr>
            <a:xfrm rot="16200000">
              <a:off x="54048" y="1453201"/>
              <a:ext cx="144365" cy="144462"/>
              <a:chOff x="8755774" y="1352550"/>
              <a:chExt cx="115866" cy="115944"/>
            </a:xfrm>
            <a:solidFill>
              <a:schemeClr val="bg1">
                <a:alpha val="10000"/>
              </a:schemeClr>
            </a:solidFill>
          </p:grpSpPr>
          <p:sp>
            <p:nvSpPr>
              <p:cNvPr id="635" name="Freeform 634">
                <a:extLst>
                  <a:ext uri="{FF2B5EF4-FFF2-40B4-BE49-F238E27FC236}">
                    <a16:creationId xmlns:a16="http://schemas.microsoft.com/office/drawing/2014/main" id="{767721F6-5FD9-6CB5-F5FB-64F3742B9E7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873763C0-C5D8-5411-CDE4-08F4CD26373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843C62A5-8C80-1844-6C55-32C0357CE80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1953D71D-B6E4-C775-11DE-296D035A6208}"/>
                </a:ext>
              </a:extLst>
            </p:cNvPr>
            <p:cNvGrpSpPr/>
            <p:nvPr/>
          </p:nvGrpSpPr>
          <p:grpSpPr>
            <a:xfrm rot="16200000">
              <a:off x="548570" y="1453201"/>
              <a:ext cx="144365" cy="144462"/>
              <a:chOff x="8755774" y="1777262"/>
              <a:chExt cx="115866" cy="115944"/>
            </a:xfrm>
            <a:solidFill>
              <a:schemeClr val="bg1">
                <a:alpha val="10000"/>
              </a:schemeClr>
            </a:solidFill>
          </p:grpSpPr>
          <p:sp>
            <p:nvSpPr>
              <p:cNvPr id="639" name="Freeform 638">
                <a:extLst>
                  <a:ext uri="{FF2B5EF4-FFF2-40B4-BE49-F238E27FC236}">
                    <a16:creationId xmlns:a16="http://schemas.microsoft.com/office/drawing/2014/main" id="{31CC1768-7879-4DC9-E1B2-F81F2BDF5DF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9F46B285-1F75-63FB-FC4C-F4921D4E9C3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85A8B902-3E9F-21CE-DD9E-2AC527686FD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3A568B83-6BBB-4915-65DF-D4E6643824CE}"/>
                </a:ext>
              </a:extLst>
            </p:cNvPr>
            <p:cNvGrpSpPr/>
            <p:nvPr/>
          </p:nvGrpSpPr>
          <p:grpSpPr>
            <a:xfrm rot="16200000">
              <a:off x="1043074" y="1453219"/>
              <a:ext cx="144365" cy="144426"/>
              <a:chOff x="8755774" y="2201975"/>
              <a:chExt cx="115866" cy="115915"/>
            </a:xfrm>
            <a:solidFill>
              <a:schemeClr val="bg1">
                <a:alpha val="10000"/>
              </a:schemeClr>
            </a:solidFill>
          </p:grpSpPr>
          <p:sp>
            <p:nvSpPr>
              <p:cNvPr id="643" name="Freeform 642">
                <a:extLst>
                  <a:ext uri="{FF2B5EF4-FFF2-40B4-BE49-F238E27FC236}">
                    <a16:creationId xmlns:a16="http://schemas.microsoft.com/office/drawing/2014/main" id="{DDE96FFA-9F56-DE26-E922-4613410716E3}"/>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CD728A79-96C7-904C-9554-32BFBE217284}"/>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DE2CC945-676F-E10B-7119-06A96D1A66F8}"/>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D38A53C2-E79D-5AB0-0D55-EE9FDFFA1801}"/>
                </a:ext>
              </a:extLst>
            </p:cNvPr>
            <p:cNvGrpSpPr/>
            <p:nvPr/>
          </p:nvGrpSpPr>
          <p:grpSpPr>
            <a:xfrm rot="16200000">
              <a:off x="1537560" y="1453219"/>
              <a:ext cx="144365" cy="144426"/>
              <a:chOff x="8755774" y="2626688"/>
              <a:chExt cx="115866" cy="115915"/>
            </a:xfrm>
            <a:solidFill>
              <a:schemeClr val="bg1">
                <a:alpha val="10000"/>
              </a:schemeClr>
            </a:solidFill>
          </p:grpSpPr>
          <p:sp>
            <p:nvSpPr>
              <p:cNvPr id="647" name="Freeform 646">
                <a:extLst>
                  <a:ext uri="{FF2B5EF4-FFF2-40B4-BE49-F238E27FC236}">
                    <a16:creationId xmlns:a16="http://schemas.microsoft.com/office/drawing/2014/main" id="{37F9CD72-6CBD-B450-6B64-3F98094194CD}"/>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87313B31-3330-C846-6F3C-FA418189A962}"/>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B0C76E7D-0308-B1B5-1FCB-5D8266E5135E}"/>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56DD8F5D-1E46-A97E-6F9D-8E0DA23DB194}"/>
                </a:ext>
              </a:extLst>
            </p:cNvPr>
            <p:cNvGrpSpPr/>
            <p:nvPr/>
          </p:nvGrpSpPr>
          <p:grpSpPr>
            <a:xfrm rot="16200000">
              <a:off x="2032046" y="1453219"/>
              <a:ext cx="144365" cy="144426"/>
              <a:chOff x="8755774" y="3051400"/>
              <a:chExt cx="115866" cy="115915"/>
            </a:xfrm>
            <a:solidFill>
              <a:schemeClr val="bg1">
                <a:alpha val="10000"/>
              </a:schemeClr>
            </a:solidFill>
          </p:grpSpPr>
          <p:sp>
            <p:nvSpPr>
              <p:cNvPr id="651" name="Freeform 650">
                <a:extLst>
                  <a:ext uri="{FF2B5EF4-FFF2-40B4-BE49-F238E27FC236}">
                    <a16:creationId xmlns:a16="http://schemas.microsoft.com/office/drawing/2014/main" id="{9ADBE7EE-00FC-0974-C3A4-A63806E1FFAE}"/>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3208A879-E8EA-9641-EB5B-514AD4A3DA7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8E27EEDF-0234-4B50-DC01-4208C8903E3A}"/>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3602FC6E-53B7-50F1-09E6-5C088DB818D7}"/>
                </a:ext>
              </a:extLst>
            </p:cNvPr>
            <p:cNvGrpSpPr/>
            <p:nvPr/>
          </p:nvGrpSpPr>
          <p:grpSpPr>
            <a:xfrm rot="16200000">
              <a:off x="2526532" y="1453219"/>
              <a:ext cx="144365" cy="144426"/>
              <a:chOff x="8755774" y="3476113"/>
              <a:chExt cx="115866" cy="115915"/>
            </a:xfrm>
            <a:solidFill>
              <a:schemeClr val="bg1">
                <a:alpha val="10000"/>
              </a:schemeClr>
            </a:solidFill>
          </p:grpSpPr>
          <p:sp>
            <p:nvSpPr>
              <p:cNvPr id="655" name="Freeform 654">
                <a:extLst>
                  <a:ext uri="{FF2B5EF4-FFF2-40B4-BE49-F238E27FC236}">
                    <a16:creationId xmlns:a16="http://schemas.microsoft.com/office/drawing/2014/main" id="{907156FE-7D66-49E9-DF22-818462DB540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59575DE9-51C2-61B7-5F43-2F0F54661C5F}"/>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D4AAE7A6-7810-774A-C473-F042EBB6D59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2C104F4F-4EE2-C83C-CC1C-8B48319A8AC4}"/>
                </a:ext>
              </a:extLst>
            </p:cNvPr>
            <p:cNvGrpSpPr/>
            <p:nvPr/>
          </p:nvGrpSpPr>
          <p:grpSpPr>
            <a:xfrm rot="16200000">
              <a:off x="3021036" y="1453201"/>
              <a:ext cx="144365" cy="144462"/>
              <a:chOff x="8755774" y="3900798"/>
              <a:chExt cx="115866" cy="115944"/>
            </a:xfrm>
            <a:solidFill>
              <a:schemeClr val="bg1">
                <a:alpha val="10000"/>
              </a:schemeClr>
            </a:solidFill>
          </p:grpSpPr>
          <p:sp>
            <p:nvSpPr>
              <p:cNvPr id="659" name="Freeform 658">
                <a:extLst>
                  <a:ext uri="{FF2B5EF4-FFF2-40B4-BE49-F238E27FC236}">
                    <a16:creationId xmlns:a16="http://schemas.microsoft.com/office/drawing/2014/main" id="{61A1C17C-1D3F-A6B6-D378-F31268D43C37}"/>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AF7F39A7-F03A-065B-B023-DC5EE11F4517}"/>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3BFE02AE-0170-2FD3-6095-41D874AC21E6}"/>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E013BEC2-1304-8E19-4311-0BF6010BF82E}"/>
                </a:ext>
              </a:extLst>
            </p:cNvPr>
            <p:cNvGrpSpPr/>
            <p:nvPr/>
          </p:nvGrpSpPr>
          <p:grpSpPr>
            <a:xfrm rot="16200000">
              <a:off x="3515558" y="1453201"/>
              <a:ext cx="144365" cy="144462"/>
              <a:chOff x="8755774" y="4325511"/>
              <a:chExt cx="115866" cy="115944"/>
            </a:xfrm>
            <a:solidFill>
              <a:schemeClr val="bg1">
                <a:alpha val="10000"/>
              </a:schemeClr>
            </a:solidFill>
          </p:grpSpPr>
          <p:sp>
            <p:nvSpPr>
              <p:cNvPr id="663" name="Freeform 662">
                <a:extLst>
                  <a:ext uri="{FF2B5EF4-FFF2-40B4-BE49-F238E27FC236}">
                    <a16:creationId xmlns:a16="http://schemas.microsoft.com/office/drawing/2014/main" id="{9FE924F1-855D-3FCC-2322-B680BA36A06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1A892760-C31D-6929-9455-802F02D45249}"/>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92429725-1934-392B-F025-7CB4543168DB}"/>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7E97A260-3134-38D3-6883-C2275FB6532B}"/>
                </a:ext>
              </a:extLst>
            </p:cNvPr>
            <p:cNvGrpSpPr/>
            <p:nvPr/>
          </p:nvGrpSpPr>
          <p:grpSpPr>
            <a:xfrm rot="16200000">
              <a:off x="4010080" y="1453201"/>
              <a:ext cx="144365" cy="144462"/>
              <a:chOff x="8755774" y="1352550"/>
              <a:chExt cx="115866" cy="115944"/>
            </a:xfrm>
            <a:solidFill>
              <a:schemeClr val="bg1">
                <a:alpha val="10000"/>
              </a:schemeClr>
            </a:solidFill>
          </p:grpSpPr>
          <p:sp>
            <p:nvSpPr>
              <p:cNvPr id="667" name="Freeform 666">
                <a:extLst>
                  <a:ext uri="{FF2B5EF4-FFF2-40B4-BE49-F238E27FC236}">
                    <a16:creationId xmlns:a16="http://schemas.microsoft.com/office/drawing/2014/main" id="{3834A69F-4091-7FE6-B9FB-ACEE14074C1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F0532610-027C-73D0-D704-5199EE3ACBB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BA85DB94-996E-8B0B-97D5-5ACCCB53E2C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85FDDDF5-BF06-7B31-CFC6-C64260258381}"/>
                </a:ext>
              </a:extLst>
            </p:cNvPr>
            <p:cNvGrpSpPr/>
            <p:nvPr/>
          </p:nvGrpSpPr>
          <p:grpSpPr>
            <a:xfrm rot="16200000">
              <a:off x="4504602" y="1453201"/>
              <a:ext cx="144365" cy="144462"/>
              <a:chOff x="8755774" y="1777262"/>
              <a:chExt cx="115866" cy="115944"/>
            </a:xfrm>
            <a:solidFill>
              <a:schemeClr val="bg1">
                <a:alpha val="10000"/>
              </a:schemeClr>
            </a:solidFill>
          </p:grpSpPr>
          <p:sp>
            <p:nvSpPr>
              <p:cNvPr id="671" name="Freeform 670">
                <a:extLst>
                  <a:ext uri="{FF2B5EF4-FFF2-40B4-BE49-F238E27FC236}">
                    <a16:creationId xmlns:a16="http://schemas.microsoft.com/office/drawing/2014/main" id="{A586899B-7014-C683-BB4C-69F91350A45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50C71F86-B8C7-50D5-BB68-831CF637694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91D3176B-0C1B-3903-16AA-70640728C80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D282CE8B-0A3E-DDBD-36DE-B0B0518911EC}"/>
                </a:ext>
              </a:extLst>
            </p:cNvPr>
            <p:cNvGrpSpPr/>
            <p:nvPr/>
          </p:nvGrpSpPr>
          <p:grpSpPr>
            <a:xfrm rot="16200000">
              <a:off x="4999124" y="1453201"/>
              <a:ext cx="144365" cy="144462"/>
              <a:chOff x="8755774" y="1777262"/>
              <a:chExt cx="115866" cy="115944"/>
            </a:xfrm>
            <a:solidFill>
              <a:schemeClr val="bg1">
                <a:alpha val="10000"/>
              </a:schemeClr>
            </a:solidFill>
          </p:grpSpPr>
          <p:sp>
            <p:nvSpPr>
              <p:cNvPr id="675" name="Freeform 674">
                <a:extLst>
                  <a:ext uri="{FF2B5EF4-FFF2-40B4-BE49-F238E27FC236}">
                    <a16:creationId xmlns:a16="http://schemas.microsoft.com/office/drawing/2014/main" id="{0968203F-0EA0-4612-AE77-9906748F305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17838EA0-9C6F-70FA-3490-F047129D3E0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A11BE8D9-71FA-8DE7-47F2-9F91A721BB7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D4AD4128-C929-B200-AA88-36B725D8608B}"/>
                </a:ext>
              </a:extLst>
            </p:cNvPr>
            <p:cNvGrpSpPr/>
            <p:nvPr/>
          </p:nvGrpSpPr>
          <p:grpSpPr>
            <a:xfrm rot="16200000">
              <a:off x="5493646" y="1453201"/>
              <a:ext cx="144365" cy="144462"/>
              <a:chOff x="8755774" y="1777262"/>
              <a:chExt cx="115866" cy="115944"/>
            </a:xfrm>
            <a:solidFill>
              <a:schemeClr val="bg1">
                <a:alpha val="10000"/>
              </a:schemeClr>
            </a:solidFill>
          </p:grpSpPr>
          <p:sp>
            <p:nvSpPr>
              <p:cNvPr id="679" name="Freeform 678">
                <a:extLst>
                  <a:ext uri="{FF2B5EF4-FFF2-40B4-BE49-F238E27FC236}">
                    <a16:creationId xmlns:a16="http://schemas.microsoft.com/office/drawing/2014/main" id="{9FD4B3B9-019F-AEA2-6EB8-96B7BEF64D8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20728D1C-A6B5-CE9F-DE48-7B19E1E4ECC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2F5C32E4-1063-87B6-CCC1-DBA5916585C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1971D0B8-2506-0D9F-867A-C1D54434C66B}"/>
                </a:ext>
              </a:extLst>
            </p:cNvPr>
            <p:cNvGrpSpPr/>
            <p:nvPr/>
          </p:nvGrpSpPr>
          <p:grpSpPr>
            <a:xfrm rot="16200000">
              <a:off x="5988168" y="1453201"/>
              <a:ext cx="144365" cy="144462"/>
              <a:chOff x="8755774" y="1777262"/>
              <a:chExt cx="115866" cy="115944"/>
            </a:xfrm>
            <a:solidFill>
              <a:schemeClr val="bg1">
                <a:alpha val="10000"/>
              </a:schemeClr>
            </a:solidFill>
          </p:grpSpPr>
          <p:sp>
            <p:nvSpPr>
              <p:cNvPr id="683" name="Freeform 682">
                <a:extLst>
                  <a:ext uri="{FF2B5EF4-FFF2-40B4-BE49-F238E27FC236}">
                    <a16:creationId xmlns:a16="http://schemas.microsoft.com/office/drawing/2014/main" id="{001D0FD1-46E4-0222-E337-CC1308F083F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C1521778-3918-B85D-F582-D825E89E45E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7C3C844F-9867-D43F-8608-8CF5D03D66C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D7E511E9-4F2F-455A-D9C0-AE64198E9240}"/>
                </a:ext>
              </a:extLst>
            </p:cNvPr>
            <p:cNvGrpSpPr/>
            <p:nvPr/>
          </p:nvGrpSpPr>
          <p:grpSpPr>
            <a:xfrm rot="16200000">
              <a:off x="6482690" y="1453201"/>
              <a:ext cx="144365" cy="144462"/>
              <a:chOff x="8755774" y="1777262"/>
              <a:chExt cx="115866" cy="115944"/>
            </a:xfrm>
            <a:solidFill>
              <a:schemeClr val="bg1">
                <a:alpha val="10000"/>
              </a:schemeClr>
            </a:solidFill>
          </p:grpSpPr>
          <p:sp>
            <p:nvSpPr>
              <p:cNvPr id="687" name="Freeform 686">
                <a:extLst>
                  <a:ext uri="{FF2B5EF4-FFF2-40B4-BE49-F238E27FC236}">
                    <a16:creationId xmlns:a16="http://schemas.microsoft.com/office/drawing/2014/main" id="{FADB9D91-61B2-7246-D6A7-0D4836ED57A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3D2220E8-0B57-EE7E-490C-5FB32A5CF17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4C915E56-F03A-8FC0-4078-4FF238F1D5E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77616110-0F4D-ECD4-684B-76AD203CC884}"/>
                </a:ext>
              </a:extLst>
            </p:cNvPr>
            <p:cNvGrpSpPr/>
            <p:nvPr/>
          </p:nvGrpSpPr>
          <p:grpSpPr>
            <a:xfrm rot="16200000">
              <a:off x="6977212" y="1453201"/>
              <a:ext cx="144365" cy="144462"/>
              <a:chOff x="8755774" y="1777262"/>
              <a:chExt cx="115866" cy="115944"/>
            </a:xfrm>
            <a:solidFill>
              <a:schemeClr val="bg1">
                <a:alpha val="10000"/>
              </a:schemeClr>
            </a:solidFill>
          </p:grpSpPr>
          <p:sp>
            <p:nvSpPr>
              <p:cNvPr id="691" name="Freeform 690">
                <a:extLst>
                  <a:ext uri="{FF2B5EF4-FFF2-40B4-BE49-F238E27FC236}">
                    <a16:creationId xmlns:a16="http://schemas.microsoft.com/office/drawing/2014/main" id="{8C2BC75F-D98E-0CC8-BC27-05284DF32D6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10A48082-3579-FC45-D989-DBCA1588FED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0AE62DA1-BD73-7331-BFFB-FA3046E8261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8E0FEE49-4E8A-723E-4E6E-78042A6AFBA2}"/>
                </a:ext>
              </a:extLst>
            </p:cNvPr>
            <p:cNvGrpSpPr/>
            <p:nvPr/>
          </p:nvGrpSpPr>
          <p:grpSpPr>
            <a:xfrm rot="16200000">
              <a:off x="7471734" y="1453201"/>
              <a:ext cx="144365" cy="144462"/>
              <a:chOff x="8755774" y="1777262"/>
              <a:chExt cx="115866" cy="115944"/>
            </a:xfrm>
            <a:solidFill>
              <a:schemeClr val="bg1">
                <a:alpha val="10000"/>
              </a:schemeClr>
            </a:solidFill>
          </p:grpSpPr>
          <p:sp>
            <p:nvSpPr>
              <p:cNvPr id="695" name="Freeform 694">
                <a:extLst>
                  <a:ext uri="{FF2B5EF4-FFF2-40B4-BE49-F238E27FC236}">
                    <a16:creationId xmlns:a16="http://schemas.microsoft.com/office/drawing/2014/main" id="{9E9F552B-F779-C101-DE16-1EA45EF0B4E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AC7BB2F3-A15A-ABC7-8516-4B15A60B058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8D55593E-A8C0-FC77-B018-EB12EECB853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3070BD8B-7C72-3056-6E86-44D122F17149}"/>
                </a:ext>
              </a:extLst>
            </p:cNvPr>
            <p:cNvGrpSpPr/>
            <p:nvPr/>
          </p:nvGrpSpPr>
          <p:grpSpPr>
            <a:xfrm rot="16200000">
              <a:off x="7966256" y="1453201"/>
              <a:ext cx="144365" cy="144462"/>
              <a:chOff x="8755774" y="1777262"/>
              <a:chExt cx="115866" cy="115944"/>
            </a:xfrm>
            <a:solidFill>
              <a:schemeClr val="bg1">
                <a:alpha val="10000"/>
              </a:schemeClr>
            </a:solidFill>
          </p:grpSpPr>
          <p:sp>
            <p:nvSpPr>
              <p:cNvPr id="699" name="Freeform 698">
                <a:extLst>
                  <a:ext uri="{FF2B5EF4-FFF2-40B4-BE49-F238E27FC236}">
                    <a16:creationId xmlns:a16="http://schemas.microsoft.com/office/drawing/2014/main" id="{6385E348-0426-7964-4387-2A5092B71EB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5D849BB7-824A-CEBB-97EE-7899D9844AC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378DDC51-7603-903A-BA70-7EF54E02EEF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0B381D63-A078-9921-D7AE-74B7054FFA75}"/>
                </a:ext>
              </a:extLst>
            </p:cNvPr>
            <p:cNvGrpSpPr/>
            <p:nvPr/>
          </p:nvGrpSpPr>
          <p:grpSpPr>
            <a:xfrm rot="16200000">
              <a:off x="8460778" y="1453201"/>
              <a:ext cx="144365" cy="144462"/>
              <a:chOff x="8755774" y="1777262"/>
              <a:chExt cx="115866" cy="115944"/>
            </a:xfrm>
            <a:solidFill>
              <a:schemeClr val="bg1">
                <a:alpha val="10000"/>
              </a:schemeClr>
            </a:solidFill>
          </p:grpSpPr>
          <p:sp>
            <p:nvSpPr>
              <p:cNvPr id="703" name="Freeform 702">
                <a:extLst>
                  <a:ext uri="{FF2B5EF4-FFF2-40B4-BE49-F238E27FC236}">
                    <a16:creationId xmlns:a16="http://schemas.microsoft.com/office/drawing/2014/main" id="{7E465B78-8F73-4829-DC58-9CDBF66483C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BA695B21-830A-782B-73AA-C2204C1F461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A0D1F694-F87F-B78B-D2FC-F053F936E11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EA525A67-0072-A5BA-36AB-09C021704A04}"/>
                </a:ext>
              </a:extLst>
            </p:cNvPr>
            <p:cNvGrpSpPr/>
            <p:nvPr/>
          </p:nvGrpSpPr>
          <p:grpSpPr>
            <a:xfrm rot="16200000">
              <a:off x="8955296" y="1453201"/>
              <a:ext cx="144365" cy="144462"/>
              <a:chOff x="8755774" y="1777262"/>
              <a:chExt cx="115866" cy="115944"/>
            </a:xfrm>
            <a:solidFill>
              <a:schemeClr val="bg1">
                <a:alpha val="10000"/>
              </a:schemeClr>
            </a:solidFill>
          </p:grpSpPr>
          <p:sp>
            <p:nvSpPr>
              <p:cNvPr id="707" name="Freeform 706">
                <a:extLst>
                  <a:ext uri="{FF2B5EF4-FFF2-40B4-BE49-F238E27FC236}">
                    <a16:creationId xmlns:a16="http://schemas.microsoft.com/office/drawing/2014/main" id="{6BE25A1E-47EE-1C4C-6F41-67B6F4A0FB7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69B52726-2C16-E1CD-E02E-03EF7441E9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C62F5B3C-03C1-2B24-D8EF-8414419DE1A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0FDC94BE-F29E-D0E7-131A-A448E87C6ECA}"/>
                </a:ext>
              </a:extLst>
            </p:cNvPr>
            <p:cNvGrpSpPr/>
            <p:nvPr/>
          </p:nvGrpSpPr>
          <p:grpSpPr>
            <a:xfrm rot="16200000">
              <a:off x="54048" y="1828700"/>
              <a:ext cx="144365" cy="144462"/>
              <a:chOff x="8755774" y="1352550"/>
              <a:chExt cx="115866" cy="115944"/>
            </a:xfrm>
            <a:solidFill>
              <a:schemeClr val="bg1">
                <a:alpha val="10000"/>
              </a:schemeClr>
            </a:solidFill>
          </p:grpSpPr>
          <p:sp>
            <p:nvSpPr>
              <p:cNvPr id="711" name="Freeform 710">
                <a:extLst>
                  <a:ext uri="{FF2B5EF4-FFF2-40B4-BE49-F238E27FC236}">
                    <a16:creationId xmlns:a16="http://schemas.microsoft.com/office/drawing/2014/main" id="{442A3DE9-B3B1-5F5F-617C-B0680725BA8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85DED812-E348-6094-C4D2-2DDD171E31D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1BFED050-6B8A-4D68-3D7C-AC802150413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1E2E88F9-8404-7318-32F7-FF1DC42F9881}"/>
                </a:ext>
              </a:extLst>
            </p:cNvPr>
            <p:cNvGrpSpPr/>
            <p:nvPr/>
          </p:nvGrpSpPr>
          <p:grpSpPr>
            <a:xfrm rot="16200000">
              <a:off x="548570" y="1828700"/>
              <a:ext cx="144365" cy="144462"/>
              <a:chOff x="8755774" y="1777262"/>
              <a:chExt cx="115866" cy="115944"/>
            </a:xfrm>
            <a:solidFill>
              <a:schemeClr val="bg1">
                <a:alpha val="10000"/>
              </a:schemeClr>
            </a:solidFill>
          </p:grpSpPr>
          <p:sp>
            <p:nvSpPr>
              <p:cNvPr id="715" name="Freeform 714">
                <a:extLst>
                  <a:ext uri="{FF2B5EF4-FFF2-40B4-BE49-F238E27FC236}">
                    <a16:creationId xmlns:a16="http://schemas.microsoft.com/office/drawing/2014/main" id="{CD36861C-EBF2-0271-9515-D10BDA97F33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636858F9-5247-1CB4-4EA3-FB2E46C3174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AF0407E7-25BB-3747-3F9E-167AF64090F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B63E5891-F9C9-41F0-3FA9-FFF395EADCEE}"/>
                </a:ext>
              </a:extLst>
            </p:cNvPr>
            <p:cNvGrpSpPr/>
            <p:nvPr/>
          </p:nvGrpSpPr>
          <p:grpSpPr>
            <a:xfrm rot="16200000">
              <a:off x="1043074" y="1828718"/>
              <a:ext cx="144365" cy="144426"/>
              <a:chOff x="8755774" y="2201975"/>
              <a:chExt cx="115866" cy="115915"/>
            </a:xfrm>
            <a:solidFill>
              <a:schemeClr val="bg1">
                <a:alpha val="10000"/>
              </a:schemeClr>
            </a:solidFill>
          </p:grpSpPr>
          <p:sp>
            <p:nvSpPr>
              <p:cNvPr id="719" name="Freeform 718">
                <a:extLst>
                  <a:ext uri="{FF2B5EF4-FFF2-40B4-BE49-F238E27FC236}">
                    <a16:creationId xmlns:a16="http://schemas.microsoft.com/office/drawing/2014/main" id="{18218CA3-124C-6067-F179-4338291A88AE}"/>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9E668FBF-D005-5DEA-C7F1-DE4B301487D9}"/>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CE2BC4DC-6A76-DEF6-CA95-0C2080310ADE}"/>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D1C1E71A-D8BA-BFCF-3BF0-DBC0F30DD435}"/>
                </a:ext>
              </a:extLst>
            </p:cNvPr>
            <p:cNvGrpSpPr/>
            <p:nvPr/>
          </p:nvGrpSpPr>
          <p:grpSpPr>
            <a:xfrm rot="16200000">
              <a:off x="1537560" y="1828718"/>
              <a:ext cx="144365" cy="144426"/>
              <a:chOff x="8755774" y="2626688"/>
              <a:chExt cx="115866" cy="115915"/>
            </a:xfrm>
            <a:solidFill>
              <a:schemeClr val="bg1">
                <a:alpha val="10000"/>
              </a:schemeClr>
            </a:solidFill>
          </p:grpSpPr>
          <p:sp>
            <p:nvSpPr>
              <p:cNvPr id="723" name="Freeform 722">
                <a:extLst>
                  <a:ext uri="{FF2B5EF4-FFF2-40B4-BE49-F238E27FC236}">
                    <a16:creationId xmlns:a16="http://schemas.microsoft.com/office/drawing/2014/main" id="{F4A62D4E-FA13-9A0C-CF49-B91F641C5FB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4F37E2B3-C001-B542-189D-1F6269399A5D}"/>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DA7A8A9C-ADEA-8D31-B9EC-0057FB820E3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0F784165-449D-9886-F480-04F10096F28F}"/>
                </a:ext>
              </a:extLst>
            </p:cNvPr>
            <p:cNvGrpSpPr/>
            <p:nvPr/>
          </p:nvGrpSpPr>
          <p:grpSpPr>
            <a:xfrm rot="16200000">
              <a:off x="2032046" y="1828718"/>
              <a:ext cx="144365" cy="144426"/>
              <a:chOff x="8755774" y="3051400"/>
              <a:chExt cx="115866" cy="115915"/>
            </a:xfrm>
            <a:solidFill>
              <a:schemeClr val="bg1">
                <a:alpha val="10000"/>
              </a:schemeClr>
            </a:solidFill>
          </p:grpSpPr>
          <p:sp>
            <p:nvSpPr>
              <p:cNvPr id="727" name="Freeform 726">
                <a:extLst>
                  <a:ext uri="{FF2B5EF4-FFF2-40B4-BE49-F238E27FC236}">
                    <a16:creationId xmlns:a16="http://schemas.microsoft.com/office/drawing/2014/main" id="{33D0FF2E-63D3-AABD-B7D5-C0E1D370397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40E3671F-0455-8AA0-FC93-BE8A5DD0A3FE}"/>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08F366D6-53C8-B2BF-8143-FAE61A78A770}"/>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36FF2DF4-FA59-1FBB-AB70-B89832697B04}"/>
                </a:ext>
              </a:extLst>
            </p:cNvPr>
            <p:cNvGrpSpPr/>
            <p:nvPr/>
          </p:nvGrpSpPr>
          <p:grpSpPr>
            <a:xfrm rot="16200000">
              <a:off x="2526532" y="1828718"/>
              <a:ext cx="144365" cy="144426"/>
              <a:chOff x="8755774" y="3476113"/>
              <a:chExt cx="115866" cy="115915"/>
            </a:xfrm>
            <a:solidFill>
              <a:schemeClr val="bg1">
                <a:alpha val="10000"/>
              </a:schemeClr>
            </a:solidFill>
          </p:grpSpPr>
          <p:sp>
            <p:nvSpPr>
              <p:cNvPr id="731" name="Freeform 730">
                <a:extLst>
                  <a:ext uri="{FF2B5EF4-FFF2-40B4-BE49-F238E27FC236}">
                    <a16:creationId xmlns:a16="http://schemas.microsoft.com/office/drawing/2014/main" id="{4185C611-AC9A-96F5-D458-47FD6435089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DD28A49B-31B8-0DCD-0011-ADDE442C1A26}"/>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AEBA2BCA-7F65-6DE3-4256-3B5E4C882872}"/>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AF11AF49-ADD3-10E3-1897-C022EF4A50CD}"/>
                </a:ext>
              </a:extLst>
            </p:cNvPr>
            <p:cNvGrpSpPr/>
            <p:nvPr/>
          </p:nvGrpSpPr>
          <p:grpSpPr>
            <a:xfrm rot="16200000">
              <a:off x="3021036" y="1828700"/>
              <a:ext cx="144365" cy="144462"/>
              <a:chOff x="8755774" y="3900798"/>
              <a:chExt cx="115866" cy="115944"/>
            </a:xfrm>
            <a:solidFill>
              <a:schemeClr val="bg1">
                <a:alpha val="10000"/>
              </a:schemeClr>
            </a:solidFill>
          </p:grpSpPr>
          <p:sp>
            <p:nvSpPr>
              <p:cNvPr id="735" name="Freeform 734">
                <a:extLst>
                  <a:ext uri="{FF2B5EF4-FFF2-40B4-BE49-F238E27FC236}">
                    <a16:creationId xmlns:a16="http://schemas.microsoft.com/office/drawing/2014/main" id="{A3CA27AE-8BB9-7B7E-E671-E77CC11AE91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F229855E-0884-88FD-1946-673610838A8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28530E1E-F073-6CDD-DA4A-CE71A3203BE4}"/>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79DA38EF-C4C9-5F1F-FC0D-8643B049A0C2}"/>
                </a:ext>
              </a:extLst>
            </p:cNvPr>
            <p:cNvGrpSpPr/>
            <p:nvPr/>
          </p:nvGrpSpPr>
          <p:grpSpPr>
            <a:xfrm rot="16200000">
              <a:off x="3515558" y="1828700"/>
              <a:ext cx="144365" cy="144462"/>
              <a:chOff x="8755774" y="4325511"/>
              <a:chExt cx="115866" cy="115944"/>
            </a:xfrm>
            <a:solidFill>
              <a:schemeClr val="bg1">
                <a:alpha val="10000"/>
              </a:schemeClr>
            </a:solidFill>
          </p:grpSpPr>
          <p:sp>
            <p:nvSpPr>
              <p:cNvPr id="739" name="Freeform 738">
                <a:extLst>
                  <a:ext uri="{FF2B5EF4-FFF2-40B4-BE49-F238E27FC236}">
                    <a16:creationId xmlns:a16="http://schemas.microsoft.com/office/drawing/2014/main" id="{E6570085-2717-E9F7-52CE-BE09BB69C9CB}"/>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B3BC56A0-BE2A-6B4E-3370-6A5A3C04383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4A272DFF-D638-09CC-36A5-CE68A6B8D542}"/>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E8F4ECBB-9D3D-BA4E-44DB-AE9E1FCD7772}"/>
                </a:ext>
              </a:extLst>
            </p:cNvPr>
            <p:cNvGrpSpPr/>
            <p:nvPr/>
          </p:nvGrpSpPr>
          <p:grpSpPr>
            <a:xfrm rot="16200000">
              <a:off x="4010080" y="1828700"/>
              <a:ext cx="144365" cy="144462"/>
              <a:chOff x="8755774" y="1352550"/>
              <a:chExt cx="115866" cy="115944"/>
            </a:xfrm>
            <a:solidFill>
              <a:schemeClr val="bg1">
                <a:alpha val="10000"/>
              </a:schemeClr>
            </a:solidFill>
          </p:grpSpPr>
          <p:sp>
            <p:nvSpPr>
              <p:cNvPr id="743" name="Freeform 742">
                <a:extLst>
                  <a:ext uri="{FF2B5EF4-FFF2-40B4-BE49-F238E27FC236}">
                    <a16:creationId xmlns:a16="http://schemas.microsoft.com/office/drawing/2014/main" id="{7D57B6FD-8257-F209-B159-F1FB9A51439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B26648D1-1616-B78A-CA5A-2186BF0B14A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9EC8B450-41B8-AF7B-E4FA-F0ACCBD3A5D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D6563039-DFE8-6495-5399-BDAC6EC804C3}"/>
                </a:ext>
              </a:extLst>
            </p:cNvPr>
            <p:cNvGrpSpPr/>
            <p:nvPr/>
          </p:nvGrpSpPr>
          <p:grpSpPr>
            <a:xfrm rot="16200000">
              <a:off x="4504602" y="1828700"/>
              <a:ext cx="144365" cy="144462"/>
              <a:chOff x="8755774" y="1777262"/>
              <a:chExt cx="115866" cy="115944"/>
            </a:xfrm>
            <a:solidFill>
              <a:schemeClr val="bg1">
                <a:alpha val="10000"/>
              </a:schemeClr>
            </a:solidFill>
          </p:grpSpPr>
          <p:sp>
            <p:nvSpPr>
              <p:cNvPr id="747" name="Freeform 746">
                <a:extLst>
                  <a:ext uri="{FF2B5EF4-FFF2-40B4-BE49-F238E27FC236}">
                    <a16:creationId xmlns:a16="http://schemas.microsoft.com/office/drawing/2014/main" id="{7F3149B2-3FF0-F234-8BA4-E296F36DCED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4E041040-E098-E616-D6C3-7358C5FB9C8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EA1FF9CF-0448-21FA-3AEB-527F8875BEC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D9040E37-9774-C1BE-6E97-7356C38AB8D4}"/>
                </a:ext>
              </a:extLst>
            </p:cNvPr>
            <p:cNvGrpSpPr/>
            <p:nvPr/>
          </p:nvGrpSpPr>
          <p:grpSpPr>
            <a:xfrm rot="16200000">
              <a:off x="4999124" y="1828700"/>
              <a:ext cx="144365" cy="144462"/>
              <a:chOff x="8755774" y="1777262"/>
              <a:chExt cx="115866" cy="115944"/>
            </a:xfrm>
            <a:solidFill>
              <a:schemeClr val="bg1">
                <a:alpha val="10000"/>
              </a:schemeClr>
            </a:solidFill>
          </p:grpSpPr>
          <p:sp>
            <p:nvSpPr>
              <p:cNvPr id="751" name="Freeform 750">
                <a:extLst>
                  <a:ext uri="{FF2B5EF4-FFF2-40B4-BE49-F238E27FC236}">
                    <a16:creationId xmlns:a16="http://schemas.microsoft.com/office/drawing/2014/main" id="{6B2A9AEC-E12D-A099-F714-94B0D8A0045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C5896645-8DC7-8C45-7DAE-DFD2695C970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9FAE750B-AACA-DBFE-055D-F855C2E94E7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784C4E9D-9552-9702-BEA7-D0E32690C07F}"/>
                </a:ext>
              </a:extLst>
            </p:cNvPr>
            <p:cNvGrpSpPr/>
            <p:nvPr/>
          </p:nvGrpSpPr>
          <p:grpSpPr>
            <a:xfrm rot="16200000">
              <a:off x="5493646" y="1828700"/>
              <a:ext cx="144365" cy="144462"/>
              <a:chOff x="8755774" y="1777262"/>
              <a:chExt cx="115866" cy="115944"/>
            </a:xfrm>
            <a:solidFill>
              <a:schemeClr val="bg1">
                <a:alpha val="10000"/>
              </a:schemeClr>
            </a:solidFill>
          </p:grpSpPr>
          <p:sp>
            <p:nvSpPr>
              <p:cNvPr id="755" name="Freeform 754">
                <a:extLst>
                  <a:ext uri="{FF2B5EF4-FFF2-40B4-BE49-F238E27FC236}">
                    <a16:creationId xmlns:a16="http://schemas.microsoft.com/office/drawing/2014/main" id="{1BB91C02-59B3-6973-0AF4-7C13079944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F4BA6590-F017-4770-65ED-8CF57ABE11A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5C391AA5-F896-083A-CA4B-81FAC4FCAA8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67082071-220F-DC77-695F-DBB94B64B291}"/>
                </a:ext>
              </a:extLst>
            </p:cNvPr>
            <p:cNvGrpSpPr/>
            <p:nvPr/>
          </p:nvGrpSpPr>
          <p:grpSpPr>
            <a:xfrm rot="16200000">
              <a:off x="5988168" y="1828700"/>
              <a:ext cx="144365" cy="144462"/>
              <a:chOff x="8755774" y="1777262"/>
              <a:chExt cx="115866" cy="115944"/>
            </a:xfrm>
            <a:solidFill>
              <a:schemeClr val="bg1">
                <a:alpha val="10000"/>
              </a:schemeClr>
            </a:solidFill>
          </p:grpSpPr>
          <p:sp>
            <p:nvSpPr>
              <p:cNvPr id="759" name="Freeform 758">
                <a:extLst>
                  <a:ext uri="{FF2B5EF4-FFF2-40B4-BE49-F238E27FC236}">
                    <a16:creationId xmlns:a16="http://schemas.microsoft.com/office/drawing/2014/main" id="{CF15DB08-0FAD-04C7-858E-5F41889E550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67818F54-7DE6-4AC1-56C8-543AEDEAF67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DFBD8AFD-77CB-57D2-30A7-38F2BA1849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7ECF8B75-8C58-8BD1-D8BB-6A5F3E25072E}"/>
                </a:ext>
              </a:extLst>
            </p:cNvPr>
            <p:cNvGrpSpPr/>
            <p:nvPr/>
          </p:nvGrpSpPr>
          <p:grpSpPr>
            <a:xfrm rot="16200000">
              <a:off x="6482690" y="1828700"/>
              <a:ext cx="144365" cy="144462"/>
              <a:chOff x="8755774" y="1777262"/>
              <a:chExt cx="115866" cy="115944"/>
            </a:xfrm>
            <a:solidFill>
              <a:schemeClr val="bg1">
                <a:alpha val="10000"/>
              </a:schemeClr>
            </a:solidFill>
          </p:grpSpPr>
          <p:sp>
            <p:nvSpPr>
              <p:cNvPr id="763" name="Freeform 762">
                <a:extLst>
                  <a:ext uri="{FF2B5EF4-FFF2-40B4-BE49-F238E27FC236}">
                    <a16:creationId xmlns:a16="http://schemas.microsoft.com/office/drawing/2014/main" id="{6A013494-2F5E-974A-2633-652E81CCA0A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4A913ECC-251F-8926-3100-41D4DBE2E25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A3520B51-A34F-5ADC-36E3-09E0A418E1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4B51C774-8204-985F-FEC8-50D55B72F7DA}"/>
                </a:ext>
              </a:extLst>
            </p:cNvPr>
            <p:cNvGrpSpPr/>
            <p:nvPr/>
          </p:nvGrpSpPr>
          <p:grpSpPr>
            <a:xfrm rot="16200000">
              <a:off x="6977212" y="1828700"/>
              <a:ext cx="144365" cy="144462"/>
              <a:chOff x="8755774" y="1777262"/>
              <a:chExt cx="115866" cy="115944"/>
            </a:xfrm>
            <a:solidFill>
              <a:schemeClr val="bg1">
                <a:alpha val="10000"/>
              </a:schemeClr>
            </a:solidFill>
          </p:grpSpPr>
          <p:sp>
            <p:nvSpPr>
              <p:cNvPr id="767" name="Freeform 766">
                <a:extLst>
                  <a:ext uri="{FF2B5EF4-FFF2-40B4-BE49-F238E27FC236}">
                    <a16:creationId xmlns:a16="http://schemas.microsoft.com/office/drawing/2014/main" id="{11665295-0AE4-F809-C14D-7A2D02E32FE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3BFBBA91-3C9B-62F9-89AD-59895836E31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4243F99C-0C5F-AF29-B261-FBF61218521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C2753608-2EA4-F6A5-5DA4-66E9E1401E0A}"/>
                </a:ext>
              </a:extLst>
            </p:cNvPr>
            <p:cNvGrpSpPr/>
            <p:nvPr/>
          </p:nvGrpSpPr>
          <p:grpSpPr>
            <a:xfrm rot="16200000">
              <a:off x="7471734" y="1828700"/>
              <a:ext cx="144365" cy="144462"/>
              <a:chOff x="8755774" y="1777262"/>
              <a:chExt cx="115866" cy="115944"/>
            </a:xfrm>
            <a:solidFill>
              <a:schemeClr val="bg1">
                <a:alpha val="10000"/>
              </a:schemeClr>
            </a:solidFill>
          </p:grpSpPr>
          <p:sp>
            <p:nvSpPr>
              <p:cNvPr id="771" name="Freeform 770">
                <a:extLst>
                  <a:ext uri="{FF2B5EF4-FFF2-40B4-BE49-F238E27FC236}">
                    <a16:creationId xmlns:a16="http://schemas.microsoft.com/office/drawing/2014/main" id="{4742E02E-6EFD-BEE2-1CB1-6A314088338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B91067BD-485C-2D03-6AB8-DB14719074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BB92455A-68E1-1F4A-3193-BB2824ED3F9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387844E9-C604-7767-AF46-34E1ECE65271}"/>
                </a:ext>
              </a:extLst>
            </p:cNvPr>
            <p:cNvGrpSpPr/>
            <p:nvPr/>
          </p:nvGrpSpPr>
          <p:grpSpPr>
            <a:xfrm rot="16200000">
              <a:off x="7966256" y="1828700"/>
              <a:ext cx="144365" cy="144462"/>
              <a:chOff x="8755774" y="1777262"/>
              <a:chExt cx="115866" cy="115944"/>
            </a:xfrm>
            <a:solidFill>
              <a:schemeClr val="bg1">
                <a:alpha val="10000"/>
              </a:schemeClr>
            </a:solidFill>
          </p:grpSpPr>
          <p:sp>
            <p:nvSpPr>
              <p:cNvPr id="775" name="Freeform 774">
                <a:extLst>
                  <a:ext uri="{FF2B5EF4-FFF2-40B4-BE49-F238E27FC236}">
                    <a16:creationId xmlns:a16="http://schemas.microsoft.com/office/drawing/2014/main" id="{4799BE7E-E212-594C-EB65-783D99D2F5B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00125895-9590-B0EB-0383-7414CFEC770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DFDF1086-2D93-69A2-29C8-ABAA224122B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323511D5-B475-8C84-18F9-85C382E14B74}"/>
                </a:ext>
              </a:extLst>
            </p:cNvPr>
            <p:cNvGrpSpPr/>
            <p:nvPr/>
          </p:nvGrpSpPr>
          <p:grpSpPr>
            <a:xfrm rot="16200000">
              <a:off x="8460778" y="1828700"/>
              <a:ext cx="144365" cy="144462"/>
              <a:chOff x="8755774" y="1777262"/>
              <a:chExt cx="115866" cy="115944"/>
            </a:xfrm>
            <a:solidFill>
              <a:schemeClr val="bg1">
                <a:alpha val="10000"/>
              </a:schemeClr>
            </a:solidFill>
          </p:grpSpPr>
          <p:sp>
            <p:nvSpPr>
              <p:cNvPr id="779" name="Freeform 778">
                <a:extLst>
                  <a:ext uri="{FF2B5EF4-FFF2-40B4-BE49-F238E27FC236}">
                    <a16:creationId xmlns:a16="http://schemas.microsoft.com/office/drawing/2014/main" id="{C0818101-BC92-A701-2B19-E34CEEA3DBD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D47DA06F-18BD-FD9C-9E41-DF77AF2636E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3906EAE9-E5D3-0032-BA6F-0339AEE4BD4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4A15075A-CFFF-9C3E-FFA2-4482DC7B231E}"/>
                </a:ext>
              </a:extLst>
            </p:cNvPr>
            <p:cNvGrpSpPr/>
            <p:nvPr/>
          </p:nvGrpSpPr>
          <p:grpSpPr>
            <a:xfrm rot="16200000">
              <a:off x="8955296" y="1828700"/>
              <a:ext cx="144365" cy="144462"/>
              <a:chOff x="8755774" y="1777262"/>
              <a:chExt cx="115866" cy="115944"/>
            </a:xfrm>
            <a:solidFill>
              <a:schemeClr val="bg1">
                <a:alpha val="10000"/>
              </a:schemeClr>
            </a:solidFill>
          </p:grpSpPr>
          <p:sp>
            <p:nvSpPr>
              <p:cNvPr id="783" name="Freeform 782">
                <a:extLst>
                  <a:ext uri="{FF2B5EF4-FFF2-40B4-BE49-F238E27FC236}">
                    <a16:creationId xmlns:a16="http://schemas.microsoft.com/office/drawing/2014/main" id="{4553A82A-EE8A-668B-AD9C-EB2C891B238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60F39A3F-5FBE-CBEB-159B-91F091688C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EC76C9C2-DF4C-5A20-3040-BA54360EF24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BA9390EB-4C87-C157-0505-9A2EC79BAEEA}"/>
                </a:ext>
              </a:extLst>
            </p:cNvPr>
            <p:cNvGrpSpPr/>
            <p:nvPr/>
          </p:nvGrpSpPr>
          <p:grpSpPr>
            <a:xfrm rot="16200000">
              <a:off x="54048" y="2204199"/>
              <a:ext cx="144365" cy="144462"/>
              <a:chOff x="8755774" y="1352550"/>
              <a:chExt cx="115866" cy="115944"/>
            </a:xfrm>
            <a:solidFill>
              <a:schemeClr val="bg1">
                <a:alpha val="10000"/>
              </a:schemeClr>
            </a:solidFill>
          </p:grpSpPr>
          <p:sp>
            <p:nvSpPr>
              <p:cNvPr id="787" name="Freeform 786">
                <a:extLst>
                  <a:ext uri="{FF2B5EF4-FFF2-40B4-BE49-F238E27FC236}">
                    <a16:creationId xmlns:a16="http://schemas.microsoft.com/office/drawing/2014/main" id="{6CB9BFF7-4D76-EBA9-F0D5-2E2B0AF1B51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A9F3402B-64CE-A358-9C92-3B9BB5746AD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990B0E5D-AD75-B869-6A09-2170D3EBA44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9B076F84-7843-6687-FE09-265A33A82FA6}"/>
                </a:ext>
              </a:extLst>
            </p:cNvPr>
            <p:cNvGrpSpPr/>
            <p:nvPr/>
          </p:nvGrpSpPr>
          <p:grpSpPr>
            <a:xfrm rot="16200000">
              <a:off x="548570" y="2204199"/>
              <a:ext cx="144365" cy="144462"/>
              <a:chOff x="8755774" y="1777262"/>
              <a:chExt cx="115866" cy="115944"/>
            </a:xfrm>
            <a:solidFill>
              <a:schemeClr val="bg1">
                <a:alpha val="10000"/>
              </a:schemeClr>
            </a:solidFill>
          </p:grpSpPr>
          <p:sp>
            <p:nvSpPr>
              <p:cNvPr id="791" name="Freeform 790">
                <a:extLst>
                  <a:ext uri="{FF2B5EF4-FFF2-40B4-BE49-F238E27FC236}">
                    <a16:creationId xmlns:a16="http://schemas.microsoft.com/office/drawing/2014/main" id="{05711366-E4BB-8279-47AA-B1BAE078EDE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39576196-40C2-597E-3292-558852BDB34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5D7EEE8E-29FE-1790-3FE4-A56933A8314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0C3918FD-2BD3-7843-0369-FEE2FAE6595E}"/>
                </a:ext>
              </a:extLst>
            </p:cNvPr>
            <p:cNvGrpSpPr/>
            <p:nvPr/>
          </p:nvGrpSpPr>
          <p:grpSpPr>
            <a:xfrm rot="16200000">
              <a:off x="1043074" y="2204217"/>
              <a:ext cx="144365" cy="144426"/>
              <a:chOff x="8755774" y="2201975"/>
              <a:chExt cx="115866" cy="115915"/>
            </a:xfrm>
            <a:solidFill>
              <a:schemeClr val="bg1">
                <a:alpha val="10000"/>
              </a:schemeClr>
            </a:solidFill>
          </p:grpSpPr>
          <p:sp>
            <p:nvSpPr>
              <p:cNvPr id="795" name="Freeform 794">
                <a:extLst>
                  <a:ext uri="{FF2B5EF4-FFF2-40B4-BE49-F238E27FC236}">
                    <a16:creationId xmlns:a16="http://schemas.microsoft.com/office/drawing/2014/main" id="{5D6A3491-E75B-3667-6CFE-FE5DA99A52C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35179908-E71E-C7DF-AF25-4FCE319DFE2E}"/>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91933122-401C-8113-8272-6CD61744BE80}"/>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D6B5DC45-81BF-7C66-BEEF-9169DB9F1B91}"/>
                </a:ext>
              </a:extLst>
            </p:cNvPr>
            <p:cNvGrpSpPr/>
            <p:nvPr/>
          </p:nvGrpSpPr>
          <p:grpSpPr>
            <a:xfrm rot="16200000">
              <a:off x="1537560" y="2204217"/>
              <a:ext cx="144365" cy="144426"/>
              <a:chOff x="8755774" y="2626688"/>
              <a:chExt cx="115866" cy="115915"/>
            </a:xfrm>
            <a:solidFill>
              <a:schemeClr val="bg1">
                <a:alpha val="10000"/>
              </a:schemeClr>
            </a:solidFill>
          </p:grpSpPr>
          <p:sp>
            <p:nvSpPr>
              <p:cNvPr id="799" name="Freeform 798">
                <a:extLst>
                  <a:ext uri="{FF2B5EF4-FFF2-40B4-BE49-F238E27FC236}">
                    <a16:creationId xmlns:a16="http://schemas.microsoft.com/office/drawing/2014/main" id="{588AEE0E-4D5B-3BBC-A859-5DB780D17636}"/>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B56046B1-56EB-BB3F-0806-B2CA44647BFB}"/>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56320004-DF6D-3F19-D4D7-E8945F41B22D}"/>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85CFA4D2-9BF3-EDA2-0B8E-77A07062DA9D}"/>
                </a:ext>
              </a:extLst>
            </p:cNvPr>
            <p:cNvGrpSpPr/>
            <p:nvPr/>
          </p:nvGrpSpPr>
          <p:grpSpPr>
            <a:xfrm rot="16200000">
              <a:off x="2032046" y="2204217"/>
              <a:ext cx="144365" cy="144426"/>
              <a:chOff x="8755774" y="3051400"/>
              <a:chExt cx="115866" cy="115915"/>
            </a:xfrm>
            <a:solidFill>
              <a:schemeClr val="bg1">
                <a:alpha val="10000"/>
              </a:schemeClr>
            </a:solidFill>
          </p:grpSpPr>
          <p:sp>
            <p:nvSpPr>
              <p:cNvPr id="803" name="Freeform 802">
                <a:extLst>
                  <a:ext uri="{FF2B5EF4-FFF2-40B4-BE49-F238E27FC236}">
                    <a16:creationId xmlns:a16="http://schemas.microsoft.com/office/drawing/2014/main" id="{619BD180-830E-2146-F2A0-8D65260EDE1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308219AF-496C-591D-64E3-735BB6C522DB}"/>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9AFBB356-8B8A-438D-1F1D-DF70844A1F5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0B912525-9EAE-A31A-0BC2-4A08FE77351A}"/>
                </a:ext>
              </a:extLst>
            </p:cNvPr>
            <p:cNvGrpSpPr/>
            <p:nvPr/>
          </p:nvGrpSpPr>
          <p:grpSpPr>
            <a:xfrm rot="16200000">
              <a:off x="2526532" y="2204217"/>
              <a:ext cx="144365" cy="144426"/>
              <a:chOff x="8755774" y="3476113"/>
              <a:chExt cx="115866" cy="115915"/>
            </a:xfrm>
            <a:solidFill>
              <a:schemeClr val="bg1">
                <a:alpha val="10000"/>
              </a:schemeClr>
            </a:solidFill>
          </p:grpSpPr>
          <p:sp>
            <p:nvSpPr>
              <p:cNvPr id="807" name="Freeform 806">
                <a:extLst>
                  <a:ext uri="{FF2B5EF4-FFF2-40B4-BE49-F238E27FC236}">
                    <a16:creationId xmlns:a16="http://schemas.microsoft.com/office/drawing/2014/main" id="{28AA80F8-F74A-6FBE-8860-BB865C76615B}"/>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079EA776-4849-E31F-C5F2-DF039095AEF3}"/>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616B1BE3-0E57-F8A0-68F3-7206597437E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2F338F1E-6DA4-808C-D3E5-D949D7C83D21}"/>
                </a:ext>
              </a:extLst>
            </p:cNvPr>
            <p:cNvGrpSpPr/>
            <p:nvPr/>
          </p:nvGrpSpPr>
          <p:grpSpPr>
            <a:xfrm rot="16200000">
              <a:off x="3021036" y="2204199"/>
              <a:ext cx="144365" cy="144462"/>
              <a:chOff x="8755774" y="3900798"/>
              <a:chExt cx="115866" cy="115944"/>
            </a:xfrm>
            <a:solidFill>
              <a:schemeClr val="bg1">
                <a:alpha val="10000"/>
              </a:schemeClr>
            </a:solidFill>
          </p:grpSpPr>
          <p:sp>
            <p:nvSpPr>
              <p:cNvPr id="811" name="Freeform 810">
                <a:extLst>
                  <a:ext uri="{FF2B5EF4-FFF2-40B4-BE49-F238E27FC236}">
                    <a16:creationId xmlns:a16="http://schemas.microsoft.com/office/drawing/2014/main" id="{F1A80B4A-655C-6CF0-016A-B4503CEE640E}"/>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AC08C0A9-976D-AA02-873C-160937A298E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7FDBB7F0-C062-6AD5-34E4-D6E1180222E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B6F48273-E89A-ECB8-BB3B-3FFF806B8441}"/>
                </a:ext>
              </a:extLst>
            </p:cNvPr>
            <p:cNvGrpSpPr/>
            <p:nvPr/>
          </p:nvGrpSpPr>
          <p:grpSpPr>
            <a:xfrm rot="16200000">
              <a:off x="3515558" y="2204199"/>
              <a:ext cx="144365" cy="144462"/>
              <a:chOff x="8755774" y="4325511"/>
              <a:chExt cx="115866" cy="115944"/>
            </a:xfrm>
            <a:solidFill>
              <a:schemeClr val="bg1">
                <a:alpha val="10000"/>
              </a:schemeClr>
            </a:solidFill>
          </p:grpSpPr>
          <p:sp>
            <p:nvSpPr>
              <p:cNvPr id="815" name="Freeform 814">
                <a:extLst>
                  <a:ext uri="{FF2B5EF4-FFF2-40B4-BE49-F238E27FC236}">
                    <a16:creationId xmlns:a16="http://schemas.microsoft.com/office/drawing/2014/main" id="{FD94D910-742B-32C5-5B69-1C839AEE5568}"/>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19847334-4DEB-4EF8-1591-BE2876F71856}"/>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4D634746-A5C1-9DE5-DBA0-504A9454158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F5C9FF2F-0741-024F-80F9-59146FC98854}"/>
                </a:ext>
              </a:extLst>
            </p:cNvPr>
            <p:cNvGrpSpPr/>
            <p:nvPr/>
          </p:nvGrpSpPr>
          <p:grpSpPr>
            <a:xfrm rot="16200000">
              <a:off x="4010080" y="2204199"/>
              <a:ext cx="144365" cy="144462"/>
              <a:chOff x="8755774" y="1352550"/>
              <a:chExt cx="115866" cy="115944"/>
            </a:xfrm>
            <a:solidFill>
              <a:schemeClr val="bg1">
                <a:alpha val="10000"/>
              </a:schemeClr>
            </a:solidFill>
          </p:grpSpPr>
          <p:sp>
            <p:nvSpPr>
              <p:cNvPr id="819" name="Freeform 818">
                <a:extLst>
                  <a:ext uri="{FF2B5EF4-FFF2-40B4-BE49-F238E27FC236}">
                    <a16:creationId xmlns:a16="http://schemas.microsoft.com/office/drawing/2014/main" id="{03485A38-5640-CB62-4D23-D95FE84EB1C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53B3055F-7C38-2A15-3BEA-79D634E9D13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A1EAFF2D-A1B8-7AFB-FA19-2A38DB4B04F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7C777396-15DC-30EE-20E7-50983D8A03F7}"/>
                </a:ext>
              </a:extLst>
            </p:cNvPr>
            <p:cNvGrpSpPr/>
            <p:nvPr/>
          </p:nvGrpSpPr>
          <p:grpSpPr>
            <a:xfrm rot="16200000">
              <a:off x="4504602" y="2204199"/>
              <a:ext cx="144365" cy="144462"/>
              <a:chOff x="8755774" y="1777262"/>
              <a:chExt cx="115866" cy="115944"/>
            </a:xfrm>
            <a:solidFill>
              <a:schemeClr val="bg1">
                <a:alpha val="10000"/>
              </a:schemeClr>
            </a:solidFill>
          </p:grpSpPr>
          <p:sp>
            <p:nvSpPr>
              <p:cNvPr id="823" name="Freeform 822">
                <a:extLst>
                  <a:ext uri="{FF2B5EF4-FFF2-40B4-BE49-F238E27FC236}">
                    <a16:creationId xmlns:a16="http://schemas.microsoft.com/office/drawing/2014/main" id="{3005ECE0-D0D1-70E6-9ECA-36D87A6A92A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DE7CA2BC-3582-138B-B965-39773D33F72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AD7FB422-0467-2C65-B7B3-CB72396133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18DA61A6-3EAF-4C9F-B4FA-76F612C29A16}"/>
                </a:ext>
              </a:extLst>
            </p:cNvPr>
            <p:cNvGrpSpPr/>
            <p:nvPr/>
          </p:nvGrpSpPr>
          <p:grpSpPr>
            <a:xfrm rot="16200000">
              <a:off x="4999124" y="2204199"/>
              <a:ext cx="144365" cy="144462"/>
              <a:chOff x="8755774" y="1777262"/>
              <a:chExt cx="115866" cy="115944"/>
            </a:xfrm>
            <a:solidFill>
              <a:schemeClr val="bg1">
                <a:alpha val="10000"/>
              </a:schemeClr>
            </a:solidFill>
          </p:grpSpPr>
          <p:sp>
            <p:nvSpPr>
              <p:cNvPr id="827" name="Freeform 826">
                <a:extLst>
                  <a:ext uri="{FF2B5EF4-FFF2-40B4-BE49-F238E27FC236}">
                    <a16:creationId xmlns:a16="http://schemas.microsoft.com/office/drawing/2014/main" id="{B1714235-0A59-88A5-5817-DCDC4CE56DE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819E066B-57BA-840B-31CF-3D3CAE6F58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24E7AC76-89A4-3CF1-A3B4-F1EA51300BC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E0DF086E-D65B-CE45-44B5-11517F606B98}"/>
                </a:ext>
              </a:extLst>
            </p:cNvPr>
            <p:cNvGrpSpPr/>
            <p:nvPr/>
          </p:nvGrpSpPr>
          <p:grpSpPr>
            <a:xfrm rot="16200000">
              <a:off x="5493646" y="2204199"/>
              <a:ext cx="144365" cy="144462"/>
              <a:chOff x="8755774" y="1777262"/>
              <a:chExt cx="115866" cy="115944"/>
            </a:xfrm>
            <a:solidFill>
              <a:schemeClr val="bg1">
                <a:alpha val="10000"/>
              </a:schemeClr>
            </a:solidFill>
          </p:grpSpPr>
          <p:sp>
            <p:nvSpPr>
              <p:cNvPr id="831" name="Freeform 830">
                <a:extLst>
                  <a:ext uri="{FF2B5EF4-FFF2-40B4-BE49-F238E27FC236}">
                    <a16:creationId xmlns:a16="http://schemas.microsoft.com/office/drawing/2014/main" id="{CE01A8B8-EC3F-DCE7-887D-E946BE569E7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2902A171-EFC6-D9E5-369F-437F23EBC7D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FF75D4B2-D2C9-A682-6814-ADC61DF0730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D7956D53-2C56-18FF-3C98-8489F61B4E29}"/>
                </a:ext>
              </a:extLst>
            </p:cNvPr>
            <p:cNvGrpSpPr/>
            <p:nvPr/>
          </p:nvGrpSpPr>
          <p:grpSpPr>
            <a:xfrm rot="16200000">
              <a:off x="5988168" y="2204199"/>
              <a:ext cx="144365" cy="144462"/>
              <a:chOff x="8755774" y="1777262"/>
              <a:chExt cx="115866" cy="115944"/>
            </a:xfrm>
            <a:solidFill>
              <a:schemeClr val="bg1">
                <a:alpha val="10000"/>
              </a:schemeClr>
            </a:solidFill>
          </p:grpSpPr>
          <p:sp>
            <p:nvSpPr>
              <p:cNvPr id="835" name="Freeform 834">
                <a:extLst>
                  <a:ext uri="{FF2B5EF4-FFF2-40B4-BE49-F238E27FC236}">
                    <a16:creationId xmlns:a16="http://schemas.microsoft.com/office/drawing/2014/main" id="{08639F8D-68F7-FEA4-4F00-450BEF0837E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91A84377-7805-9595-8CE5-AF5E26BDD84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239AFC55-C09C-9F10-D7F5-727794B935C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A93AF642-E037-E7CD-4D2B-385442EFC2EC}"/>
                </a:ext>
              </a:extLst>
            </p:cNvPr>
            <p:cNvGrpSpPr/>
            <p:nvPr/>
          </p:nvGrpSpPr>
          <p:grpSpPr>
            <a:xfrm rot="16200000">
              <a:off x="6482690" y="2204199"/>
              <a:ext cx="144365" cy="144462"/>
              <a:chOff x="8755774" y="1777262"/>
              <a:chExt cx="115866" cy="115944"/>
            </a:xfrm>
            <a:solidFill>
              <a:schemeClr val="bg1">
                <a:alpha val="10000"/>
              </a:schemeClr>
            </a:solidFill>
          </p:grpSpPr>
          <p:sp>
            <p:nvSpPr>
              <p:cNvPr id="839" name="Freeform 838">
                <a:extLst>
                  <a:ext uri="{FF2B5EF4-FFF2-40B4-BE49-F238E27FC236}">
                    <a16:creationId xmlns:a16="http://schemas.microsoft.com/office/drawing/2014/main" id="{2A571515-3154-899A-3085-E9EBC107D48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6C08D39D-AF66-EA62-2811-113EE07C814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2EB35345-593A-D60C-D913-CC316EED77E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DBBE38AE-8DCB-3D71-D6AB-F76EA24F7892}"/>
                </a:ext>
              </a:extLst>
            </p:cNvPr>
            <p:cNvGrpSpPr/>
            <p:nvPr/>
          </p:nvGrpSpPr>
          <p:grpSpPr>
            <a:xfrm rot="16200000">
              <a:off x="6977212" y="2204199"/>
              <a:ext cx="144365" cy="144462"/>
              <a:chOff x="8755774" y="1777262"/>
              <a:chExt cx="115866" cy="115944"/>
            </a:xfrm>
            <a:solidFill>
              <a:schemeClr val="bg1">
                <a:alpha val="10000"/>
              </a:schemeClr>
            </a:solidFill>
          </p:grpSpPr>
          <p:sp>
            <p:nvSpPr>
              <p:cNvPr id="843" name="Freeform 842">
                <a:extLst>
                  <a:ext uri="{FF2B5EF4-FFF2-40B4-BE49-F238E27FC236}">
                    <a16:creationId xmlns:a16="http://schemas.microsoft.com/office/drawing/2014/main" id="{C78C0AB5-0347-0C68-E8D8-1DBE89D60A0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309B30F2-478C-151A-274A-D89D9EDD940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AC40679F-04B5-0F94-B31A-17EB2C6CAC9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01D33327-B1A1-90D3-5607-217E10E32451}"/>
                </a:ext>
              </a:extLst>
            </p:cNvPr>
            <p:cNvGrpSpPr/>
            <p:nvPr/>
          </p:nvGrpSpPr>
          <p:grpSpPr>
            <a:xfrm rot="16200000">
              <a:off x="7471734" y="2204199"/>
              <a:ext cx="144365" cy="144462"/>
              <a:chOff x="8755774" y="1777262"/>
              <a:chExt cx="115866" cy="115944"/>
            </a:xfrm>
            <a:solidFill>
              <a:schemeClr val="bg1">
                <a:alpha val="10000"/>
              </a:schemeClr>
            </a:solidFill>
          </p:grpSpPr>
          <p:sp>
            <p:nvSpPr>
              <p:cNvPr id="847" name="Freeform 846">
                <a:extLst>
                  <a:ext uri="{FF2B5EF4-FFF2-40B4-BE49-F238E27FC236}">
                    <a16:creationId xmlns:a16="http://schemas.microsoft.com/office/drawing/2014/main" id="{B7A3BDBA-D955-A0AC-891F-AC7F9D23BDA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1EE709BA-5166-42E8-980C-1A8C94E2B60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16A1128E-CE43-A3AD-18C2-B73BE8A9C9E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3EFD812B-DA9E-0B56-366E-DD8C4F25F556}"/>
                </a:ext>
              </a:extLst>
            </p:cNvPr>
            <p:cNvGrpSpPr/>
            <p:nvPr/>
          </p:nvGrpSpPr>
          <p:grpSpPr>
            <a:xfrm rot="16200000">
              <a:off x="7966256" y="2204199"/>
              <a:ext cx="144365" cy="144462"/>
              <a:chOff x="8755774" y="1777262"/>
              <a:chExt cx="115866" cy="115944"/>
            </a:xfrm>
            <a:solidFill>
              <a:schemeClr val="bg1">
                <a:alpha val="10000"/>
              </a:schemeClr>
            </a:solidFill>
          </p:grpSpPr>
          <p:sp>
            <p:nvSpPr>
              <p:cNvPr id="851" name="Freeform 850">
                <a:extLst>
                  <a:ext uri="{FF2B5EF4-FFF2-40B4-BE49-F238E27FC236}">
                    <a16:creationId xmlns:a16="http://schemas.microsoft.com/office/drawing/2014/main" id="{2E6F0754-A5DD-309F-6ECF-9E142606640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C71E770F-C89B-2180-4611-EC27DF0985A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B1541AFC-4E75-C0CB-BE8F-5DD2D3708C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48A9D7F4-47E5-28E5-4806-BE37F33EDE8D}"/>
                </a:ext>
              </a:extLst>
            </p:cNvPr>
            <p:cNvGrpSpPr/>
            <p:nvPr/>
          </p:nvGrpSpPr>
          <p:grpSpPr>
            <a:xfrm rot="16200000">
              <a:off x="8460778" y="2204199"/>
              <a:ext cx="144365" cy="144462"/>
              <a:chOff x="8755774" y="1777262"/>
              <a:chExt cx="115866" cy="115944"/>
            </a:xfrm>
            <a:solidFill>
              <a:schemeClr val="bg1">
                <a:alpha val="10000"/>
              </a:schemeClr>
            </a:solidFill>
          </p:grpSpPr>
          <p:sp>
            <p:nvSpPr>
              <p:cNvPr id="855" name="Freeform 854">
                <a:extLst>
                  <a:ext uri="{FF2B5EF4-FFF2-40B4-BE49-F238E27FC236}">
                    <a16:creationId xmlns:a16="http://schemas.microsoft.com/office/drawing/2014/main" id="{34FB0AFC-D4E4-550F-E4B0-042F7D2E7EB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0DBE1913-5949-1DB4-2546-8500173B552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DCDD5FFC-6E4F-9D37-5A3B-E9A5469529F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DD4C2D84-D270-5E3E-842A-9138116FAB4B}"/>
                </a:ext>
              </a:extLst>
            </p:cNvPr>
            <p:cNvGrpSpPr/>
            <p:nvPr/>
          </p:nvGrpSpPr>
          <p:grpSpPr>
            <a:xfrm rot="16200000">
              <a:off x="8955296" y="2204199"/>
              <a:ext cx="144365" cy="144462"/>
              <a:chOff x="8755774" y="1777262"/>
              <a:chExt cx="115866" cy="115944"/>
            </a:xfrm>
            <a:solidFill>
              <a:schemeClr val="bg1">
                <a:alpha val="10000"/>
              </a:schemeClr>
            </a:solidFill>
          </p:grpSpPr>
          <p:sp>
            <p:nvSpPr>
              <p:cNvPr id="859" name="Freeform 858">
                <a:extLst>
                  <a:ext uri="{FF2B5EF4-FFF2-40B4-BE49-F238E27FC236}">
                    <a16:creationId xmlns:a16="http://schemas.microsoft.com/office/drawing/2014/main" id="{2EA73EF4-EACE-2B9C-E255-B40F92ECB00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90B56BDE-31ED-B00C-017A-D51223DD823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49FF7F23-D9FD-9E55-FCC5-567D22F7546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9DD51205-74F2-A4DF-DEFD-005DFA767123}"/>
                </a:ext>
              </a:extLst>
            </p:cNvPr>
            <p:cNvGrpSpPr/>
            <p:nvPr/>
          </p:nvGrpSpPr>
          <p:grpSpPr>
            <a:xfrm rot="16200000">
              <a:off x="54048" y="2579698"/>
              <a:ext cx="144365" cy="144462"/>
              <a:chOff x="8755774" y="1352550"/>
              <a:chExt cx="115866" cy="115944"/>
            </a:xfrm>
            <a:solidFill>
              <a:schemeClr val="bg1">
                <a:alpha val="10000"/>
              </a:schemeClr>
            </a:solidFill>
          </p:grpSpPr>
          <p:sp>
            <p:nvSpPr>
              <p:cNvPr id="863" name="Freeform 862">
                <a:extLst>
                  <a:ext uri="{FF2B5EF4-FFF2-40B4-BE49-F238E27FC236}">
                    <a16:creationId xmlns:a16="http://schemas.microsoft.com/office/drawing/2014/main" id="{B0E225CB-AFAE-FD37-455C-08BF14CE79C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837B566C-288D-5B72-7DBA-D5FF9E63036B}"/>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D18B706C-B925-BF2A-7B75-2E456DAB19E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725B94A4-A2C8-618D-788E-866CEEE73ED6}"/>
                </a:ext>
              </a:extLst>
            </p:cNvPr>
            <p:cNvGrpSpPr/>
            <p:nvPr/>
          </p:nvGrpSpPr>
          <p:grpSpPr>
            <a:xfrm rot="16200000">
              <a:off x="548570" y="2579698"/>
              <a:ext cx="144365" cy="144462"/>
              <a:chOff x="8755774" y="1777262"/>
              <a:chExt cx="115866" cy="115944"/>
            </a:xfrm>
            <a:solidFill>
              <a:schemeClr val="bg1">
                <a:alpha val="10000"/>
              </a:schemeClr>
            </a:solidFill>
          </p:grpSpPr>
          <p:sp>
            <p:nvSpPr>
              <p:cNvPr id="867" name="Freeform 866">
                <a:extLst>
                  <a:ext uri="{FF2B5EF4-FFF2-40B4-BE49-F238E27FC236}">
                    <a16:creationId xmlns:a16="http://schemas.microsoft.com/office/drawing/2014/main" id="{7E4131BB-73DF-04F4-F11B-65DCF8C738C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1AB67F9D-78E4-8684-B708-3B77BC70A28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F5118401-F548-39B1-676B-5D470F4E5B1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63428BCE-7E9D-FA1C-6526-768D3FDFC928}"/>
                </a:ext>
              </a:extLst>
            </p:cNvPr>
            <p:cNvGrpSpPr/>
            <p:nvPr/>
          </p:nvGrpSpPr>
          <p:grpSpPr>
            <a:xfrm rot="16200000">
              <a:off x="1043074" y="2579716"/>
              <a:ext cx="144365" cy="144426"/>
              <a:chOff x="8755774" y="2201975"/>
              <a:chExt cx="115866" cy="115915"/>
            </a:xfrm>
            <a:solidFill>
              <a:schemeClr val="bg1">
                <a:alpha val="10000"/>
              </a:schemeClr>
            </a:solidFill>
          </p:grpSpPr>
          <p:sp>
            <p:nvSpPr>
              <p:cNvPr id="871" name="Freeform 870">
                <a:extLst>
                  <a:ext uri="{FF2B5EF4-FFF2-40B4-BE49-F238E27FC236}">
                    <a16:creationId xmlns:a16="http://schemas.microsoft.com/office/drawing/2014/main" id="{0564FF0A-323A-0EAD-1D72-B72AC68CE792}"/>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50FD667F-0C38-7610-0C11-5A5F87A10E5C}"/>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E26B1E9D-DA0E-D4C3-8D00-545EFC8D9F49}"/>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0398CC58-CCA6-B62C-539B-B6D8118A8AA0}"/>
                </a:ext>
              </a:extLst>
            </p:cNvPr>
            <p:cNvGrpSpPr/>
            <p:nvPr/>
          </p:nvGrpSpPr>
          <p:grpSpPr>
            <a:xfrm rot="16200000">
              <a:off x="1537560" y="2579716"/>
              <a:ext cx="144365" cy="144426"/>
              <a:chOff x="8755774" y="2626688"/>
              <a:chExt cx="115866" cy="115915"/>
            </a:xfrm>
            <a:solidFill>
              <a:schemeClr val="bg1">
                <a:alpha val="10000"/>
              </a:schemeClr>
            </a:solidFill>
          </p:grpSpPr>
          <p:sp>
            <p:nvSpPr>
              <p:cNvPr id="875" name="Freeform 874">
                <a:extLst>
                  <a:ext uri="{FF2B5EF4-FFF2-40B4-BE49-F238E27FC236}">
                    <a16:creationId xmlns:a16="http://schemas.microsoft.com/office/drawing/2014/main" id="{ED5706E0-B907-DE0E-743C-46B0DA4FA861}"/>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EA4A678D-C81A-BFC0-BB41-E113E47B3BE3}"/>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439D0E28-D1A6-7513-6DDC-740BEE875CB2}"/>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2C71D5A7-495B-B216-31F8-30B54245F203}"/>
                </a:ext>
              </a:extLst>
            </p:cNvPr>
            <p:cNvGrpSpPr/>
            <p:nvPr/>
          </p:nvGrpSpPr>
          <p:grpSpPr>
            <a:xfrm rot="16200000">
              <a:off x="2032046" y="2579716"/>
              <a:ext cx="144365" cy="144426"/>
              <a:chOff x="8755774" y="3051400"/>
              <a:chExt cx="115866" cy="115915"/>
            </a:xfrm>
            <a:solidFill>
              <a:schemeClr val="bg1">
                <a:alpha val="10000"/>
              </a:schemeClr>
            </a:solidFill>
          </p:grpSpPr>
          <p:sp>
            <p:nvSpPr>
              <p:cNvPr id="879" name="Freeform 878">
                <a:extLst>
                  <a:ext uri="{FF2B5EF4-FFF2-40B4-BE49-F238E27FC236}">
                    <a16:creationId xmlns:a16="http://schemas.microsoft.com/office/drawing/2014/main" id="{89D047AC-C75E-2B03-0ED4-9228F48E73D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25195A33-194D-3F10-3D54-3954A2E72ED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0BB845D1-35D9-73B2-9A20-7E04AB20746D}"/>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9EF430B2-FCB1-0D79-771B-314E64D8AA84}"/>
                </a:ext>
              </a:extLst>
            </p:cNvPr>
            <p:cNvGrpSpPr/>
            <p:nvPr/>
          </p:nvGrpSpPr>
          <p:grpSpPr>
            <a:xfrm rot="16200000">
              <a:off x="2526532" y="2579716"/>
              <a:ext cx="144365" cy="144426"/>
              <a:chOff x="8755774" y="3476113"/>
              <a:chExt cx="115866" cy="115915"/>
            </a:xfrm>
            <a:solidFill>
              <a:schemeClr val="bg1">
                <a:alpha val="10000"/>
              </a:schemeClr>
            </a:solidFill>
          </p:grpSpPr>
          <p:sp>
            <p:nvSpPr>
              <p:cNvPr id="883" name="Freeform 882">
                <a:extLst>
                  <a:ext uri="{FF2B5EF4-FFF2-40B4-BE49-F238E27FC236}">
                    <a16:creationId xmlns:a16="http://schemas.microsoft.com/office/drawing/2014/main" id="{1657F608-28FD-7AF5-0F4C-0DA595809216}"/>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AE175B69-75D8-E799-3D12-E6B7B91A16F9}"/>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C0F5B8B7-77F1-26A1-0500-D3FD64C15FB1}"/>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AA2FE50D-B548-B05E-90FF-7B317C47266A}"/>
                </a:ext>
              </a:extLst>
            </p:cNvPr>
            <p:cNvGrpSpPr/>
            <p:nvPr/>
          </p:nvGrpSpPr>
          <p:grpSpPr>
            <a:xfrm rot="16200000">
              <a:off x="3021036" y="2579698"/>
              <a:ext cx="144365" cy="144462"/>
              <a:chOff x="8755774" y="3900798"/>
              <a:chExt cx="115866" cy="115944"/>
            </a:xfrm>
            <a:solidFill>
              <a:schemeClr val="bg1">
                <a:alpha val="10000"/>
              </a:schemeClr>
            </a:solidFill>
          </p:grpSpPr>
          <p:sp>
            <p:nvSpPr>
              <p:cNvPr id="887" name="Freeform 886">
                <a:extLst>
                  <a:ext uri="{FF2B5EF4-FFF2-40B4-BE49-F238E27FC236}">
                    <a16:creationId xmlns:a16="http://schemas.microsoft.com/office/drawing/2014/main" id="{CF3BD8FB-AC35-45E7-B78C-C55AE7C5B8C6}"/>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573E71CE-A694-3ABB-3BAA-487C2C1C46A7}"/>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5B451658-962F-82B2-5229-147D2379ED40}"/>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65DA47F5-4981-3C90-91C2-81C131AFB057}"/>
                </a:ext>
              </a:extLst>
            </p:cNvPr>
            <p:cNvGrpSpPr/>
            <p:nvPr/>
          </p:nvGrpSpPr>
          <p:grpSpPr>
            <a:xfrm rot="16200000">
              <a:off x="3515558" y="2579698"/>
              <a:ext cx="144365" cy="144462"/>
              <a:chOff x="8755774" y="4325511"/>
              <a:chExt cx="115866" cy="115944"/>
            </a:xfrm>
            <a:solidFill>
              <a:schemeClr val="bg1">
                <a:alpha val="10000"/>
              </a:schemeClr>
            </a:solidFill>
          </p:grpSpPr>
          <p:sp>
            <p:nvSpPr>
              <p:cNvPr id="891" name="Freeform 890">
                <a:extLst>
                  <a:ext uri="{FF2B5EF4-FFF2-40B4-BE49-F238E27FC236}">
                    <a16:creationId xmlns:a16="http://schemas.microsoft.com/office/drawing/2014/main" id="{8FA313AF-CEC9-8CA5-6CC9-6C813B24077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08273351-C1AD-C906-13F3-6E988F8C7146}"/>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65BE1815-EC35-E523-F039-DC9D5D38ECD7}"/>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30DAEB39-C077-E491-5E1D-980C8EE1695B}"/>
                </a:ext>
              </a:extLst>
            </p:cNvPr>
            <p:cNvGrpSpPr/>
            <p:nvPr/>
          </p:nvGrpSpPr>
          <p:grpSpPr>
            <a:xfrm rot="16200000">
              <a:off x="4010080" y="2579698"/>
              <a:ext cx="144365" cy="144462"/>
              <a:chOff x="8755774" y="1352550"/>
              <a:chExt cx="115866" cy="115944"/>
            </a:xfrm>
            <a:solidFill>
              <a:schemeClr val="bg1">
                <a:alpha val="10000"/>
              </a:schemeClr>
            </a:solidFill>
          </p:grpSpPr>
          <p:sp>
            <p:nvSpPr>
              <p:cNvPr id="895" name="Freeform 894">
                <a:extLst>
                  <a:ext uri="{FF2B5EF4-FFF2-40B4-BE49-F238E27FC236}">
                    <a16:creationId xmlns:a16="http://schemas.microsoft.com/office/drawing/2014/main" id="{4998D469-2102-1AE6-71D0-855D419048F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CB7AEF33-2A27-2C11-C9FB-CB988ECF643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D667D830-C573-4A66-C1CD-230EB9B4EB9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6BA3C4DE-B84E-0DAB-B406-02B416373C8B}"/>
                </a:ext>
              </a:extLst>
            </p:cNvPr>
            <p:cNvGrpSpPr/>
            <p:nvPr/>
          </p:nvGrpSpPr>
          <p:grpSpPr>
            <a:xfrm rot="16200000">
              <a:off x="4504602" y="2579698"/>
              <a:ext cx="144365" cy="144462"/>
              <a:chOff x="8755774" y="1777262"/>
              <a:chExt cx="115866" cy="115944"/>
            </a:xfrm>
            <a:solidFill>
              <a:schemeClr val="bg1">
                <a:alpha val="10000"/>
              </a:schemeClr>
            </a:solidFill>
          </p:grpSpPr>
          <p:sp>
            <p:nvSpPr>
              <p:cNvPr id="899" name="Freeform 898">
                <a:extLst>
                  <a:ext uri="{FF2B5EF4-FFF2-40B4-BE49-F238E27FC236}">
                    <a16:creationId xmlns:a16="http://schemas.microsoft.com/office/drawing/2014/main" id="{164CE57F-42C7-8C38-D85F-29C4A436776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11B9722C-D5A3-09B9-BFB6-A257C7E9D4B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B36E5EB8-9347-C6EA-1207-4EB128C8A61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DD0F3807-AC9B-3A9E-B4C6-5D0B447C8BFB}"/>
                </a:ext>
              </a:extLst>
            </p:cNvPr>
            <p:cNvGrpSpPr/>
            <p:nvPr/>
          </p:nvGrpSpPr>
          <p:grpSpPr>
            <a:xfrm rot="16200000">
              <a:off x="4999124" y="2579698"/>
              <a:ext cx="144365" cy="144462"/>
              <a:chOff x="8755774" y="1777262"/>
              <a:chExt cx="115866" cy="115944"/>
            </a:xfrm>
            <a:solidFill>
              <a:schemeClr val="bg1">
                <a:alpha val="10000"/>
              </a:schemeClr>
            </a:solidFill>
          </p:grpSpPr>
          <p:sp>
            <p:nvSpPr>
              <p:cNvPr id="903" name="Freeform 902">
                <a:extLst>
                  <a:ext uri="{FF2B5EF4-FFF2-40B4-BE49-F238E27FC236}">
                    <a16:creationId xmlns:a16="http://schemas.microsoft.com/office/drawing/2014/main" id="{91F881CB-EB7C-FDFC-43E8-F7BB10D5231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28BBC1E5-6DFF-17BD-B918-83572F85A8B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7433F18D-E56B-B711-3D78-C36CB894AAD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E28089C9-8E63-EC4E-6CE4-84A5563C4295}"/>
                </a:ext>
              </a:extLst>
            </p:cNvPr>
            <p:cNvGrpSpPr/>
            <p:nvPr/>
          </p:nvGrpSpPr>
          <p:grpSpPr>
            <a:xfrm rot="16200000">
              <a:off x="5493646" y="2579698"/>
              <a:ext cx="144365" cy="144462"/>
              <a:chOff x="8755774" y="1777262"/>
              <a:chExt cx="115866" cy="115944"/>
            </a:xfrm>
            <a:solidFill>
              <a:schemeClr val="bg1">
                <a:alpha val="10000"/>
              </a:schemeClr>
            </a:solidFill>
          </p:grpSpPr>
          <p:sp>
            <p:nvSpPr>
              <p:cNvPr id="907" name="Freeform 906">
                <a:extLst>
                  <a:ext uri="{FF2B5EF4-FFF2-40B4-BE49-F238E27FC236}">
                    <a16:creationId xmlns:a16="http://schemas.microsoft.com/office/drawing/2014/main" id="{866549B4-DD8E-A277-C98B-94ED6373FF9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E0A2CB4A-DBC4-C8FD-FAEE-BD4E80D7261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30A08496-CE73-D07E-2D65-FF495CC4ED0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8844DFD4-9A78-4E40-2A35-EC8E65FAC4A8}"/>
                </a:ext>
              </a:extLst>
            </p:cNvPr>
            <p:cNvGrpSpPr/>
            <p:nvPr/>
          </p:nvGrpSpPr>
          <p:grpSpPr>
            <a:xfrm rot="16200000">
              <a:off x="5988168" y="2579698"/>
              <a:ext cx="144365" cy="144462"/>
              <a:chOff x="8755774" y="1777262"/>
              <a:chExt cx="115866" cy="115944"/>
            </a:xfrm>
            <a:solidFill>
              <a:schemeClr val="bg1">
                <a:alpha val="10000"/>
              </a:schemeClr>
            </a:solidFill>
          </p:grpSpPr>
          <p:sp>
            <p:nvSpPr>
              <p:cNvPr id="911" name="Freeform 910">
                <a:extLst>
                  <a:ext uri="{FF2B5EF4-FFF2-40B4-BE49-F238E27FC236}">
                    <a16:creationId xmlns:a16="http://schemas.microsoft.com/office/drawing/2014/main" id="{E08B2FD7-ACEC-D839-E17A-96F5D11059E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3D20ABC9-88F0-631F-9244-A3A098C7EFC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7A345F19-59F2-4AF6-525B-DF49FE1D8DE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24F33BFC-AE7A-990D-D069-6F933B7E1A80}"/>
                </a:ext>
              </a:extLst>
            </p:cNvPr>
            <p:cNvGrpSpPr/>
            <p:nvPr/>
          </p:nvGrpSpPr>
          <p:grpSpPr>
            <a:xfrm rot="16200000">
              <a:off x="6482690" y="2579698"/>
              <a:ext cx="144365" cy="144462"/>
              <a:chOff x="8755774" y="1777262"/>
              <a:chExt cx="115866" cy="115944"/>
            </a:xfrm>
            <a:solidFill>
              <a:schemeClr val="bg1">
                <a:alpha val="10000"/>
              </a:schemeClr>
            </a:solidFill>
          </p:grpSpPr>
          <p:sp>
            <p:nvSpPr>
              <p:cNvPr id="915" name="Freeform 914">
                <a:extLst>
                  <a:ext uri="{FF2B5EF4-FFF2-40B4-BE49-F238E27FC236}">
                    <a16:creationId xmlns:a16="http://schemas.microsoft.com/office/drawing/2014/main" id="{A58A849E-814F-98A6-7FBD-1F3D03D521D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1C8D8C28-2AB2-ACC4-42CC-499FDB2B34E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8B4AC229-9980-C378-97B5-88F945F192C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84D1480D-7256-4B17-CF4A-B6BBB4F4A24E}"/>
                </a:ext>
              </a:extLst>
            </p:cNvPr>
            <p:cNvGrpSpPr/>
            <p:nvPr/>
          </p:nvGrpSpPr>
          <p:grpSpPr>
            <a:xfrm rot="16200000">
              <a:off x="6977212" y="2579698"/>
              <a:ext cx="144365" cy="144462"/>
              <a:chOff x="8755774" y="1777262"/>
              <a:chExt cx="115866" cy="115944"/>
            </a:xfrm>
            <a:solidFill>
              <a:schemeClr val="bg1">
                <a:alpha val="10000"/>
              </a:schemeClr>
            </a:solidFill>
          </p:grpSpPr>
          <p:sp>
            <p:nvSpPr>
              <p:cNvPr id="919" name="Freeform 918">
                <a:extLst>
                  <a:ext uri="{FF2B5EF4-FFF2-40B4-BE49-F238E27FC236}">
                    <a16:creationId xmlns:a16="http://schemas.microsoft.com/office/drawing/2014/main" id="{7D5632D9-0406-EDCB-0F79-F9BD32D34FD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30B3AF2C-5E57-39F7-5B5B-EBF4CE827A3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2A9CFD53-1CA3-53F6-4496-3EA7526B18B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6653535D-0F27-BBC6-8214-22F61395DB68}"/>
                </a:ext>
              </a:extLst>
            </p:cNvPr>
            <p:cNvGrpSpPr/>
            <p:nvPr/>
          </p:nvGrpSpPr>
          <p:grpSpPr>
            <a:xfrm rot="16200000">
              <a:off x="7471734" y="2579698"/>
              <a:ext cx="144365" cy="144462"/>
              <a:chOff x="8755774" y="1777262"/>
              <a:chExt cx="115866" cy="115944"/>
            </a:xfrm>
            <a:solidFill>
              <a:schemeClr val="bg1">
                <a:alpha val="10000"/>
              </a:schemeClr>
            </a:solidFill>
          </p:grpSpPr>
          <p:sp>
            <p:nvSpPr>
              <p:cNvPr id="923" name="Freeform 922">
                <a:extLst>
                  <a:ext uri="{FF2B5EF4-FFF2-40B4-BE49-F238E27FC236}">
                    <a16:creationId xmlns:a16="http://schemas.microsoft.com/office/drawing/2014/main" id="{2F1FFC97-C531-307C-28C1-0D978562BD7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F8FBDC33-B014-721F-D395-9D137BD7557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A11FF31A-039D-D07A-77D6-3DD040F4E6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1D4F12A2-A3C4-79F9-EC77-940975C099EF}"/>
                </a:ext>
              </a:extLst>
            </p:cNvPr>
            <p:cNvGrpSpPr/>
            <p:nvPr/>
          </p:nvGrpSpPr>
          <p:grpSpPr>
            <a:xfrm rot="16200000">
              <a:off x="7966256" y="2579698"/>
              <a:ext cx="144365" cy="144462"/>
              <a:chOff x="8755774" y="1777262"/>
              <a:chExt cx="115866" cy="115944"/>
            </a:xfrm>
            <a:solidFill>
              <a:schemeClr val="bg1">
                <a:alpha val="10000"/>
              </a:schemeClr>
            </a:solidFill>
          </p:grpSpPr>
          <p:sp>
            <p:nvSpPr>
              <p:cNvPr id="927" name="Freeform 926">
                <a:extLst>
                  <a:ext uri="{FF2B5EF4-FFF2-40B4-BE49-F238E27FC236}">
                    <a16:creationId xmlns:a16="http://schemas.microsoft.com/office/drawing/2014/main" id="{0796E4C1-7D5A-57BF-82D3-2E9A066697B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6A26089B-C343-A2BC-0439-D71F95844C3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1F9D7A0E-A6D0-6871-491C-71FB76EE2B5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F5266F99-21F3-EE87-6D71-E5269447C493}"/>
                </a:ext>
              </a:extLst>
            </p:cNvPr>
            <p:cNvGrpSpPr/>
            <p:nvPr/>
          </p:nvGrpSpPr>
          <p:grpSpPr>
            <a:xfrm rot="16200000">
              <a:off x="8460778" y="2579698"/>
              <a:ext cx="144365" cy="144462"/>
              <a:chOff x="8755774" y="1777262"/>
              <a:chExt cx="115866" cy="115944"/>
            </a:xfrm>
            <a:solidFill>
              <a:schemeClr val="bg1">
                <a:alpha val="10000"/>
              </a:schemeClr>
            </a:solidFill>
          </p:grpSpPr>
          <p:sp>
            <p:nvSpPr>
              <p:cNvPr id="931" name="Freeform 930">
                <a:extLst>
                  <a:ext uri="{FF2B5EF4-FFF2-40B4-BE49-F238E27FC236}">
                    <a16:creationId xmlns:a16="http://schemas.microsoft.com/office/drawing/2014/main" id="{0F5691BE-3849-1F77-B745-610EAB3872A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8013D421-68F2-92B5-CFA4-0B2B467932C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E290DB59-AEF5-047A-6BB6-F6A1D26C5F2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4583105E-1C33-FD1E-7869-A59AB9EABBDE}"/>
                </a:ext>
              </a:extLst>
            </p:cNvPr>
            <p:cNvGrpSpPr/>
            <p:nvPr/>
          </p:nvGrpSpPr>
          <p:grpSpPr>
            <a:xfrm rot="16200000">
              <a:off x="8955296" y="2579698"/>
              <a:ext cx="144365" cy="144462"/>
              <a:chOff x="8755774" y="1777262"/>
              <a:chExt cx="115866" cy="115944"/>
            </a:xfrm>
            <a:solidFill>
              <a:schemeClr val="bg1">
                <a:alpha val="10000"/>
              </a:schemeClr>
            </a:solidFill>
          </p:grpSpPr>
          <p:sp>
            <p:nvSpPr>
              <p:cNvPr id="935" name="Freeform 934">
                <a:extLst>
                  <a:ext uri="{FF2B5EF4-FFF2-40B4-BE49-F238E27FC236}">
                    <a16:creationId xmlns:a16="http://schemas.microsoft.com/office/drawing/2014/main" id="{435959CC-0B73-DC62-A933-A053820FAFF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D9092634-77C2-1D6A-5844-A530D7E0D7C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C20E49E7-3662-F191-6592-2A48BB8DB4B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5DD4A5E7-9686-188B-FE89-2A820C65DC70}"/>
                </a:ext>
              </a:extLst>
            </p:cNvPr>
            <p:cNvGrpSpPr/>
            <p:nvPr/>
          </p:nvGrpSpPr>
          <p:grpSpPr>
            <a:xfrm rot="16200000">
              <a:off x="54048" y="2955197"/>
              <a:ext cx="144365" cy="144462"/>
              <a:chOff x="8755774" y="1352550"/>
              <a:chExt cx="115866" cy="115944"/>
            </a:xfrm>
            <a:solidFill>
              <a:schemeClr val="bg1">
                <a:alpha val="10000"/>
              </a:schemeClr>
            </a:solidFill>
          </p:grpSpPr>
          <p:sp>
            <p:nvSpPr>
              <p:cNvPr id="939" name="Freeform 938">
                <a:extLst>
                  <a:ext uri="{FF2B5EF4-FFF2-40B4-BE49-F238E27FC236}">
                    <a16:creationId xmlns:a16="http://schemas.microsoft.com/office/drawing/2014/main" id="{311A0DB8-D170-4AFE-B55C-7C87E555C1D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A4D0D454-53A8-BEBA-F555-B47E2D58CBB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3729340C-7313-7417-D61F-193B1BCC70D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4977CF1A-1FC4-8B09-3861-9269ACB8C928}"/>
                </a:ext>
              </a:extLst>
            </p:cNvPr>
            <p:cNvGrpSpPr/>
            <p:nvPr/>
          </p:nvGrpSpPr>
          <p:grpSpPr>
            <a:xfrm rot="16200000">
              <a:off x="548570" y="2955197"/>
              <a:ext cx="144365" cy="144462"/>
              <a:chOff x="8755774" y="1777262"/>
              <a:chExt cx="115866" cy="115944"/>
            </a:xfrm>
            <a:solidFill>
              <a:schemeClr val="bg1">
                <a:alpha val="10000"/>
              </a:schemeClr>
            </a:solidFill>
          </p:grpSpPr>
          <p:sp>
            <p:nvSpPr>
              <p:cNvPr id="943" name="Freeform 942">
                <a:extLst>
                  <a:ext uri="{FF2B5EF4-FFF2-40B4-BE49-F238E27FC236}">
                    <a16:creationId xmlns:a16="http://schemas.microsoft.com/office/drawing/2014/main" id="{A4BB4345-4394-7A16-6377-BD9CFD9EB59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F14899A4-FF88-F494-9248-B91F74D9C22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129A049A-24C5-5242-3996-4811A61607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9DDE2569-4FB9-D2C8-6F29-5B52002EF551}"/>
                </a:ext>
              </a:extLst>
            </p:cNvPr>
            <p:cNvGrpSpPr/>
            <p:nvPr/>
          </p:nvGrpSpPr>
          <p:grpSpPr>
            <a:xfrm rot="16200000">
              <a:off x="1043074" y="2955215"/>
              <a:ext cx="144365" cy="144426"/>
              <a:chOff x="8755774" y="2201975"/>
              <a:chExt cx="115866" cy="115915"/>
            </a:xfrm>
            <a:solidFill>
              <a:schemeClr val="bg1">
                <a:alpha val="10000"/>
              </a:schemeClr>
            </a:solidFill>
          </p:grpSpPr>
          <p:sp>
            <p:nvSpPr>
              <p:cNvPr id="947" name="Freeform 946">
                <a:extLst>
                  <a:ext uri="{FF2B5EF4-FFF2-40B4-BE49-F238E27FC236}">
                    <a16:creationId xmlns:a16="http://schemas.microsoft.com/office/drawing/2014/main" id="{543B402A-9013-85E2-AC91-88B9AB3E48B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177B5792-4F13-7FCC-8B46-9E6FCC1BDF1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253FC77D-634F-1473-804B-B09C1D267835}"/>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CE543F8E-C488-6E9F-A223-3D261867FFDF}"/>
                </a:ext>
              </a:extLst>
            </p:cNvPr>
            <p:cNvGrpSpPr/>
            <p:nvPr/>
          </p:nvGrpSpPr>
          <p:grpSpPr>
            <a:xfrm rot="16200000">
              <a:off x="1537560" y="2955215"/>
              <a:ext cx="144365" cy="144426"/>
              <a:chOff x="8755774" y="2626688"/>
              <a:chExt cx="115866" cy="115915"/>
            </a:xfrm>
            <a:solidFill>
              <a:schemeClr val="bg1">
                <a:alpha val="10000"/>
              </a:schemeClr>
            </a:solidFill>
          </p:grpSpPr>
          <p:sp>
            <p:nvSpPr>
              <p:cNvPr id="951" name="Freeform 950">
                <a:extLst>
                  <a:ext uri="{FF2B5EF4-FFF2-40B4-BE49-F238E27FC236}">
                    <a16:creationId xmlns:a16="http://schemas.microsoft.com/office/drawing/2014/main" id="{60FBAC8C-9DBF-D4C7-31A2-8D1C5A560CB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04FDA6C5-DA59-D224-634F-0BCBEE464E57}"/>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35628829-D6E5-987E-AE8E-92A08D935621}"/>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89CD2E8B-3F4D-57EF-0F55-A33D89B883D9}"/>
                </a:ext>
              </a:extLst>
            </p:cNvPr>
            <p:cNvGrpSpPr/>
            <p:nvPr/>
          </p:nvGrpSpPr>
          <p:grpSpPr>
            <a:xfrm rot="16200000">
              <a:off x="2032046" y="2955215"/>
              <a:ext cx="144365" cy="144426"/>
              <a:chOff x="8755774" y="3051400"/>
              <a:chExt cx="115866" cy="115915"/>
            </a:xfrm>
            <a:solidFill>
              <a:schemeClr val="bg1">
                <a:alpha val="10000"/>
              </a:schemeClr>
            </a:solidFill>
          </p:grpSpPr>
          <p:sp>
            <p:nvSpPr>
              <p:cNvPr id="955" name="Freeform 954">
                <a:extLst>
                  <a:ext uri="{FF2B5EF4-FFF2-40B4-BE49-F238E27FC236}">
                    <a16:creationId xmlns:a16="http://schemas.microsoft.com/office/drawing/2014/main" id="{9B0BCAB7-E5CF-6F06-C8A2-4AC873D321D5}"/>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1BD00E43-0F7C-D0BE-A2DD-9117ED7AF03B}"/>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CCC66B42-8CD4-28C6-DC3D-62B045EF261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7FB647D6-411D-20A3-8A74-735790120440}"/>
                </a:ext>
              </a:extLst>
            </p:cNvPr>
            <p:cNvGrpSpPr/>
            <p:nvPr/>
          </p:nvGrpSpPr>
          <p:grpSpPr>
            <a:xfrm rot="16200000">
              <a:off x="2526532" y="2955215"/>
              <a:ext cx="144365" cy="144426"/>
              <a:chOff x="8755774" y="3476113"/>
              <a:chExt cx="115866" cy="115915"/>
            </a:xfrm>
            <a:solidFill>
              <a:schemeClr val="bg1">
                <a:alpha val="10000"/>
              </a:schemeClr>
            </a:solidFill>
          </p:grpSpPr>
          <p:sp>
            <p:nvSpPr>
              <p:cNvPr id="959" name="Freeform 958">
                <a:extLst>
                  <a:ext uri="{FF2B5EF4-FFF2-40B4-BE49-F238E27FC236}">
                    <a16:creationId xmlns:a16="http://schemas.microsoft.com/office/drawing/2014/main" id="{C75B0BFF-7C75-9E61-C737-AE35D891C0E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9AC36386-C5CF-7BE8-8234-E0A819D743D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C1B8CA3B-1464-5CAA-25BE-93F6C0123A46}"/>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D9FD2EA4-C51B-7F6A-2067-678D1499B4C2}"/>
                </a:ext>
              </a:extLst>
            </p:cNvPr>
            <p:cNvGrpSpPr/>
            <p:nvPr/>
          </p:nvGrpSpPr>
          <p:grpSpPr>
            <a:xfrm rot="16200000">
              <a:off x="3021036" y="2955197"/>
              <a:ext cx="144365" cy="144462"/>
              <a:chOff x="8755774" y="3900798"/>
              <a:chExt cx="115866" cy="115944"/>
            </a:xfrm>
            <a:solidFill>
              <a:schemeClr val="bg1">
                <a:alpha val="10000"/>
              </a:schemeClr>
            </a:solidFill>
          </p:grpSpPr>
          <p:sp>
            <p:nvSpPr>
              <p:cNvPr id="963" name="Freeform 962">
                <a:extLst>
                  <a:ext uri="{FF2B5EF4-FFF2-40B4-BE49-F238E27FC236}">
                    <a16:creationId xmlns:a16="http://schemas.microsoft.com/office/drawing/2014/main" id="{5E9BBF08-3043-C554-5986-8C53D4F4A347}"/>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BFBCE362-0B19-451E-D756-BFCBF4BE34CB}"/>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53278F6A-9723-9367-4F2D-1BF252064D5D}"/>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4210A1FC-7915-0114-BFFD-B49A24AAA5E3}"/>
                </a:ext>
              </a:extLst>
            </p:cNvPr>
            <p:cNvGrpSpPr/>
            <p:nvPr/>
          </p:nvGrpSpPr>
          <p:grpSpPr>
            <a:xfrm rot="16200000">
              <a:off x="3515558" y="2955197"/>
              <a:ext cx="144365" cy="144462"/>
              <a:chOff x="8755774" y="4325511"/>
              <a:chExt cx="115866" cy="115944"/>
            </a:xfrm>
            <a:solidFill>
              <a:schemeClr val="bg1">
                <a:alpha val="10000"/>
              </a:schemeClr>
            </a:solidFill>
          </p:grpSpPr>
          <p:sp>
            <p:nvSpPr>
              <p:cNvPr id="967" name="Freeform 966">
                <a:extLst>
                  <a:ext uri="{FF2B5EF4-FFF2-40B4-BE49-F238E27FC236}">
                    <a16:creationId xmlns:a16="http://schemas.microsoft.com/office/drawing/2014/main" id="{272D3D58-986D-3A68-9BA1-BD59D034CDF9}"/>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5179C782-FF7E-6E8E-1A7B-281BF3778D88}"/>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374F15E1-52D5-34EA-BE9C-195AA9554CEB}"/>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7B4F5874-EA44-A620-3E8D-C5756758FE07}"/>
                </a:ext>
              </a:extLst>
            </p:cNvPr>
            <p:cNvGrpSpPr/>
            <p:nvPr/>
          </p:nvGrpSpPr>
          <p:grpSpPr>
            <a:xfrm rot="16200000">
              <a:off x="4010080" y="2955197"/>
              <a:ext cx="144365" cy="144462"/>
              <a:chOff x="8755774" y="1352550"/>
              <a:chExt cx="115866" cy="115944"/>
            </a:xfrm>
            <a:solidFill>
              <a:schemeClr val="bg1">
                <a:alpha val="10000"/>
              </a:schemeClr>
            </a:solidFill>
          </p:grpSpPr>
          <p:sp>
            <p:nvSpPr>
              <p:cNvPr id="971" name="Freeform 970">
                <a:extLst>
                  <a:ext uri="{FF2B5EF4-FFF2-40B4-BE49-F238E27FC236}">
                    <a16:creationId xmlns:a16="http://schemas.microsoft.com/office/drawing/2014/main" id="{8296C953-80E5-EF98-95F9-4C14F929E1D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EE3D6BE5-DE25-A298-B557-F5C8DA9502D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AC912061-46C6-3B19-BE8A-47DC5CC695C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38A692CB-26C4-A6DD-B1EA-4683D744C58C}"/>
                </a:ext>
              </a:extLst>
            </p:cNvPr>
            <p:cNvGrpSpPr/>
            <p:nvPr/>
          </p:nvGrpSpPr>
          <p:grpSpPr>
            <a:xfrm rot="16200000">
              <a:off x="4504602" y="2955197"/>
              <a:ext cx="144365" cy="144462"/>
              <a:chOff x="8755774" y="1777262"/>
              <a:chExt cx="115866" cy="115944"/>
            </a:xfrm>
            <a:solidFill>
              <a:schemeClr val="bg1">
                <a:alpha val="10000"/>
              </a:schemeClr>
            </a:solidFill>
          </p:grpSpPr>
          <p:sp>
            <p:nvSpPr>
              <p:cNvPr id="975" name="Freeform 974">
                <a:extLst>
                  <a:ext uri="{FF2B5EF4-FFF2-40B4-BE49-F238E27FC236}">
                    <a16:creationId xmlns:a16="http://schemas.microsoft.com/office/drawing/2014/main" id="{F226A1D3-C17D-AC0E-5D62-3A00E7962B0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39B480F1-EC18-0828-F3C4-21F00F0191E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8122563C-0F11-9D62-03A8-DF9E7D2345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93C63C1E-0CED-71BE-1324-8480FF4574C4}"/>
                </a:ext>
              </a:extLst>
            </p:cNvPr>
            <p:cNvGrpSpPr/>
            <p:nvPr/>
          </p:nvGrpSpPr>
          <p:grpSpPr>
            <a:xfrm rot="16200000">
              <a:off x="4999124" y="2955197"/>
              <a:ext cx="144365" cy="144462"/>
              <a:chOff x="8755774" y="1777262"/>
              <a:chExt cx="115866" cy="115944"/>
            </a:xfrm>
            <a:solidFill>
              <a:schemeClr val="bg1">
                <a:alpha val="10000"/>
              </a:schemeClr>
            </a:solidFill>
          </p:grpSpPr>
          <p:sp>
            <p:nvSpPr>
              <p:cNvPr id="979" name="Freeform 978">
                <a:extLst>
                  <a:ext uri="{FF2B5EF4-FFF2-40B4-BE49-F238E27FC236}">
                    <a16:creationId xmlns:a16="http://schemas.microsoft.com/office/drawing/2014/main" id="{A45A85B8-34B0-7382-0ECA-155A9723FCC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718AF19C-B657-D271-3285-F75BA0EFA70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308D1733-8EB6-07C8-13F1-70476999684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E3834F40-643A-2598-7422-3D3FE8753C6D}"/>
                </a:ext>
              </a:extLst>
            </p:cNvPr>
            <p:cNvGrpSpPr/>
            <p:nvPr/>
          </p:nvGrpSpPr>
          <p:grpSpPr>
            <a:xfrm rot="16200000">
              <a:off x="5493646" y="2955197"/>
              <a:ext cx="144365" cy="144462"/>
              <a:chOff x="8755774" y="1777262"/>
              <a:chExt cx="115866" cy="115944"/>
            </a:xfrm>
            <a:solidFill>
              <a:schemeClr val="bg1">
                <a:alpha val="10000"/>
              </a:schemeClr>
            </a:solidFill>
          </p:grpSpPr>
          <p:sp>
            <p:nvSpPr>
              <p:cNvPr id="983" name="Freeform 982">
                <a:extLst>
                  <a:ext uri="{FF2B5EF4-FFF2-40B4-BE49-F238E27FC236}">
                    <a16:creationId xmlns:a16="http://schemas.microsoft.com/office/drawing/2014/main" id="{81B0ABA5-77E3-B481-4E65-E51565E0344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0E309484-4DBD-6D72-C7E7-47E86AAE074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9F6354FF-809F-5079-BEEF-B67914689DC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BC755540-3BAF-9F7A-AFC3-6EC5396B3D60}"/>
                </a:ext>
              </a:extLst>
            </p:cNvPr>
            <p:cNvGrpSpPr/>
            <p:nvPr/>
          </p:nvGrpSpPr>
          <p:grpSpPr>
            <a:xfrm rot="16200000">
              <a:off x="5988168" y="2955197"/>
              <a:ext cx="144365" cy="144462"/>
              <a:chOff x="8755774" y="1777262"/>
              <a:chExt cx="115866" cy="115944"/>
            </a:xfrm>
            <a:solidFill>
              <a:schemeClr val="bg1">
                <a:alpha val="10000"/>
              </a:schemeClr>
            </a:solidFill>
          </p:grpSpPr>
          <p:sp>
            <p:nvSpPr>
              <p:cNvPr id="987" name="Freeform 986">
                <a:extLst>
                  <a:ext uri="{FF2B5EF4-FFF2-40B4-BE49-F238E27FC236}">
                    <a16:creationId xmlns:a16="http://schemas.microsoft.com/office/drawing/2014/main" id="{D9F3F1CC-4B9B-D16A-5021-4939169D454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FA5A971A-40CC-70CC-0345-229776C92BE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4C664E0A-714D-7B16-E453-E9E74AD9FD3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CEB13AEA-42F7-2441-B1AD-5DCD1472B1CA}"/>
                </a:ext>
              </a:extLst>
            </p:cNvPr>
            <p:cNvGrpSpPr/>
            <p:nvPr/>
          </p:nvGrpSpPr>
          <p:grpSpPr>
            <a:xfrm rot="16200000">
              <a:off x="6482690" y="2955197"/>
              <a:ext cx="144365" cy="144462"/>
              <a:chOff x="8755774" y="1777262"/>
              <a:chExt cx="115866" cy="115944"/>
            </a:xfrm>
            <a:solidFill>
              <a:schemeClr val="bg1">
                <a:alpha val="10000"/>
              </a:schemeClr>
            </a:solidFill>
          </p:grpSpPr>
          <p:sp>
            <p:nvSpPr>
              <p:cNvPr id="991" name="Freeform 990">
                <a:extLst>
                  <a:ext uri="{FF2B5EF4-FFF2-40B4-BE49-F238E27FC236}">
                    <a16:creationId xmlns:a16="http://schemas.microsoft.com/office/drawing/2014/main" id="{E92B1660-F831-F87D-0581-ED6901637A9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F5E40997-9058-9CE2-1896-FAD3D20F0DB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FE3B1991-3F15-AA8C-ABF0-90BC87F3274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2E371BC3-E1FE-AD55-DC8F-F2B794ABAEC4}"/>
                </a:ext>
              </a:extLst>
            </p:cNvPr>
            <p:cNvGrpSpPr/>
            <p:nvPr/>
          </p:nvGrpSpPr>
          <p:grpSpPr>
            <a:xfrm rot="16200000">
              <a:off x="6977212" y="2955197"/>
              <a:ext cx="144365" cy="144462"/>
              <a:chOff x="8755774" y="1777262"/>
              <a:chExt cx="115866" cy="115944"/>
            </a:xfrm>
            <a:solidFill>
              <a:schemeClr val="bg1">
                <a:alpha val="10000"/>
              </a:schemeClr>
            </a:solidFill>
          </p:grpSpPr>
          <p:sp>
            <p:nvSpPr>
              <p:cNvPr id="995" name="Freeform 994">
                <a:extLst>
                  <a:ext uri="{FF2B5EF4-FFF2-40B4-BE49-F238E27FC236}">
                    <a16:creationId xmlns:a16="http://schemas.microsoft.com/office/drawing/2014/main" id="{43AAB5A8-E729-DC64-403C-22621949ABA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2D35F396-8E11-F6F1-D7CC-64505E222CB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AF798722-9E24-3D74-D8C8-A42FFB63C3C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039A59EC-2DD5-1EAB-6C8D-D14CE96407CA}"/>
                </a:ext>
              </a:extLst>
            </p:cNvPr>
            <p:cNvGrpSpPr/>
            <p:nvPr/>
          </p:nvGrpSpPr>
          <p:grpSpPr>
            <a:xfrm rot="16200000">
              <a:off x="7471734" y="2955197"/>
              <a:ext cx="144365" cy="144462"/>
              <a:chOff x="8755774" y="1777262"/>
              <a:chExt cx="115866" cy="115944"/>
            </a:xfrm>
            <a:solidFill>
              <a:schemeClr val="bg1">
                <a:alpha val="10000"/>
              </a:schemeClr>
            </a:solidFill>
          </p:grpSpPr>
          <p:sp>
            <p:nvSpPr>
              <p:cNvPr id="999" name="Freeform 998">
                <a:extLst>
                  <a:ext uri="{FF2B5EF4-FFF2-40B4-BE49-F238E27FC236}">
                    <a16:creationId xmlns:a16="http://schemas.microsoft.com/office/drawing/2014/main" id="{DEFBAF61-580B-2875-BDFF-71E065CA187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985FEF3C-74DC-4F92-B37F-58CBDB626D7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46AEEAAB-640B-FE5D-F502-D216D0DE76C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236D9CE5-C0E6-311C-4227-6350787CDF4C}"/>
                </a:ext>
              </a:extLst>
            </p:cNvPr>
            <p:cNvGrpSpPr/>
            <p:nvPr/>
          </p:nvGrpSpPr>
          <p:grpSpPr>
            <a:xfrm rot="16200000">
              <a:off x="7966256" y="2955197"/>
              <a:ext cx="144365" cy="144462"/>
              <a:chOff x="8755774" y="1777262"/>
              <a:chExt cx="115866" cy="115944"/>
            </a:xfrm>
            <a:solidFill>
              <a:schemeClr val="bg1">
                <a:alpha val="10000"/>
              </a:schemeClr>
            </a:solidFill>
          </p:grpSpPr>
          <p:sp>
            <p:nvSpPr>
              <p:cNvPr id="1003" name="Freeform 1002">
                <a:extLst>
                  <a:ext uri="{FF2B5EF4-FFF2-40B4-BE49-F238E27FC236}">
                    <a16:creationId xmlns:a16="http://schemas.microsoft.com/office/drawing/2014/main" id="{F9DBFAE0-45AB-BC46-6334-E06E263CC6C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14DCCDEC-00CB-473D-D1F5-1709D634517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4C796634-AC3E-449D-0D14-8E6F24D3209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4E12B487-B9C0-E74C-A590-CFCFE7DEA7C3}"/>
                </a:ext>
              </a:extLst>
            </p:cNvPr>
            <p:cNvGrpSpPr/>
            <p:nvPr/>
          </p:nvGrpSpPr>
          <p:grpSpPr>
            <a:xfrm rot="16200000">
              <a:off x="8460778" y="2955197"/>
              <a:ext cx="144365" cy="144462"/>
              <a:chOff x="8755774" y="1777262"/>
              <a:chExt cx="115866" cy="115944"/>
            </a:xfrm>
            <a:solidFill>
              <a:schemeClr val="bg1">
                <a:alpha val="10000"/>
              </a:schemeClr>
            </a:solidFill>
          </p:grpSpPr>
          <p:sp>
            <p:nvSpPr>
              <p:cNvPr id="1007" name="Freeform 1006">
                <a:extLst>
                  <a:ext uri="{FF2B5EF4-FFF2-40B4-BE49-F238E27FC236}">
                    <a16:creationId xmlns:a16="http://schemas.microsoft.com/office/drawing/2014/main" id="{FFE0F6C1-4558-3C0E-774A-F27DEE312F2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62A36825-7B7A-485C-1B56-7C8BEB63A08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C91CB796-9265-295E-BFCA-DC940927CE4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3C3B28D6-747D-6A2B-5677-BD84287E6EDE}"/>
                </a:ext>
              </a:extLst>
            </p:cNvPr>
            <p:cNvGrpSpPr/>
            <p:nvPr/>
          </p:nvGrpSpPr>
          <p:grpSpPr>
            <a:xfrm rot="16200000">
              <a:off x="8955296" y="2955197"/>
              <a:ext cx="144365" cy="144462"/>
              <a:chOff x="8755774" y="1777262"/>
              <a:chExt cx="115866" cy="115944"/>
            </a:xfrm>
            <a:solidFill>
              <a:schemeClr val="bg1">
                <a:alpha val="10000"/>
              </a:schemeClr>
            </a:solidFill>
          </p:grpSpPr>
          <p:sp>
            <p:nvSpPr>
              <p:cNvPr id="1011" name="Freeform 1010">
                <a:extLst>
                  <a:ext uri="{FF2B5EF4-FFF2-40B4-BE49-F238E27FC236}">
                    <a16:creationId xmlns:a16="http://schemas.microsoft.com/office/drawing/2014/main" id="{F292D37B-FB1D-ACC7-74C3-8880340B40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15E80544-EE44-F887-5784-E5E467C0A17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CDC6E727-8964-9F10-712B-B5692C93C3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C5211FCE-0973-C871-A57F-AD91FB09F4C7}"/>
                </a:ext>
              </a:extLst>
            </p:cNvPr>
            <p:cNvGrpSpPr/>
            <p:nvPr/>
          </p:nvGrpSpPr>
          <p:grpSpPr>
            <a:xfrm rot="16200000">
              <a:off x="54048" y="3330696"/>
              <a:ext cx="144365" cy="144462"/>
              <a:chOff x="8755774" y="1352550"/>
              <a:chExt cx="115866" cy="115944"/>
            </a:xfrm>
            <a:solidFill>
              <a:schemeClr val="bg1">
                <a:alpha val="10000"/>
              </a:schemeClr>
            </a:solidFill>
          </p:grpSpPr>
          <p:sp>
            <p:nvSpPr>
              <p:cNvPr id="1015" name="Freeform 1014">
                <a:extLst>
                  <a:ext uri="{FF2B5EF4-FFF2-40B4-BE49-F238E27FC236}">
                    <a16:creationId xmlns:a16="http://schemas.microsoft.com/office/drawing/2014/main" id="{F63B7DB9-207E-2468-B3A4-561789801CC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CF9F4AD8-CA5D-41AC-DE3C-B2297C58520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DBC34582-9336-7E02-2298-1911213E9BC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A96269D2-3AC4-4051-8C80-67879ABB6F92}"/>
                </a:ext>
              </a:extLst>
            </p:cNvPr>
            <p:cNvGrpSpPr/>
            <p:nvPr/>
          </p:nvGrpSpPr>
          <p:grpSpPr>
            <a:xfrm rot="16200000">
              <a:off x="548570" y="3330696"/>
              <a:ext cx="144365" cy="144462"/>
              <a:chOff x="8755774" y="1777262"/>
              <a:chExt cx="115866" cy="115944"/>
            </a:xfrm>
            <a:solidFill>
              <a:schemeClr val="bg1">
                <a:alpha val="10000"/>
              </a:schemeClr>
            </a:solidFill>
          </p:grpSpPr>
          <p:sp>
            <p:nvSpPr>
              <p:cNvPr id="1019" name="Freeform 1018">
                <a:extLst>
                  <a:ext uri="{FF2B5EF4-FFF2-40B4-BE49-F238E27FC236}">
                    <a16:creationId xmlns:a16="http://schemas.microsoft.com/office/drawing/2014/main" id="{2D42EB03-8EB0-FF5E-16EE-3B1D47F4470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98152604-5A29-F786-6DB0-154EF1A708E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2E4A92C1-610E-5E08-4ED9-95D31F4FCC3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647CBF45-9BDE-CDC9-879A-45BEA379D1EB}"/>
                </a:ext>
              </a:extLst>
            </p:cNvPr>
            <p:cNvGrpSpPr/>
            <p:nvPr/>
          </p:nvGrpSpPr>
          <p:grpSpPr>
            <a:xfrm rot="16200000">
              <a:off x="1043074" y="3330714"/>
              <a:ext cx="144365" cy="144426"/>
              <a:chOff x="8755774" y="2201975"/>
              <a:chExt cx="115866" cy="115915"/>
            </a:xfrm>
            <a:solidFill>
              <a:schemeClr val="bg1">
                <a:alpha val="10000"/>
              </a:schemeClr>
            </a:solidFill>
          </p:grpSpPr>
          <p:sp>
            <p:nvSpPr>
              <p:cNvPr id="1023" name="Freeform 1022">
                <a:extLst>
                  <a:ext uri="{FF2B5EF4-FFF2-40B4-BE49-F238E27FC236}">
                    <a16:creationId xmlns:a16="http://schemas.microsoft.com/office/drawing/2014/main" id="{D694D546-4EE5-C02E-BE94-D8D8F2B3282E}"/>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CE6623D7-DA64-F813-A8F9-630B6BAD2CEF}"/>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523A1796-DE40-468F-A08F-CE6D7A81CB3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FDD19F60-184B-AF73-73F1-ED4CB95744FA}"/>
                </a:ext>
              </a:extLst>
            </p:cNvPr>
            <p:cNvGrpSpPr/>
            <p:nvPr/>
          </p:nvGrpSpPr>
          <p:grpSpPr>
            <a:xfrm rot="16200000">
              <a:off x="1537560" y="3330714"/>
              <a:ext cx="144365" cy="144426"/>
              <a:chOff x="8755774" y="2626688"/>
              <a:chExt cx="115866" cy="115915"/>
            </a:xfrm>
            <a:solidFill>
              <a:schemeClr val="bg1">
                <a:alpha val="10000"/>
              </a:schemeClr>
            </a:solidFill>
          </p:grpSpPr>
          <p:sp>
            <p:nvSpPr>
              <p:cNvPr id="1027" name="Freeform 1026">
                <a:extLst>
                  <a:ext uri="{FF2B5EF4-FFF2-40B4-BE49-F238E27FC236}">
                    <a16:creationId xmlns:a16="http://schemas.microsoft.com/office/drawing/2014/main" id="{D3CD0D63-5AF1-6AFD-510D-C86AD27D692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41B53E19-1C3B-4DAF-9689-EDA4A69429D7}"/>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43AA8BC4-2B82-05B7-BFC6-4656CB3624B4}"/>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31B615CA-C27F-D75B-6541-7AC76132B37A}"/>
                </a:ext>
              </a:extLst>
            </p:cNvPr>
            <p:cNvGrpSpPr/>
            <p:nvPr/>
          </p:nvGrpSpPr>
          <p:grpSpPr>
            <a:xfrm rot="16200000">
              <a:off x="2032046" y="3330714"/>
              <a:ext cx="144365" cy="144426"/>
              <a:chOff x="8755774" y="3051400"/>
              <a:chExt cx="115866" cy="115915"/>
            </a:xfrm>
            <a:solidFill>
              <a:schemeClr val="bg1">
                <a:alpha val="10000"/>
              </a:schemeClr>
            </a:solidFill>
          </p:grpSpPr>
          <p:sp>
            <p:nvSpPr>
              <p:cNvPr id="1031" name="Freeform 1030">
                <a:extLst>
                  <a:ext uri="{FF2B5EF4-FFF2-40B4-BE49-F238E27FC236}">
                    <a16:creationId xmlns:a16="http://schemas.microsoft.com/office/drawing/2014/main" id="{45F142F6-8CB3-1452-16C8-0C3E36019B63}"/>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84A95312-D87D-CE37-5FDE-3C351277495A}"/>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6AD383B4-51D3-E952-76F1-19C8F5D1D354}"/>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8D4ECA15-A26E-26B7-C585-C01EA465200B}"/>
                </a:ext>
              </a:extLst>
            </p:cNvPr>
            <p:cNvGrpSpPr/>
            <p:nvPr/>
          </p:nvGrpSpPr>
          <p:grpSpPr>
            <a:xfrm rot="16200000">
              <a:off x="2526532" y="3330714"/>
              <a:ext cx="144365" cy="144426"/>
              <a:chOff x="8755774" y="3476113"/>
              <a:chExt cx="115866" cy="115915"/>
            </a:xfrm>
            <a:solidFill>
              <a:schemeClr val="bg1">
                <a:alpha val="10000"/>
              </a:schemeClr>
            </a:solidFill>
          </p:grpSpPr>
          <p:sp>
            <p:nvSpPr>
              <p:cNvPr id="1035" name="Freeform 1034">
                <a:extLst>
                  <a:ext uri="{FF2B5EF4-FFF2-40B4-BE49-F238E27FC236}">
                    <a16:creationId xmlns:a16="http://schemas.microsoft.com/office/drawing/2014/main" id="{2DA39497-93AE-9692-27E9-DDD8D7D8F2B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F4368C1E-929B-4723-6749-294AB21826B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4C9702AE-E151-E454-4D72-92BF27901B6E}"/>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55B860D1-AA0A-41F8-91AB-38F9E653A9AD}"/>
                </a:ext>
              </a:extLst>
            </p:cNvPr>
            <p:cNvGrpSpPr/>
            <p:nvPr/>
          </p:nvGrpSpPr>
          <p:grpSpPr>
            <a:xfrm rot="16200000">
              <a:off x="3021036" y="3330696"/>
              <a:ext cx="144365" cy="144462"/>
              <a:chOff x="8755774" y="3900798"/>
              <a:chExt cx="115866" cy="115944"/>
            </a:xfrm>
            <a:solidFill>
              <a:schemeClr val="bg1">
                <a:alpha val="10000"/>
              </a:schemeClr>
            </a:solidFill>
          </p:grpSpPr>
          <p:sp>
            <p:nvSpPr>
              <p:cNvPr id="1039" name="Freeform 1038">
                <a:extLst>
                  <a:ext uri="{FF2B5EF4-FFF2-40B4-BE49-F238E27FC236}">
                    <a16:creationId xmlns:a16="http://schemas.microsoft.com/office/drawing/2014/main" id="{CE443F0A-3C80-E5D5-D393-0D90219CBA7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0104DFC1-F446-F35E-624C-EE7408DC1C3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55341294-955C-1A0F-DACF-82ED625C1B4B}"/>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21C61B2F-44B9-AB14-3118-539AD1870F33}"/>
                </a:ext>
              </a:extLst>
            </p:cNvPr>
            <p:cNvGrpSpPr/>
            <p:nvPr/>
          </p:nvGrpSpPr>
          <p:grpSpPr>
            <a:xfrm rot="16200000">
              <a:off x="3515558" y="3330696"/>
              <a:ext cx="144365" cy="144462"/>
              <a:chOff x="8755774" y="4325511"/>
              <a:chExt cx="115866" cy="115944"/>
            </a:xfrm>
            <a:solidFill>
              <a:schemeClr val="bg1">
                <a:alpha val="10000"/>
              </a:schemeClr>
            </a:solidFill>
          </p:grpSpPr>
          <p:sp>
            <p:nvSpPr>
              <p:cNvPr id="1043" name="Freeform 1042">
                <a:extLst>
                  <a:ext uri="{FF2B5EF4-FFF2-40B4-BE49-F238E27FC236}">
                    <a16:creationId xmlns:a16="http://schemas.microsoft.com/office/drawing/2014/main" id="{453FFA65-053E-DCBB-2342-08B1B010475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D12F3009-A90F-CC6B-A975-2CFA04FDB117}"/>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6E0132D6-684F-7B87-7CF1-68EA73B73A9B}"/>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1CB734AD-A7F9-F460-671E-A3DE313A75E4}"/>
                </a:ext>
              </a:extLst>
            </p:cNvPr>
            <p:cNvGrpSpPr/>
            <p:nvPr/>
          </p:nvGrpSpPr>
          <p:grpSpPr>
            <a:xfrm rot="16200000">
              <a:off x="4010080" y="3330696"/>
              <a:ext cx="144365" cy="144462"/>
              <a:chOff x="8755774" y="1352550"/>
              <a:chExt cx="115866" cy="115944"/>
            </a:xfrm>
            <a:solidFill>
              <a:schemeClr val="bg1">
                <a:alpha val="10000"/>
              </a:schemeClr>
            </a:solidFill>
          </p:grpSpPr>
          <p:sp>
            <p:nvSpPr>
              <p:cNvPr id="1047" name="Freeform 1046">
                <a:extLst>
                  <a:ext uri="{FF2B5EF4-FFF2-40B4-BE49-F238E27FC236}">
                    <a16:creationId xmlns:a16="http://schemas.microsoft.com/office/drawing/2014/main" id="{6C7B9059-171D-C6E8-6B22-C3321E0F755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C4D224F9-92CF-1461-590B-6EC8E316AC09}"/>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EE27AA26-ECAA-3794-4261-D5C57FA7C62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8CEA9C91-BD98-1883-4965-BA477511BA83}"/>
                </a:ext>
              </a:extLst>
            </p:cNvPr>
            <p:cNvGrpSpPr/>
            <p:nvPr/>
          </p:nvGrpSpPr>
          <p:grpSpPr>
            <a:xfrm rot="16200000">
              <a:off x="4504602" y="3330696"/>
              <a:ext cx="144365" cy="144462"/>
              <a:chOff x="8755774" y="1777262"/>
              <a:chExt cx="115866" cy="115944"/>
            </a:xfrm>
            <a:solidFill>
              <a:schemeClr val="bg1">
                <a:alpha val="10000"/>
              </a:schemeClr>
            </a:solidFill>
          </p:grpSpPr>
          <p:sp>
            <p:nvSpPr>
              <p:cNvPr id="1051" name="Freeform 1050">
                <a:extLst>
                  <a:ext uri="{FF2B5EF4-FFF2-40B4-BE49-F238E27FC236}">
                    <a16:creationId xmlns:a16="http://schemas.microsoft.com/office/drawing/2014/main" id="{3EEB7963-78A2-BB69-15E5-D13372960AE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667FD9CB-E485-7EA1-326F-CB2FF6E2FD9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2488AF77-2EF0-A59D-BE6D-A29F3BC192C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392A794A-0C3C-0A24-E262-DFFDF51DF470}"/>
                </a:ext>
              </a:extLst>
            </p:cNvPr>
            <p:cNvGrpSpPr/>
            <p:nvPr/>
          </p:nvGrpSpPr>
          <p:grpSpPr>
            <a:xfrm rot="16200000">
              <a:off x="4999124" y="3330696"/>
              <a:ext cx="144365" cy="144462"/>
              <a:chOff x="8755774" y="1777262"/>
              <a:chExt cx="115866" cy="115944"/>
            </a:xfrm>
            <a:solidFill>
              <a:schemeClr val="bg1">
                <a:alpha val="10000"/>
              </a:schemeClr>
            </a:solidFill>
          </p:grpSpPr>
          <p:sp>
            <p:nvSpPr>
              <p:cNvPr id="1055" name="Freeform 1054">
                <a:extLst>
                  <a:ext uri="{FF2B5EF4-FFF2-40B4-BE49-F238E27FC236}">
                    <a16:creationId xmlns:a16="http://schemas.microsoft.com/office/drawing/2014/main" id="{485E852B-5485-5D72-A4F0-E13B3123BBC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99D5B0DC-B19E-30B0-D22D-FD2217061D4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6C3C1296-1DF3-9016-3742-1DEDCCF79DB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C893C664-9F66-63CF-CC49-9DC1753AD899}"/>
                </a:ext>
              </a:extLst>
            </p:cNvPr>
            <p:cNvGrpSpPr/>
            <p:nvPr/>
          </p:nvGrpSpPr>
          <p:grpSpPr>
            <a:xfrm rot="16200000">
              <a:off x="5493646" y="3330696"/>
              <a:ext cx="144365" cy="144462"/>
              <a:chOff x="8755774" y="1777262"/>
              <a:chExt cx="115866" cy="115944"/>
            </a:xfrm>
            <a:solidFill>
              <a:schemeClr val="bg1">
                <a:alpha val="10000"/>
              </a:schemeClr>
            </a:solidFill>
          </p:grpSpPr>
          <p:sp>
            <p:nvSpPr>
              <p:cNvPr id="1059" name="Freeform 1058">
                <a:extLst>
                  <a:ext uri="{FF2B5EF4-FFF2-40B4-BE49-F238E27FC236}">
                    <a16:creationId xmlns:a16="http://schemas.microsoft.com/office/drawing/2014/main" id="{E0963B48-C384-BE49-3AF6-BBFB5FA9149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1FEA59A3-07CD-0F07-F868-88A28B6012F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E44233A0-06C2-BCD4-67AF-99006EEF08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8C71F45E-44F4-B1C2-5778-13E1907F53AA}"/>
                </a:ext>
              </a:extLst>
            </p:cNvPr>
            <p:cNvGrpSpPr/>
            <p:nvPr/>
          </p:nvGrpSpPr>
          <p:grpSpPr>
            <a:xfrm rot="16200000">
              <a:off x="5988168" y="3330696"/>
              <a:ext cx="144365" cy="144462"/>
              <a:chOff x="8755774" y="1777262"/>
              <a:chExt cx="115866" cy="115944"/>
            </a:xfrm>
            <a:solidFill>
              <a:schemeClr val="bg1">
                <a:alpha val="10000"/>
              </a:schemeClr>
            </a:solidFill>
          </p:grpSpPr>
          <p:sp>
            <p:nvSpPr>
              <p:cNvPr id="1063" name="Freeform 1062">
                <a:extLst>
                  <a:ext uri="{FF2B5EF4-FFF2-40B4-BE49-F238E27FC236}">
                    <a16:creationId xmlns:a16="http://schemas.microsoft.com/office/drawing/2014/main" id="{315C38A0-46E7-DFD2-1BBF-037D5250356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162F2C1B-E718-6595-5703-E5BFBC39AC1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79E6A5E6-A826-BA73-0993-6F26BAF4E41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6AD06E06-27C8-BAF1-6B70-BCB489455E68}"/>
                </a:ext>
              </a:extLst>
            </p:cNvPr>
            <p:cNvGrpSpPr/>
            <p:nvPr/>
          </p:nvGrpSpPr>
          <p:grpSpPr>
            <a:xfrm rot="16200000">
              <a:off x="6482690" y="3330696"/>
              <a:ext cx="144365" cy="144462"/>
              <a:chOff x="8755774" y="1777262"/>
              <a:chExt cx="115866" cy="115944"/>
            </a:xfrm>
            <a:solidFill>
              <a:schemeClr val="bg1">
                <a:alpha val="10000"/>
              </a:schemeClr>
            </a:solidFill>
          </p:grpSpPr>
          <p:sp>
            <p:nvSpPr>
              <p:cNvPr id="1067" name="Freeform 1066">
                <a:extLst>
                  <a:ext uri="{FF2B5EF4-FFF2-40B4-BE49-F238E27FC236}">
                    <a16:creationId xmlns:a16="http://schemas.microsoft.com/office/drawing/2014/main" id="{2BBA077D-88AA-4C2C-487E-5DFEF61FCA7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8FC16150-8AAC-D317-B897-19244EB95D1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CE38C4C6-2CBC-AAC1-998C-C6C9CA3D5D2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9651F532-3905-E0B8-AA30-03EB37598A9C}"/>
                </a:ext>
              </a:extLst>
            </p:cNvPr>
            <p:cNvGrpSpPr/>
            <p:nvPr/>
          </p:nvGrpSpPr>
          <p:grpSpPr>
            <a:xfrm rot="16200000">
              <a:off x="6977212" y="3330696"/>
              <a:ext cx="144365" cy="144462"/>
              <a:chOff x="8755774" y="1777262"/>
              <a:chExt cx="115866" cy="115944"/>
            </a:xfrm>
            <a:solidFill>
              <a:schemeClr val="bg1">
                <a:alpha val="10000"/>
              </a:schemeClr>
            </a:solidFill>
          </p:grpSpPr>
          <p:sp>
            <p:nvSpPr>
              <p:cNvPr id="1071" name="Freeform 1070">
                <a:extLst>
                  <a:ext uri="{FF2B5EF4-FFF2-40B4-BE49-F238E27FC236}">
                    <a16:creationId xmlns:a16="http://schemas.microsoft.com/office/drawing/2014/main" id="{400C2FDF-1545-7BB6-E99C-C40196CA0F4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0CD0364C-337F-32F3-F3D4-42E72538D2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D893B175-A043-EC08-4E1F-0CC0C54E63A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13121F86-6CDA-F397-5FB0-57B0F41325CA}"/>
                </a:ext>
              </a:extLst>
            </p:cNvPr>
            <p:cNvGrpSpPr/>
            <p:nvPr/>
          </p:nvGrpSpPr>
          <p:grpSpPr>
            <a:xfrm rot="16200000">
              <a:off x="7471734" y="3330696"/>
              <a:ext cx="144365" cy="144462"/>
              <a:chOff x="8755774" y="1777262"/>
              <a:chExt cx="115866" cy="115944"/>
            </a:xfrm>
            <a:solidFill>
              <a:schemeClr val="bg1">
                <a:alpha val="10000"/>
              </a:schemeClr>
            </a:solidFill>
          </p:grpSpPr>
          <p:sp>
            <p:nvSpPr>
              <p:cNvPr id="1075" name="Freeform 1074">
                <a:extLst>
                  <a:ext uri="{FF2B5EF4-FFF2-40B4-BE49-F238E27FC236}">
                    <a16:creationId xmlns:a16="http://schemas.microsoft.com/office/drawing/2014/main" id="{1DE591B6-EADA-7485-C2E8-990F7848DA7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5AD07523-F34C-ABD4-5AF1-DD8442C459C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1E101AE8-8A5A-2C87-0A43-99AF449A0FA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711A5729-590B-8DAC-40DB-5E99ED89BD47}"/>
                </a:ext>
              </a:extLst>
            </p:cNvPr>
            <p:cNvGrpSpPr/>
            <p:nvPr/>
          </p:nvGrpSpPr>
          <p:grpSpPr>
            <a:xfrm rot="16200000">
              <a:off x="7966256" y="3330696"/>
              <a:ext cx="144365" cy="144462"/>
              <a:chOff x="8755774" y="1777262"/>
              <a:chExt cx="115866" cy="115944"/>
            </a:xfrm>
            <a:solidFill>
              <a:schemeClr val="bg1">
                <a:alpha val="10000"/>
              </a:schemeClr>
            </a:solidFill>
          </p:grpSpPr>
          <p:sp>
            <p:nvSpPr>
              <p:cNvPr id="1079" name="Freeform 1078">
                <a:extLst>
                  <a:ext uri="{FF2B5EF4-FFF2-40B4-BE49-F238E27FC236}">
                    <a16:creationId xmlns:a16="http://schemas.microsoft.com/office/drawing/2014/main" id="{557DE731-FA2B-3E55-3381-644A1660519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CF7F02BC-F94C-7710-70D9-ABE85ACCA81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8C759DC2-BF2B-3576-CC56-51EC257F381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96B86692-9EF0-324C-85EA-386C230E888F}"/>
                </a:ext>
              </a:extLst>
            </p:cNvPr>
            <p:cNvGrpSpPr/>
            <p:nvPr/>
          </p:nvGrpSpPr>
          <p:grpSpPr>
            <a:xfrm rot="16200000">
              <a:off x="8460778" y="3330696"/>
              <a:ext cx="144365" cy="144462"/>
              <a:chOff x="8755774" y="1777262"/>
              <a:chExt cx="115866" cy="115944"/>
            </a:xfrm>
            <a:solidFill>
              <a:schemeClr val="bg1">
                <a:alpha val="10000"/>
              </a:schemeClr>
            </a:solidFill>
          </p:grpSpPr>
          <p:sp>
            <p:nvSpPr>
              <p:cNvPr id="1083" name="Freeform 1082">
                <a:extLst>
                  <a:ext uri="{FF2B5EF4-FFF2-40B4-BE49-F238E27FC236}">
                    <a16:creationId xmlns:a16="http://schemas.microsoft.com/office/drawing/2014/main" id="{21D2FA9F-D7F5-D834-4D38-7F9F301A9E1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21A18D12-F88E-92DC-E3A5-9316619D073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197C2F46-ED0E-3D4D-2D56-014340EF4AB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4AB6B226-3883-C83F-A26E-BD0C57E3F735}"/>
                </a:ext>
              </a:extLst>
            </p:cNvPr>
            <p:cNvGrpSpPr/>
            <p:nvPr/>
          </p:nvGrpSpPr>
          <p:grpSpPr>
            <a:xfrm rot="16200000">
              <a:off x="8955296" y="3330696"/>
              <a:ext cx="144365" cy="144462"/>
              <a:chOff x="8755774" y="1777262"/>
              <a:chExt cx="115866" cy="115944"/>
            </a:xfrm>
            <a:solidFill>
              <a:schemeClr val="bg1">
                <a:alpha val="10000"/>
              </a:schemeClr>
            </a:solidFill>
          </p:grpSpPr>
          <p:sp>
            <p:nvSpPr>
              <p:cNvPr id="1087" name="Freeform 1086">
                <a:extLst>
                  <a:ext uri="{FF2B5EF4-FFF2-40B4-BE49-F238E27FC236}">
                    <a16:creationId xmlns:a16="http://schemas.microsoft.com/office/drawing/2014/main" id="{6483FB74-B3AF-7110-ED99-FC9EDE2013A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B9FA74E3-6C2B-30BE-5B86-CA8E820CD57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8966459D-6D09-5113-29CD-311B175DF3F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13B3521A-6673-C2CA-20C2-E3C8C1892922}"/>
                </a:ext>
              </a:extLst>
            </p:cNvPr>
            <p:cNvGrpSpPr/>
            <p:nvPr/>
          </p:nvGrpSpPr>
          <p:grpSpPr>
            <a:xfrm rot="16200000">
              <a:off x="54048" y="3706195"/>
              <a:ext cx="144365" cy="144462"/>
              <a:chOff x="8755774" y="1352550"/>
              <a:chExt cx="115866" cy="115944"/>
            </a:xfrm>
            <a:solidFill>
              <a:schemeClr val="bg1">
                <a:alpha val="10000"/>
              </a:schemeClr>
            </a:solidFill>
          </p:grpSpPr>
          <p:sp>
            <p:nvSpPr>
              <p:cNvPr id="1091" name="Freeform 1090">
                <a:extLst>
                  <a:ext uri="{FF2B5EF4-FFF2-40B4-BE49-F238E27FC236}">
                    <a16:creationId xmlns:a16="http://schemas.microsoft.com/office/drawing/2014/main" id="{4CB7752E-FFD0-FFFA-0662-B51765C0DE6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97749AAD-7CE6-494F-1004-B8A1751B0FA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88B64A39-F603-9E0F-7C0E-37932F6D130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03349E37-61DA-D412-4F40-46053E3B30E9}"/>
                </a:ext>
              </a:extLst>
            </p:cNvPr>
            <p:cNvGrpSpPr/>
            <p:nvPr/>
          </p:nvGrpSpPr>
          <p:grpSpPr>
            <a:xfrm rot="16200000">
              <a:off x="548570" y="3706195"/>
              <a:ext cx="144365" cy="144462"/>
              <a:chOff x="8755774" y="1777262"/>
              <a:chExt cx="115866" cy="115944"/>
            </a:xfrm>
            <a:solidFill>
              <a:schemeClr val="bg1">
                <a:alpha val="10000"/>
              </a:schemeClr>
            </a:solidFill>
          </p:grpSpPr>
          <p:sp>
            <p:nvSpPr>
              <p:cNvPr id="1095" name="Freeform 1094">
                <a:extLst>
                  <a:ext uri="{FF2B5EF4-FFF2-40B4-BE49-F238E27FC236}">
                    <a16:creationId xmlns:a16="http://schemas.microsoft.com/office/drawing/2014/main" id="{AA4C9E5E-34C8-23D0-F5CA-1F3205541C6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84EF2213-FCE8-4130-F7B5-4938598E00A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14364E63-28B5-9F19-0364-93D56B791E1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47B2EBD9-5A0F-069A-EF0D-DE23C0641865}"/>
                </a:ext>
              </a:extLst>
            </p:cNvPr>
            <p:cNvGrpSpPr/>
            <p:nvPr/>
          </p:nvGrpSpPr>
          <p:grpSpPr>
            <a:xfrm rot="16200000">
              <a:off x="1043074" y="3706213"/>
              <a:ext cx="144365" cy="144426"/>
              <a:chOff x="8755774" y="2201975"/>
              <a:chExt cx="115866" cy="115915"/>
            </a:xfrm>
            <a:solidFill>
              <a:schemeClr val="bg1">
                <a:alpha val="10000"/>
              </a:schemeClr>
            </a:solidFill>
          </p:grpSpPr>
          <p:sp>
            <p:nvSpPr>
              <p:cNvPr id="1099" name="Freeform 1098">
                <a:extLst>
                  <a:ext uri="{FF2B5EF4-FFF2-40B4-BE49-F238E27FC236}">
                    <a16:creationId xmlns:a16="http://schemas.microsoft.com/office/drawing/2014/main" id="{5236AC84-50A6-A426-EE7D-7E725DE63669}"/>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52735673-D5EF-633F-2B15-D184C864E69C}"/>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9A31208A-E76A-9ECC-BCC3-D9ACED128663}"/>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65EF77AD-9980-DC8E-6F98-45BEA3046599}"/>
                </a:ext>
              </a:extLst>
            </p:cNvPr>
            <p:cNvGrpSpPr/>
            <p:nvPr/>
          </p:nvGrpSpPr>
          <p:grpSpPr>
            <a:xfrm rot="16200000">
              <a:off x="1537560" y="3706213"/>
              <a:ext cx="144365" cy="144426"/>
              <a:chOff x="8755774" y="2626688"/>
              <a:chExt cx="115866" cy="115915"/>
            </a:xfrm>
            <a:solidFill>
              <a:schemeClr val="bg1">
                <a:alpha val="10000"/>
              </a:schemeClr>
            </a:solidFill>
          </p:grpSpPr>
          <p:sp>
            <p:nvSpPr>
              <p:cNvPr id="1103" name="Freeform 1102">
                <a:extLst>
                  <a:ext uri="{FF2B5EF4-FFF2-40B4-BE49-F238E27FC236}">
                    <a16:creationId xmlns:a16="http://schemas.microsoft.com/office/drawing/2014/main" id="{5FE14185-E851-CEEE-14D5-2A0BA02480E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D85B2843-4B6F-DF15-1C4E-124CCC7D32E0}"/>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650127DA-087A-016E-EBAE-0256C2000F99}"/>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85F5EC1A-9B52-2E5E-6329-C704F53A1A0C}"/>
                </a:ext>
              </a:extLst>
            </p:cNvPr>
            <p:cNvGrpSpPr/>
            <p:nvPr/>
          </p:nvGrpSpPr>
          <p:grpSpPr>
            <a:xfrm rot="16200000">
              <a:off x="2032046" y="3706213"/>
              <a:ext cx="144365" cy="144426"/>
              <a:chOff x="8755774" y="3051400"/>
              <a:chExt cx="115866" cy="115915"/>
            </a:xfrm>
            <a:solidFill>
              <a:schemeClr val="bg1">
                <a:alpha val="10000"/>
              </a:schemeClr>
            </a:solidFill>
          </p:grpSpPr>
          <p:sp>
            <p:nvSpPr>
              <p:cNvPr id="1107" name="Freeform 1106">
                <a:extLst>
                  <a:ext uri="{FF2B5EF4-FFF2-40B4-BE49-F238E27FC236}">
                    <a16:creationId xmlns:a16="http://schemas.microsoft.com/office/drawing/2014/main" id="{2526404E-1E64-756B-E73C-87B75BB1799A}"/>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BB30AE71-0304-9ADE-1113-500ACE79661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BB23A23C-0F59-EC57-3EC7-959EB33021D6}"/>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9E1A6115-AABB-7FDA-3DDA-C6AD94CC038F}"/>
                </a:ext>
              </a:extLst>
            </p:cNvPr>
            <p:cNvGrpSpPr/>
            <p:nvPr/>
          </p:nvGrpSpPr>
          <p:grpSpPr>
            <a:xfrm rot="16200000">
              <a:off x="2526532" y="3706213"/>
              <a:ext cx="144365" cy="144426"/>
              <a:chOff x="8755774" y="3476113"/>
              <a:chExt cx="115866" cy="115915"/>
            </a:xfrm>
            <a:solidFill>
              <a:schemeClr val="bg1">
                <a:alpha val="10000"/>
              </a:schemeClr>
            </a:solidFill>
          </p:grpSpPr>
          <p:sp>
            <p:nvSpPr>
              <p:cNvPr id="1111" name="Freeform 1110">
                <a:extLst>
                  <a:ext uri="{FF2B5EF4-FFF2-40B4-BE49-F238E27FC236}">
                    <a16:creationId xmlns:a16="http://schemas.microsoft.com/office/drawing/2014/main" id="{03C7E29B-34BB-60AE-F5A0-49D8E821EE58}"/>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C7FC5701-765B-6BFE-976B-837BC85A94E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B5C7B315-E1B2-6172-06B7-49A205C0242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ABDF1FFC-C15F-DED5-8BFC-6EC4EEBB450E}"/>
                </a:ext>
              </a:extLst>
            </p:cNvPr>
            <p:cNvGrpSpPr/>
            <p:nvPr/>
          </p:nvGrpSpPr>
          <p:grpSpPr>
            <a:xfrm rot="16200000">
              <a:off x="3021036" y="3706195"/>
              <a:ext cx="144365" cy="144462"/>
              <a:chOff x="8755774" y="3900798"/>
              <a:chExt cx="115866" cy="115944"/>
            </a:xfrm>
            <a:solidFill>
              <a:schemeClr val="bg1">
                <a:alpha val="10000"/>
              </a:schemeClr>
            </a:solidFill>
          </p:grpSpPr>
          <p:sp>
            <p:nvSpPr>
              <p:cNvPr id="1115" name="Freeform 1114">
                <a:extLst>
                  <a:ext uri="{FF2B5EF4-FFF2-40B4-BE49-F238E27FC236}">
                    <a16:creationId xmlns:a16="http://schemas.microsoft.com/office/drawing/2014/main" id="{B9E1BA8B-5844-8C73-2D8B-6B1609F4F8F8}"/>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D9FBEA43-2A46-BD40-A832-7793BF75558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5A975913-B4EF-D841-31B7-E84873A41BB9}"/>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1C7EBF08-B289-C6EA-712F-EE23FFEC045D}"/>
                </a:ext>
              </a:extLst>
            </p:cNvPr>
            <p:cNvGrpSpPr/>
            <p:nvPr/>
          </p:nvGrpSpPr>
          <p:grpSpPr>
            <a:xfrm rot="16200000">
              <a:off x="3515558" y="3706195"/>
              <a:ext cx="144365" cy="144462"/>
              <a:chOff x="8755774" y="4325511"/>
              <a:chExt cx="115866" cy="115944"/>
            </a:xfrm>
            <a:solidFill>
              <a:schemeClr val="bg1">
                <a:alpha val="10000"/>
              </a:schemeClr>
            </a:solidFill>
          </p:grpSpPr>
          <p:sp>
            <p:nvSpPr>
              <p:cNvPr id="1119" name="Freeform 1118">
                <a:extLst>
                  <a:ext uri="{FF2B5EF4-FFF2-40B4-BE49-F238E27FC236}">
                    <a16:creationId xmlns:a16="http://schemas.microsoft.com/office/drawing/2014/main" id="{92EBF16A-D732-F59A-9290-3FD52BD836C2}"/>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7BFEA0CF-1C18-3CFD-8B98-EB51892B2B53}"/>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C5665B8E-E82A-1BC4-124B-A5B79B3C24A0}"/>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E09D1982-42E2-4F65-3A03-B0F81BF76AC5}"/>
                </a:ext>
              </a:extLst>
            </p:cNvPr>
            <p:cNvGrpSpPr/>
            <p:nvPr/>
          </p:nvGrpSpPr>
          <p:grpSpPr>
            <a:xfrm rot="16200000">
              <a:off x="4010080" y="3706195"/>
              <a:ext cx="144365" cy="144462"/>
              <a:chOff x="8755774" y="1352550"/>
              <a:chExt cx="115866" cy="115944"/>
            </a:xfrm>
            <a:solidFill>
              <a:schemeClr val="bg1">
                <a:alpha val="10000"/>
              </a:schemeClr>
            </a:solidFill>
          </p:grpSpPr>
          <p:sp>
            <p:nvSpPr>
              <p:cNvPr id="1123" name="Freeform 1122">
                <a:extLst>
                  <a:ext uri="{FF2B5EF4-FFF2-40B4-BE49-F238E27FC236}">
                    <a16:creationId xmlns:a16="http://schemas.microsoft.com/office/drawing/2014/main" id="{7BE038F0-376D-E2AB-FDD9-0F536C2CB4A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28714A03-478B-1858-9299-526EF27196E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0C6834ED-61EC-3B1D-C1E9-03EE5E6A771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D80FB4B4-3D90-A372-7967-7207EFF479CE}"/>
                </a:ext>
              </a:extLst>
            </p:cNvPr>
            <p:cNvGrpSpPr/>
            <p:nvPr/>
          </p:nvGrpSpPr>
          <p:grpSpPr>
            <a:xfrm rot="16200000">
              <a:off x="4504602" y="3706195"/>
              <a:ext cx="144365" cy="144462"/>
              <a:chOff x="8755774" y="1777262"/>
              <a:chExt cx="115866" cy="115944"/>
            </a:xfrm>
            <a:solidFill>
              <a:schemeClr val="bg1">
                <a:alpha val="10000"/>
              </a:schemeClr>
            </a:solidFill>
          </p:grpSpPr>
          <p:sp>
            <p:nvSpPr>
              <p:cNvPr id="1127" name="Freeform 1126">
                <a:extLst>
                  <a:ext uri="{FF2B5EF4-FFF2-40B4-BE49-F238E27FC236}">
                    <a16:creationId xmlns:a16="http://schemas.microsoft.com/office/drawing/2014/main" id="{E923D905-1AA9-4D56-242D-A0EC8DDC3A7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C29EC690-18B5-29E5-83F1-CBD5792E9C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AA003D0B-FD75-2975-BD51-9306722916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77620C79-690B-CB69-B7CD-2BC45848B08F}"/>
                </a:ext>
              </a:extLst>
            </p:cNvPr>
            <p:cNvGrpSpPr/>
            <p:nvPr/>
          </p:nvGrpSpPr>
          <p:grpSpPr>
            <a:xfrm rot="16200000">
              <a:off x="4999124" y="3706195"/>
              <a:ext cx="144365" cy="144462"/>
              <a:chOff x="8755774" y="1777262"/>
              <a:chExt cx="115866" cy="115944"/>
            </a:xfrm>
            <a:solidFill>
              <a:schemeClr val="bg1">
                <a:alpha val="10000"/>
              </a:schemeClr>
            </a:solidFill>
          </p:grpSpPr>
          <p:sp>
            <p:nvSpPr>
              <p:cNvPr id="1131" name="Freeform 1130">
                <a:extLst>
                  <a:ext uri="{FF2B5EF4-FFF2-40B4-BE49-F238E27FC236}">
                    <a16:creationId xmlns:a16="http://schemas.microsoft.com/office/drawing/2014/main" id="{72889424-B88F-34FC-6D3C-9AE63AC2782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A17D3909-C418-7D86-7896-B3E9A67CFD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6F0D3286-3FB1-8D91-03CE-371A7BE5A8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46DEC9B1-2A79-D275-DB3C-A8D7DB755823}"/>
                </a:ext>
              </a:extLst>
            </p:cNvPr>
            <p:cNvGrpSpPr/>
            <p:nvPr/>
          </p:nvGrpSpPr>
          <p:grpSpPr>
            <a:xfrm rot="16200000">
              <a:off x="5493646" y="3706195"/>
              <a:ext cx="144365" cy="144462"/>
              <a:chOff x="8755774" y="1777262"/>
              <a:chExt cx="115866" cy="115944"/>
            </a:xfrm>
            <a:solidFill>
              <a:schemeClr val="bg1">
                <a:alpha val="10000"/>
              </a:schemeClr>
            </a:solidFill>
          </p:grpSpPr>
          <p:sp>
            <p:nvSpPr>
              <p:cNvPr id="1135" name="Freeform 1134">
                <a:extLst>
                  <a:ext uri="{FF2B5EF4-FFF2-40B4-BE49-F238E27FC236}">
                    <a16:creationId xmlns:a16="http://schemas.microsoft.com/office/drawing/2014/main" id="{49E55E4A-EA83-FE9B-3000-0136F0D7BCE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A5D2DC4B-A959-A3B1-6D56-A01176E7B86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7A38BB64-4D03-9CF5-8E6E-52859535EC2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1BC72D83-B10C-C310-75C0-F07EC5E88F4A}"/>
                </a:ext>
              </a:extLst>
            </p:cNvPr>
            <p:cNvGrpSpPr/>
            <p:nvPr/>
          </p:nvGrpSpPr>
          <p:grpSpPr>
            <a:xfrm rot="16200000">
              <a:off x="5988168" y="3706195"/>
              <a:ext cx="144365" cy="144462"/>
              <a:chOff x="8755774" y="1777262"/>
              <a:chExt cx="115866" cy="115944"/>
            </a:xfrm>
            <a:solidFill>
              <a:schemeClr val="bg1">
                <a:alpha val="10000"/>
              </a:schemeClr>
            </a:solidFill>
          </p:grpSpPr>
          <p:sp>
            <p:nvSpPr>
              <p:cNvPr id="1139" name="Freeform 1138">
                <a:extLst>
                  <a:ext uri="{FF2B5EF4-FFF2-40B4-BE49-F238E27FC236}">
                    <a16:creationId xmlns:a16="http://schemas.microsoft.com/office/drawing/2014/main" id="{D1B24EE3-AABC-CEC1-A516-237FBF6B253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C030A9EA-D181-AC3C-3B70-8103A317BA8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C6A5D849-78EA-030B-5CD3-AF54EC10B53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91A0E820-69F8-B658-6B78-9C11CBD0129B}"/>
                </a:ext>
              </a:extLst>
            </p:cNvPr>
            <p:cNvGrpSpPr/>
            <p:nvPr/>
          </p:nvGrpSpPr>
          <p:grpSpPr>
            <a:xfrm rot="16200000">
              <a:off x="6482690" y="3706195"/>
              <a:ext cx="144365" cy="144462"/>
              <a:chOff x="8755774" y="1777262"/>
              <a:chExt cx="115866" cy="115944"/>
            </a:xfrm>
            <a:solidFill>
              <a:schemeClr val="bg1">
                <a:alpha val="10000"/>
              </a:schemeClr>
            </a:solidFill>
          </p:grpSpPr>
          <p:sp>
            <p:nvSpPr>
              <p:cNvPr id="1143" name="Freeform 1142">
                <a:extLst>
                  <a:ext uri="{FF2B5EF4-FFF2-40B4-BE49-F238E27FC236}">
                    <a16:creationId xmlns:a16="http://schemas.microsoft.com/office/drawing/2014/main" id="{A927DEC3-2E15-402E-2F67-587271F7F35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B7AE3A60-F2ED-007D-CC39-D4E173FC005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B64FFED4-612C-FE56-8248-06EED940BDA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3D15995F-84FF-F63F-2AAE-BA0277B9E1EC}"/>
                </a:ext>
              </a:extLst>
            </p:cNvPr>
            <p:cNvGrpSpPr/>
            <p:nvPr/>
          </p:nvGrpSpPr>
          <p:grpSpPr>
            <a:xfrm rot="16200000">
              <a:off x="6977212" y="3706195"/>
              <a:ext cx="144365" cy="144462"/>
              <a:chOff x="8755774" y="1777262"/>
              <a:chExt cx="115866" cy="115944"/>
            </a:xfrm>
            <a:solidFill>
              <a:schemeClr val="bg1">
                <a:alpha val="10000"/>
              </a:schemeClr>
            </a:solidFill>
          </p:grpSpPr>
          <p:sp>
            <p:nvSpPr>
              <p:cNvPr id="1147" name="Freeform 1146">
                <a:extLst>
                  <a:ext uri="{FF2B5EF4-FFF2-40B4-BE49-F238E27FC236}">
                    <a16:creationId xmlns:a16="http://schemas.microsoft.com/office/drawing/2014/main" id="{83C24D19-6663-3E2C-A1D1-D27A63A42DF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9639201A-723F-F442-656F-DE9C2481D24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DEE56D5C-7E1C-D941-790C-280C36348C2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8DD016E7-479D-1966-8929-ED13AB22114A}"/>
                </a:ext>
              </a:extLst>
            </p:cNvPr>
            <p:cNvGrpSpPr/>
            <p:nvPr/>
          </p:nvGrpSpPr>
          <p:grpSpPr>
            <a:xfrm rot="16200000">
              <a:off x="7471734" y="3706195"/>
              <a:ext cx="144365" cy="144462"/>
              <a:chOff x="8755774" y="1777262"/>
              <a:chExt cx="115866" cy="115944"/>
            </a:xfrm>
            <a:solidFill>
              <a:schemeClr val="bg1">
                <a:alpha val="10000"/>
              </a:schemeClr>
            </a:solidFill>
          </p:grpSpPr>
          <p:sp>
            <p:nvSpPr>
              <p:cNvPr id="1151" name="Freeform 1150">
                <a:extLst>
                  <a:ext uri="{FF2B5EF4-FFF2-40B4-BE49-F238E27FC236}">
                    <a16:creationId xmlns:a16="http://schemas.microsoft.com/office/drawing/2014/main" id="{62E25A97-0EF1-2EFD-2597-DEAC216180C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2DD87B34-0FEC-159E-7246-B5FB85DE099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B6789650-FA91-6329-DCDC-3F3C197B8F0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158C8E54-25D3-01BA-80DB-F3C8C5AAD93F}"/>
                </a:ext>
              </a:extLst>
            </p:cNvPr>
            <p:cNvGrpSpPr/>
            <p:nvPr/>
          </p:nvGrpSpPr>
          <p:grpSpPr>
            <a:xfrm rot="16200000">
              <a:off x="7966256" y="3706195"/>
              <a:ext cx="144365" cy="144462"/>
              <a:chOff x="8755774" y="1777262"/>
              <a:chExt cx="115866" cy="115944"/>
            </a:xfrm>
            <a:solidFill>
              <a:schemeClr val="bg1">
                <a:alpha val="10000"/>
              </a:schemeClr>
            </a:solidFill>
          </p:grpSpPr>
          <p:sp>
            <p:nvSpPr>
              <p:cNvPr id="1155" name="Freeform 1154">
                <a:extLst>
                  <a:ext uri="{FF2B5EF4-FFF2-40B4-BE49-F238E27FC236}">
                    <a16:creationId xmlns:a16="http://schemas.microsoft.com/office/drawing/2014/main" id="{A7E72B82-38CF-4C9D-7406-FB566085F9D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807E463C-C0ED-80D4-DE41-09DDFB7FCD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D3445E83-B251-ACCE-C15A-ED673BC1FAF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72188D7E-654D-2EDF-B833-7303934EBAEB}"/>
                </a:ext>
              </a:extLst>
            </p:cNvPr>
            <p:cNvGrpSpPr/>
            <p:nvPr/>
          </p:nvGrpSpPr>
          <p:grpSpPr>
            <a:xfrm rot="16200000">
              <a:off x="8460778" y="3706195"/>
              <a:ext cx="144365" cy="144462"/>
              <a:chOff x="8755774" y="1777262"/>
              <a:chExt cx="115866" cy="115944"/>
            </a:xfrm>
            <a:solidFill>
              <a:schemeClr val="bg1">
                <a:alpha val="10000"/>
              </a:schemeClr>
            </a:solidFill>
          </p:grpSpPr>
          <p:sp>
            <p:nvSpPr>
              <p:cNvPr id="1159" name="Freeform 1158">
                <a:extLst>
                  <a:ext uri="{FF2B5EF4-FFF2-40B4-BE49-F238E27FC236}">
                    <a16:creationId xmlns:a16="http://schemas.microsoft.com/office/drawing/2014/main" id="{491B32EE-780B-AD46-7323-597E2FE7183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D5BD585B-EEDA-9192-EB82-E0023C9FDE9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588E5211-E028-FD5C-A3ED-EED822418D8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A01D44EF-6BFC-D389-43D4-63F6BCD3B19E}"/>
                </a:ext>
              </a:extLst>
            </p:cNvPr>
            <p:cNvGrpSpPr/>
            <p:nvPr/>
          </p:nvGrpSpPr>
          <p:grpSpPr>
            <a:xfrm rot="16200000">
              <a:off x="8955296" y="3706195"/>
              <a:ext cx="144365" cy="144462"/>
              <a:chOff x="8755774" y="1777262"/>
              <a:chExt cx="115866" cy="115944"/>
            </a:xfrm>
            <a:solidFill>
              <a:schemeClr val="bg1">
                <a:alpha val="10000"/>
              </a:schemeClr>
            </a:solidFill>
          </p:grpSpPr>
          <p:sp>
            <p:nvSpPr>
              <p:cNvPr id="1163" name="Freeform 1162">
                <a:extLst>
                  <a:ext uri="{FF2B5EF4-FFF2-40B4-BE49-F238E27FC236}">
                    <a16:creationId xmlns:a16="http://schemas.microsoft.com/office/drawing/2014/main" id="{5F091CE8-50EC-8BC7-45AB-DDB79B7BABA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0253D155-0DA2-034C-0459-FB32FBD52A4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30A1AD19-F060-D26F-54E5-CC14DCA5AE0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811CE303-E328-7BF0-F389-0F6D7B466536}"/>
                </a:ext>
              </a:extLst>
            </p:cNvPr>
            <p:cNvGrpSpPr/>
            <p:nvPr/>
          </p:nvGrpSpPr>
          <p:grpSpPr>
            <a:xfrm rot="16200000">
              <a:off x="54048" y="4081694"/>
              <a:ext cx="144365" cy="144462"/>
              <a:chOff x="8755774" y="1352550"/>
              <a:chExt cx="115866" cy="115944"/>
            </a:xfrm>
            <a:solidFill>
              <a:schemeClr val="bg1">
                <a:alpha val="10000"/>
              </a:schemeClr>
            </a:solidFill>
          </p:grpSpPr>
          <p:sp>
            <p:nvSpPr>
              <p:cNvPr id="1167" name="Freeform 1166">
                <a:extLst>
                  <a:ext uri="{FF2B5EF4-FFF2-40B4-BE49-F238E27FC236}">
                    <a16:creationId xmlns:a16="http://schemas.microsoft.com/office/drawing/2014/main" id="{E45E174D-C4EE-6629-7942-CFAA56BD1AD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840E175C-C38C-9B65-E719-18B6B3A0D25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5FF3EAB4-8B7A-ACB0-283F-17875C26087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92B268F9-952A-5F68-6C81-EC086DDD6297}"/>
                </a:ext>
              </a:extLst>
            </p:cNvPr>
            <p:cNvGrpSpPr/>
            <p:nvPr/>
          </p:nvGrpSpPr>
          <p:grpSpPr>
            <a:xfrm rot="16200000">
              <a:off x="548570" y="4081694"/>
              <a:ext cx="144365" cy="144462"/>
              <a:chOff x="8755774" y="1777262"/>
              <a:chExt cx="115866" cy="115944"/>
            </a:xfrm>
            <a:solidFill>
              <a:schemeClr val="bg1">
                <a:alpha val="10000"/>
              </a:schemeClr>
            </a:solidFill>
          </p:grpSpPr>
          <p:sp>
            <p:nvSpPr>
              <p:cNvPr id="1171" name="Freeform 1170">
                <a:extLst>
                  <a:ext uri="{FF2B5EF4-FFF2-40B4-BE49-F238E27FC236}">
                    <a16:creationId xmlns:a16="http://schemas.microsoft.com/office/drawing/2014/main" id="{4850EB0E-6285-B0B2-97F9-58418363627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8E07EED5-512B-23CB-617B-0A86E105E9C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BB820D9D-38BA-3C94-0E18-9AE687D77A3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71CF1756-370A-5163-45A7-9F1F55870AE6}"/>
                </a:ext>
              </a:extLst>
            </p:cNvPr>
            <p:cNvGrpSpPr/>
            <p:nvPr/>
          </p:nvGrpSpPr>
          <p:grpSpPr>
            <a:xfrm rot="16200000">
              <a:off x="1043074" y="4081712"/>
              <a:ext cx="144365" cy="144426"/>
              <a:chOff x="8755774" y="2201975"/>
              <a:chExt cx="115866" cy="115915"/>
            </a:xfrm>
            <a:solidFill>
              <a:schemeClr val="bg1">
                <a:alpha val="10000"/>
              </a:schemeClr>
            </a:solidFill>
          </p:grpSpPr>
          <p:sp>
            <p:nvSpPr>
              <p:cNvPr id="1175" name="Freeform 1174">
                <a:extLst>
                  <a:ext uri="{FF2B5EF4-FFF2-40B4-BE49-F238E27FC236}">
                    <a16:creationId xmlns:a16="http://schemas.microsoft.com/office/drawing/2014/main" id="{FF90AF79-DC23-74E7-D2DD-FBEF7040C8A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4F0CD2FE-1B8C-8DDE-B540-21EB22076646}"/>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7F460040-7E17-12EB-4F64-DBA121E66BB8}"/>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55D1EBAC-469F-C495-890A-158AB6F86469}"/>
                </a:ext>
              </a:extLst>
            </p:cNvPr>
            <p:cNvGrpSpPr/>
            <p:nvPr/>
          </p:nvGrpSpPr>
          <p:grpSpPr>
            <a:xfrm rot="16200000">
              <a:off x="1537560" y="4081712"/>
              <a:ext cx="144365" cy="144426"/>
              <a:chOff x="8755774" y="2626688"/>
              <a:chExt cx="115866" cy="115915"/>
            </a:xfrm>
            <a:solidFill>
              <a:schemeClr val="bg1">
                <a:alpha val="10000"/>
              </a:schemeClr>
            </a:solidFill>
          </p:grpSpPr>
          <p:sp>
            <p:nvSpPr>
              <p:cNvPr id="1179" name="Freeform 1178">
                <a:extLst>
                  <a:ext uri="{FF2B5EF4-FFF2-40B4-BE49-F238E27FC236}">
                    <a16:creationId xmlns:a16="http://schemas.microsoft.com/office/drawing/2014/main" id="{FDBF4E07-1F89-B5A5-2621-7ED3DE1F69A8}"/>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AAAB190E-4AE8-837B-07B5-CD6B4B9DE4E1}"/>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62460752-3592-ADB2-AC71-5DAC56B1DC55}"/>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0348F4C4-3FB2-55BE-3E0A-7D44EA8C2199}"/>
                </a:ext>
              </a:extLst>
            </p:cNvPr>
            <p:cNvGrpSpPr/>
            <p:nvPr/>
          </p:nvGrpSpPr>
          <p:grpSpPr>
            <a:xfrm rot="16200000">
              <a:off x="2032046" y="4081712"/>
              <a:ext cx="144365" cy="144426"/>
              <a:chOff x="8755774" y="3051400"/>
              <a:chExt cx="115866" cy="115915"/>
            </a:xfrm>
            <a:solidFill>
              <a:schemeClr val="bg1">
                <a:alpha val="10000"/>
              </a:schemeClr>
            </a:solidFill>
          </p:grpSpPr>
          <p:sp>
            <p:nvSpPr>
              <p:cNvPr id="1183" name="Freeform 1182">
                <a:extLst>
                  <a:ext uri="{FF2B5EF4-FFF2-40B4-BE49-F238E27FC236}">
                    <a16:creationId xmlns:a16="http://schemas.microsoft.com/office/drawing/2014/main" id="{BF24E818-343C-886F-6B70-8FCEBE8CBC2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2AA86CE5-9CE8-4E1A-E5D6-0D6099344A3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90590E33-A360-4105-C460-BAFC1955A02A}"/>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473584EA-6067-3F52-214B-364AB06793B8}"/>
                </a:ext>
              </a:extLst>
            </p:cNvPr>
            <p:cNvGrpSpPr/>
            <p:nvPr/>
          </p:nvGrpSpPr>
          <p:grpSpPr>
            <a:xfrm rot="16200000">
              <a:off x="2526532" y="4081712"/>
              <a:ext cx="144365" cy="144426"/>
              <a:chOff x="8755774" y="3476113"/>
              <a:chExt cx="115866" cy="115915"/>
            </a:xfrm>
            <a:solidFill>
              <a:schemeClr val="bg1">
                <a:alpha val="10000"/>
              </a:schemeClr>
            </a:solidFill>
          </p:grpSpPr>
          <p:sp>
            <p:nvSpPr>
              <p:cNvPr id="1187" name="Freeform 1186">
                <a:extLst>
                  <a:ext uri="{FF2B5EF4-FFF2-40B4-BE49-F238E27FC236}">
                    <a16:creationId xmlns:a16="http://schemas.microsoft.com/office/drawing/2014/main" id="{B8CEF69B-905A-C401-5AF1-8C59F7848E5E}"/>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0451209C-24D5-FCCA-6742-27A82FED0EB5}"/>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EECFA96B-C00A-702F-0A79-0E9663ABAEA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FB6FED4C-B55A-61CB-64B6-86B2FF746FF2}"/>
                </a:ext>
              </a:extLst>
            </p:cNvPr>
            <p:cNvGrpSpPr/>
            <p:nvPr/>
          </p:nvGrpSpPr>
          <p:grpSpPr>
            <a:xfrm rot="16200000">
              <a:off x="3021036" y="4081694"/>
              <a:ext cx="144365" cy="144462"/>
              <a:chOff x="8755774" y="3900798"/>
              <a:chExt cx="115866" cy="115944"/>
            </a:xfrm>
            <a:solidFill>
              <a:schemeClr val="bg1">
                <a:alpha val="10000"/>
              </a:schemeClr>
            </a:solidFill>
          </p:grpSpPr>
          <p:sp>
            <p:nvSpPr>
              <p:cNvPr id="1191" name="Freeform 1190">
                <a:extLst>
                  <a:ext uri="{FF2B5EF4-FFF2-40B4-BE49-F238E27FC236}">
                    <a16:creationId xmlns:a16="http://schemas.microsoft.com/office/drawing/2014/main" id="{CFBE601D-DF1C-1251-31F6-6FC407EFC756}"/>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A3617562-6C3A-3A07-4DA1-6DF8D81BB7AC}"/>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0A513BB3-37E8-F577-6C2F-16546DC1BF99}"/>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24128211-C0C5-DC5E-BC29-C5E5CCFF1AB1}"/>
                </a:ext>
              </a:extLst>
            </p:cNvPr>
            <p:cNvGrpSpPr/>
            <p:nvPr/>
          </p:nvGrpSpPr>
          <p:grpSpPr>
            <a:xfrm rot="16200000">
              <a:off x="3515558" y="4081694"/>
              <a:ext cx="144365" cy="144462"/>
              <a:chOff x="8755774" y="4325511"/>
              <a:chExt cx="115866" cy="115944"/>
            </a:xfrm>
            <a:solidFill>
              <a:schemeClr val="bg1">
                <a:alpha val="10000"/>
              </a:schemeClr>
            </a:solidFill>
          </p:grpSpPr>
          <p:sp>
            <p:nvSpPr>
              <p:cNvPr id="1195" name="Freeform 1194">
                <a:extLst>
                  <a:ext uri="{FF2B5EF4-FFF2-40B4-BE49-F238E27FC236}">
                    <a16:creationId xmlns:a16="http://schemas.microsoft.com/office/drawing/2014/main" id="{493EC07D-1733-828F-637A-F8C509AD3D0A}"/>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6D2063C6-EAE0-5500-2800-FD68A7873067}"/>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487D4906-5D8E-EF81-BBD7-4970FA995A66}"/>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4DEE83AA-170A-6739-BB01-3645C3E0DDEF}"/>
                </a:ext>
              </a:extLst>
            </p:cNvPr>
            <p:cNvGrpSpPr/>
            <p:nvPr/>
          </p:nvGrpSpPr>
          <p:grpSpPr>
            <a:xfrm rot="16200000">
              <a:off x="4010080" y="4081694"/>
              <a:ext cx="144365" cy="144462"/>
              <a:chOff x="8755774" y="1352550"/>
              <a:chExt cx="115866" cy="115944"/>
            </a:xfrm>
            <a:solidFill>
              <a:schemeClr val="bg1">
                <a:alpha val="10000"/>
              </a:schemeClr>
            </a:solidFill>
          </p:grpSpPr>
          <p:sp>
            <p:nvSpPr>
              <p:cNvPr id="1199" name="Freeform 1198">
                <a:extLst>
                  <a:ext uri="{FF2B5EF4-FFF2-40B4-BE49-F238E27FC236}">
                    <a16:creationId xmlns:a16="http://schemas.microsoft.com/office/drawing/2014/main" id="{B8D29216-E765-1910-0A66-CFA65F4C7D1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A8C39872-C142-1825-48CE-EE1FBB141EC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4E9858C6-11AC-7DD0-9594-09B149DFF97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4A26E9C7-D236-0027-73EF-D721F7367F17}"/>
                </a:ext>
              </a:extLst>
            </p:cNvPr>
            <p:cNvGrpSpPr/>
            <p:nvPr/>
          </p:nvGrpSpPr>
          <p:grpSpPr>
            <a:xfrm rot="16200000">
              <a:off x="4504602" y="4081694"/>
              <a:ext cx="144365" cy="144462"/>
              <a:chOff x="8755774" y="1777262"/>
              <a:chExt cx="115866" cy="115944"/>
            </a:xfrm>
            <a:solidFill>
              <a:schemeClr val="bg1">
                <a:alpha val="10000"/>
              </a:schemeClr>
            </a:solidFill>
          </p:grpSpPr>
          <p:sp>
            <p:nvSpPr>
              <p:cNvPr id="1203" name="Freeform 1202">
                <a:extLst>
                  <a:ext uri="{FF2B5EF4-FFF2-40B4-BE49-F238E27FC236}">
                    <a16:creationId xmlns:a16="http://schemas.microsoft.com/office/drawing/2014/main" id="{4A108361-19BE-F1E3-4A24-88E9B696187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ABCEC6A3-0526-CF93-6096-85538875DE7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268AD4A8-EA38-3C2C-4B31-D66DBCEE3E2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EF94ADEB-862D-A364-13D5-C83978DD7D4A}"/>
                </a:ext>
              </a:extLst>
            </p:cNvPr>
            <p:cNvGrpSpPr/>
            <p:nvPr/>
          </p:nvGrpSpPr>
          <p:grpSpPr>
            <a:xfrm rot="16200000">
              <a:off x="4999124" y="4081694"/>
              <a:ext cx="144365" cy="144462"/>
              <a:chOff x="8755774" y="1777262"/>
              <a:chExt cx="115866" cy="115944"/>
            </a:xfrm>
            <a:solidFill>
              <a:schemeClr val="bg1">
                <a:alpha val="10000"/>
              </a:schemeClr>
            </a:solidFill>
          </p:grpSpPr>
          <p:sp>
            <p:nvSpPr>
              <p:cNvPr id="1207" name="Freeform 1206">
                <a:extLst>
                  <a:ext uri="{FF2B5EF4-FFF2-40B4-BE49-F238E27FC236}">
                    <a16:creationId xmlns:a16="http://schemas.microsoft.com/office/drawing/2014/main" id="{2114A209-B6A7-5550-31B7-8B9D185561E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729591B0-6FAB-D1D3-E7CC-342644022CF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E61714A3-651C-85E5-E691-803C02E5CCC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39EA4F53-D178-22A0-2AC6-0FFF4600D26E}"/>
                </a:ext>
              </a:extLst>
            </p:cNvPr>
            <p:cNvGrpSpPr/>
            <p:nvPr/>
          </p:nvGrpSpPr>
          <p:grpSpPr>
            <a:xfrm rot="16200000">
              <a:off x="5493646" y="4081694"/>
              <a:ext cx="144365" cy="144462"/>
              <a:chOff x="8755774" y="1777262"/>
              <a:chExt cx="115866" cy="115944"/>
            </a:xfrm>
            <a:solidFill>
              <a:schemeClr val="bg1">
                <a:alpha val="10000"/>
              </a:schemeClr>
            </a:solidFill>
          </p:grpSpPr>
          <p:sp>
            <p:nvSpPr>
              <p:cNvPr id="1211" name="Freeform 1210">
                <a:extLst>
                  <a:ext uri="{FF2B5EF4-FFF2-40B4-BE49-F238E27FC236}">
                    <a16:creationId xmlns:a16="http://schemas.microsoft.com/office/drawing/2014/main" id="{84390C1A-ACB0-7EC7-FF35-5B1B96F196C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5791E0DC-82AA-B576-CD19-EC0AD60520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97035777-13A2-9234-67C5-BECA3DAE5D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B99DF50D-CFA4-9BC3-0068-DD0B270A19C8}"/>
                </a:ext>
              </a:extLst>
            </p:cNvPr>
            <p:cNvGrpSpPr/>
            <p:nvPr/>
          </p:nvGrpSpPr>
          <p:grpSpPr>
            <a:xfrm rot="16200000">
              <a:off x="5988168" y="4081694"/>
              <a:ext cx="144365" cy="144462"/>
              <a:chOff x="8755774" y="1777262"/>
              <a:chExt cx="115866" cy="115944"/>
            </a:xfrm>
            <a:solidFill>
              <a:schemeClr val="bg1">
                <a:alpha val="10000"/>
              </a:schemeClr>
            </a:solidFill>
          </p:grpSpPr>
          <p:sp>
            <p:nvSpPr>
              <p:cNvPr id="1215" name="Freeform 1214">
                <a:extLst>
                  <a:ext uri="{FF2B5EF4-FFF2-40B4-BE49-F238E27FC236}">
                    <a16:creationId xmlns:a16="http://schemas.microsoft.com/office/drawing/2014/main" id="{AF48F2B3-D5FF-D1BB-70C4-07F660834F7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FE68629D-2298-AD32-276D-5FF6BCF3580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647F6ABF-6CC3-7C83-5BFB-E7D1F928E0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720398F8-D170-B155-0DB5-44A35AF6DAF7}"/>
                </a:ext>
              </a:extLst>
            </p:cNvPr>
            <p:cNvGrpSpPr/>
            <p:nvPr/>
          </p:nvGrpSpPr>
          <p:grpSpPr>
            <a:xfrm rot="16200000">
              <a:off x="6482690" y="4081694"/>
              <a:ext cx="144365" cy="144462"/>
              <a:chOff x="8755774" y="1777262"/>
              <a:chExt cx="115866" cy="115944"/>
            </a:xfrm>
            <a:solidFill>
              <a:schemeClr val="bg1">
                <a:alpha val="10000"/>
              </a:schemeClr>
            </a:solidFill>
          </p:grpSpPr>
          <p:sp>
            <p:nvSpPr>
              <p:cNvPr id="1219" name="Freeform 1218">
                <a:extLst>
                  <a:ext uri="{FF2B5EF4-FFF2-40B4-BE49-F238E27FC236}">
                    <a16:creationId xmlns:a16="http://schemas.microsoft.com/office/drawing/2014/main" id="{C391B543-EECC-8B7D-8F54-8D41E5F1232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B497F9A5-B403-DAC1-45E1-AC907AC7F5C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0029DA16-163F-FDC3-3751-CF45ADF1DD1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3BAD8D1F-BDE6-BA5E-8DF6-8B4EF5BF545B}"/>
                </a:ext>
              </a:extLst>
            </p:cNvPr>
            <p:cNvGrpSpPr/>
            <p:nvPr/>
          </p:nvGrpSpPr>
          <p:grpSpPr>
            <a:xfrm rot="16200000">
              <a:off x="6977212" y="4081694"/>
              <a:ext cx="144365" cy="144462"/>
              <a:chOff x="8755774" y="1777262"/>
              <a:chExt cx="115866" cy="115944"/>
            </a:xfrm>
            <a:solidFill>
              <a:schemeClr val="bg1">
                <a:alpha val="10000"/>
              </a:schemeClr>
            </a:solidFill>
          </p:grpSpPr>
          <p:sp>
            <p:nvSpPr>
              <p:cNvPr id="1223" name="Freeform 1222">
                <a:extLst>
                  <a:ext uri="{FF2B5EF4-FFF2-40B4-BE49-F238E27FC236}">
                    <a16:creationId xmlns:a16="http://schemas.microsoft.com/office/drawing/2014/main" id="{41EC06DD-0E44-4615-C384-2960098B86D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7B54F65E-5A3E-A903-EC81-835162DFA92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FFD06A91-02C0-60AE-7F80-1D09530859C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9F646FD8-ACE4-0E3B-F02C-689F44F172BC}"/>
                </a:ext>
              </a:extLst>
            </p:cNvPr>
            <p:cNvGrpSpPr/>
            <p:nvPr/>
          </p:nvGrpSpPr>
          <p:grpSpPr>
            <a:xfrm rot="16200000">
              <a:off x="7471734" y="4081694"/>
              <a:ext cx="144365" cy="144462"/>
              <a:chOff x="8755774" y="1777262"/>
              <a:chExt cx="115866" cy="115944"/>
            </a:xfrm>
            <a:solidFill>
              <a:schemeClr val="bg1">
                <a:alpha val="10000"/>
              </a:schemeClr>
            </a:solidFill>
          </p:grpSpPr>
          <p:sp>
            <p:nvSpPr>
              <p:cNvPr id="1227" name="Freeform 1226">
                <a:extLst>
                  <a:ext uri="{FF2B5EF4-FFF2-40B4-BE49-F238E27FC236}">
                    <a16:creationId xmlns:a16="http://schemas.microsoft.com/office/drawing/2014/main" id="{B3B5AEA9-0F01-09D1-6C52-84F81148CA7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8D08D0B8-7D67-25B8-D89E-B969001D128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9DFE5C91-E7F1-C854-7621-CBBFFFC9B3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2835A66E-7EC0-7233-C0F5-05F26C8E21E4}"/>
                </a:ext>
              </a:extLst>
            </p:cNvPr>
            <p:cNvGrpSpPr/>
            <p:nvPr/>
          </p:nvGrpSpPr>
          <p:grpSpPr>
            <a:xfrm rot="16200000">
              <a:off x="7966256" y="4081694"/>
              <a:ext cx="144365" cy="144462"/>
              <a:chOff x="8755774" y="1777262"/>
              <a:chExt cx="115866" cy="115944"/>
            </a:xfrm>
            <a:solidFill>
              <a:schemeClr val="bg1">
                <a:alpha val="10000"/>
              </a:schemeClr>
            </a:solidFill>
          </p:grpSpPr>
          <p:sp>
            <p:nvSpPr>
              <p:cNvPr id="1231" name="Freeform 1230">
                <a:extLst>
                  <a:ext uri="{FF2B5EF4-FFF2-40B4-BE49-F238E27FC236}">
                    <a16:creationId xmlns:a16="http://schemas.microsoft.com/office/drawing/2014/main" id="{B8A4FBAE-6111-598B-F575-84DE0231C30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9EE7CDB4-7694-627D-C21A-AD7E743581A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955445F9-509F-1045-E79D-A7E2C4F476B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3730DCCD-7260-39DA-568A-9692477ED55F}"/>
                </a:ext>
              </a:extLst>
            </p:cNvPr>
            <p:cNvGrpSpPr/>
            <p:nvPr/>
          </p:nvGrpSpPr>
          <p:grpSpPr>
            <a:xfrm rot="2700000">
              <a:off x="8465933" y="4081694"/>
              <a:ext cx="144365" cy="144462"/>
              <a:chOff x="8755774" y="1777262"/>
              <a:chExt cx="115866" cy="115944"/>
            </a:xfrm>
            <a:solidFill>
              <a:schemeClr val="accent2"/>
            </a:solidFill>
          </p:grpSpPr>
          <p:sp>
            <p:nvSpPr>
              <p:cNvPr id="1235" name="Freeform 1234">
                <a:extLst>
                  <a:ext uri="{FF2B5EF4-FFF2-40B4-BE49-F238E27FC236}">
                    <a16:creationId xmlns:a16="http://schemas.microsoft.com/office/drawing/2014/main" id="{30A32FA9-9D15-967C-CD57-ABD5EC77EA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20B5C64D-9472-D804-448D-E8698DAEF56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E9170591-ADAE-663B-E20B-10B0C22A543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EF8F8F99-1BA2-F6FB-D5FE-F6A4F7FF8254}"/>
                </a:ext>
              </a:extLst>
            </p:cNvPr>
            <p:cNvGrpSpPr/>
            <p:nvPr/>
          </p:nvGrpSpPr>
          <p:grpSpPr>
            <a:xfrm rot="16200000">
              <a:off x="8955296" y="4081694"/>
              <a:ext cx="144365" cy="144462"/>
              <a:chOff x="8755774" y="1777262"/>
              <a:chExt cx="115866" cy="115944"/>
            </a:xfrm>
            <a:solidFill>
              <a:schemeClr val="bg1">
                <a:alpha val="10000"/>
              </a:schemeClr>
            </a:solidFill>
          </p:grpSpPr>
          <p:sp>
            <p:nvSpPr>
              <p:cNvPr id="1239" name="Freeform 1238">
                <a:extLst>
                  <a:ext uri="{FF2B5EF4-FFF2-40B4-BE49-F238E27FC236}">
                    <a16:creationId xmlns:a16="http://schemas.microsoft.com/office/drawing/2014/main" id="{799E6E68-7710-E294-4374-CE9022F72EB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CB534280-D42F-6AF5-4B85-144EB14D93E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0B6E5E67-D7D1-088E-873E-AA6955ADA6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42D047D6-D30E-6BCC-0813-9DB4702B4971}"/>
                </a:ext>
              </a:extLst>
            </p:cNvPr>
            <p:cNvGrpSpPr/>
            <p:nvPr/>
          </p:nvGrpSpPr>
          <p:grpSpPr>
            <a:xfrm rot="16200000">
              <a:off x="54048" y="4457193"/>
              <a:ext cx="144365" cy="144462"/>
              <a:chOff x="8755774" y="1352550"/>
              <a:chExt cx="115866" cy="115944"/>
            </a:xfrm>
            <a:solidFill>
              <a:schemeClr val="bg1">
                <a:alpha val="10000"/>
              </a:schemeClr>
            </a:solidFill>
          </p:grpSpPr>
          <p:sp>
            <p:nvSpPr>
              <p:cNvPr id="1243" name="Freeform 1242">
                <a:extLst>
                  <a:ext uri="{FF2B5EF4-FFF2-40B4-BE49-F238E27FC236}">
                    <a16:creationId xmlns:a16="http://schemas.microsoft.com/office/drawing/2014/main" id="{E08C7161-DAF6-534F-8038-9CCC1B58522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B48D4749-7B5E-362C-6493-468DE858C7A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6F1E3ED6-AC67-50DC-C119-F4E89DB4BCD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E64D142B-0A39-326F-AC22-A7545E51A1A7}"/>
                </a:ext>
              </a:extLst>
            </p:cNvPr>
            <p:cNvGrpSpPr/>
            <p:nvPr/>
          </p:nvGrpSpPr>
          <p:grpSpPr>
            <a:xfrm rot="16200000">
              <a:off x="548570" y="4457193"/>
              <a:ext cx="144365" cy="144462"/>
              <a:chOff x="8755774" y="1777262"/>
              <a:chExt cx="115866" cy="115944"/>
            </a:xfrm>
            <a:solidFill>
              <a:schemeClr val="bg1">
                <a:alpha val="10000"/>
              </a:schemeClr>
            </a:solidFill>
          </p:grpSpPr>
          <p:sp>
            <p:nvSpPr>
              <p:cNvPr id="1247" name="Freeform 1246">
                <a:extLst>
                  <a:ext uri="{FF2B5EF4-FFF2-40B4-BE49-F238E27FC236}">
                    <a16:creationId xmlns:a16="http://schemas.microsoft.com/office/drawing/2014/main" id="{6CBE3B8A-732E-623D-F8D0-EA81AC2C317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1CF09130-A80F-8FAB-DBE2-A9ADC09A0A5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671B559D-DFE0-A7D7-DC86-6F14F7A772A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B3C4402F-353D-761C-C8B1-3ED95DF96AD9}"/>
                </a:ext>
              </a:extLst>
            </p:cNvPr>
            <p:cNvGrpSpPr/>
            <p:nvPr/>
          </p:nvGrpSpPr>
          <p:grpSpPr>
            <a:xfrm rot="16200000">
              <a:off x="1043074" y="4457211"/>
              <a:ext cx="144365" cy="144426"/>
              <a:chOff x="8755774" y="2201975"/>
              <a:chExt cx="115866" cy="115915"/>
            </a:xfrm>
            <a:solidFill>
              <a:schemeClr val="bg1">
                <a:alpha val="10000"/>
              </a:schemeClr>
            </a:solidFill>
          </p:grpSpPr>
          <p:sp>
            <p:nvSpPr>
              <p:cNvPr id="1251" name="Freeform 1250">
                <a:extLst>
                  <a:ext uri="{FF2B5EF4-FFF2-40B4-BE49-F238E27FC236}">
                    <a16:creationId xmlns:a16="http://schemas.microsoft.com/office/drawing/2014/main" id="{8D9D8FF3-2D58-C9B1-76F6-865FF2804FB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1A6ACD44-FF4F-C180-580D-45442062C00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C442FD69-F73B-78F0-E680-0980A64470D2}"/>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E9E4A5FF-D21D-0A47-8904-888A5FE2C457}"/>
                </a:ext>
              </a:extLst>
            </p:cNvPr>
            <p:cNvGrpSpPr/>
            <p:nvPr/>
          </p:nvGrpSpPr>
          <p:grpSpPr>
            <a:xfrm rot="16200000">
              <a:off x="1537560" y="4457211"/>
              <a:ext cx="144365" cy="144426"/>
              <a:chOff x="8755774" y="2626688"/>
              <a:chExt cx="115866" cy="115915"/>
            </a:xfrm>
            <a:solidFill>
              <a:schemeClr val="bg1">
                <a:alpha val="10000"/>
              </a:schemeClr>
            </a:solidFill>
          </p:grpSpPr>
          <p:sp>
            <p:nvSpPr>
              <p:cNvPr id="1255" name="Freeform 1254">
                <a:extLst>
                  <a:ext uri="{FF2B5EF4-FFF2-40B4-BE49-F238E27FC236}">
                    <a16:creationId xmlns:a16="http://schemas.microsoft.com/office/drawing/2014/main" id="{80AF5CF1-6240-F749-6D1E-DA1218D828F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C4EE02B2-6493-DBFF-CB6B-93B21D5B4F38}"/>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613B5791-C95E-0EFF-D56F-F63310C5D352}"/>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45F32EF6-B224-CD20-F8E9-D9C2C7ADC1F9}"/>
                </a:ext>
              </a:extLst>
            </p:cNvPr>
            <p:cNvGrpSpPr/>
            <p:nvPr/>
          </p:nvGrpSpPr>
          <p:grpSpPr>
            <a:xfrm rot="16200000">
              <a:off x="2032046" y="4457211"/>
              <a:ext cx="144365" cy="144426"/>
              <a:chOff x="8755774" y="3051400"/>
              <a:chExt cx="115866" cy="115915"/>
            </a:xfrm>
            <a:solidFill>
              <a:schemeClr val="bg1">
                <a:alpha val="10000"/>
              </a:schemeClr>
            </a:solidFill>
          </p:grpSpPr>
          <p:sp>
            <p:nvSpPr>
              <p:cNvPr id="1259" name="Freeform 1258">
                <a:extLst>
                  <a:ext uri="{FF2B5EF4-FFF2-40B4-BE49-F238E27FC236}">
                    <a16:creationId xmlns:a16="http://schemas.microsoft.com/office/drawing/2014/main" id="{5645A5F3-B0A7-2A97-5AC6-B0643271833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5C231C28-E9B1-B59B-AB8E-4EC69F471D0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069DCBC6-F1C3-602A-6872-D589E7CFC10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6F7E08EE-9B45-316C-8B8C-3C381CA4C19C}"/>
                </a:ext>
              </a:extLst>
            </p:cNvPr>
            <p:cNvGrpSpPr/>
            <p:nvPr/>
          </p:nvGrpSpPr>
          <p:grpSpPr>
            <a:xfrm rot="16200000">
              <a:off x="2526532" y="4457211"/>
              <a:ext cx="144365" cy="144426"/>
              <a:chOff x="8755774" y="3476113"/>
              <a:chExt cx="115866" cy="115915"/>
            </a:xfrm>
            <a:solidFill>
              <a:schemeClr val="bg1">
                <a:alpha val="10000"/>
              </a:schemeClr>
            </a:solidFill>
          </p:grpSpPr>
          <p:sp>
            <p:nvSpPr>
              <p:cNvPr id="1263" name="Freeform 1262">
                <a:extLst>
                  <a:ext uri="{FF2B5EF4-FFF2-40B4-BE49-F238E27FC236}">
                    <a16:creationId xmlns:a16="http://schemas.microsoft.com/office/drawing/2014/main" id="{216386E1-8DE5-49B9-D6EA-317E71E5FA3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CAAA44DE-3D6F-0461-02C2-A7F8392E431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9D91ADBA-3FCE-4630-C479-C7C06AA962B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0D610D1B-F2A8-2F4B-DE8E-87057D295776}"/>
                </a:ext>
              </a:extLst>
            </p:cNvPr>
            <p:cNvGrpSpPr/>
            <p:nvPr/>
          </p:nvGrpSpPr>
          <p:grpSpPr>
            <a:xfrm rot="16200000">
              <a:off x="3021036" y="4457193"/>
              <a:ext cx="144365" cy="144462"/>
              <a:chOff x="8755774" y="3900798"/>
              <a:chExt cx="115866" cy="115944"/>
            </a:xfrm>
            <a:solidFill>
              <a:schemeClr val="bg1">
                <a:alpha val="10000"/>
              </a:schemeClr>
            </a:solidFill>
          </p:grpSpPr>
          <p:sp>
            <p:nvSpPr>
              <p:cNvPr id="1267" name="Freeform 1266">
                <a:extLst>
                  <a:ext uri="{FF2B5EF4-FFF2-40B4-BE49-F238E27FC236}">
                    <a16:creationId xmlns:a16="http://schemas.microsoft.com/office/drawing/2014/main" id="{86F51015-AC86-1AD2-B3F3-70F6EF32F4E6}"/>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420651AD-5B92-6ADD-2445-4D13010AB1F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38955EAE-AD4B-EE69-F103-76CB270518EC}"/>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C030E8E4-C25C-3671-D288-7090CBF12937}"/>
                </a:ext>
              </a:extLst>
            </p:cNvPr>
            <p:cNvGrpSpPr/>
            <p:nvPr/>
          </p:nvGrpSpPr>
          <p:grpSpPr>
            <a:xfrm rot="16200000">
              <a:off x="3515558" y="4457193"/>
              <a:ext cx="144365" cy="144462"/>
              <a:chOff x="8755774" y="4325511"/>
              <a:chExt cx="115866" cy="115944"/>
            </a:xfrm>
            <a:solidFill>
              <a:schemeClr val="bg1">
                <a:alpha val="10000"/>
              </a:schemeClr>
            </a:solidFill>
          </p:grpSpPr>
          <p:sp>
            <p:nvSpPr>
              <p:cNvPr id="1271" name="Freeform 1270">
                <a:extLst>
                  <a:ext uri="{FF2B5EF4-FFF2-40B4-BE49-F238E27FC236}">
                    <a16:creationId xmlns:a16="http://schemas.microsoft.com/office/drawing/2014/main" id="{64C354D1-0692-ACA9-F23A-CBD9525F55D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4CE7CF52-B2A1-E814-3FD4-BBFFE8C2D3B0}"/>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7E4BF21B-7D54-33F7-944C-CA3506A52473}"/>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1E8959B5-1FCE-4A03-135B-D64BC17B885F}"/>
                </a:ext>
              </a:extLst>
            </p:cNvPr>
            <p:cNvGrpSpPr/>
            <p:nvPr/>
          </p:nvGrpSpPr>
          <p:grpSpPr>
            <a:xfrm rot="16200000">
              <a:off x="4010080" y="4457193"/>
              <a:ext cx="144365" cy="144462"/>
              <a:chOff x="8755774" y="1352550"/>
              <a:chExt cx="115866" cy="115944"/>
            </a:xfrm>
            <a:solidFill>
              <a:schemeClr val="bg1">
                <a:alpha val="10000"/>
              </a:schemeClr>
            </a:solidFill>
          </p:grpSpPr>
          <p:sp>
            <p:nvSpPr>
              <p:cNvPr id="1275" name="Freeform 1274">
                <a:extLst>
                  <a:ext uri="{FF2B5EF4-FFF2-40B4-BE49-F238E27FC236}">
                    <a16:creationId xmlns:a16="http://schemas.microsoft.com/office/drawing/2014/main" id="{B9D0F181-94E4-CEF1-5449-6ABB0BBE53E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04542AC7-8DDE-0AB4-CBC5-2875761D831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2452A153-6A20-0B2A-7D6D-4620BAE275C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45D414A0-A96C-911E-9283-1EA8C0CF9173}"/>
                </a:ext>
              </a:extLst>
            </p:cNvPr>
            <p:cNvGrpSpPr/>
            <p:nvPr/>
          </p:nvGrpSpPr>
          <p:grpSpPr>
            <a:xfrm rot="16200000">
              <a:off x="4504602" y="4457193"/>
              <a:ext cx="144365" cy="144462"/>
              <a:chOff x="8755774" y="1777262"/>
              <a:chExt cx="115866" cy="115944"/>
            </a:xfrm>
            <a:solidFill>
              <a:schemeClr val="bg1">
                <a:alpha val="10000"/>
              </a:schemeClr>
            </a:solidFill>
          </p:grpSpPr>
          <p:sp>
            <p:nvSpPr>
              <p:cNvPr id="1279" name="Freeform 1278">
                <a:extLst>
                  <a:ext uri="{FF2B5EF4-FFF2-40B4-BE49-F238E27FC236}">
                    <a16:creationId xmlns:a16="http://schemas.microsoft.com/office/drawing/2014/main" id="{4E99FF48-7001-DD8D-9D98-91CBAEE387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A6A902FA-BC63-FAB9-3347-C7B9150CCE9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B72CDC28-8561-609B-1CBA-6C33A66422E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D955CB9B-E0C7-B55D-46C3-84DEF38B5027}"/>
                </a:ext>
              </a:extLst>
            </p:cNvPr>
            <p:cNvGrpSpPr/>
            <p:nvPr/>
          </p:nvGrpSpPr>
          <p:grpSpPr>
            <a:xfrm rot="16200000">
              <a:off x="4999124" y="4457193"/>
              <a:ext cx="144365" cy="144462"/>
              <a:chOff x="8755774" y="1777262"/>
              <a:chExt cx="115866" cy="115944"/>
            </a:xfrm>
            <a:solidFill>
              <a:schemeClr val="bg1">
                <a:alpha val="10000"/>
              </a:schemeClr>
            </a:solidFill>
          </p:grpSpPr>
          <p:sp>
            <p:nvSpPr>
              <p:cNvPr id="1283" name="Freeform 1282">
                <a:extLst>
                  <a:ext uri="{FF2B5EF4-FFF2-40B4-BE49-F238E27FC236}">
                    <a16:creationId xmlns:a16="http://schemas.microsoft.com/office/drawing/2014/main" id="{F65BFA94-6F5A-91EE-D64F-165B0EAD9AA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3197F156-828D-4678-9BA6-C2C3311346C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D4BC713E-C7A4-915D-167B-CEDBB2A2AEF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3700DB72-A56C-22EE-D1FE-82E55041E3FA}"/>
                </a:ext>
              </a:extLst>
            </p:cNvPr>
            <p:cNvGrpSpPr/>
            <p:nvPr/>
          </p:nvGrpSpPr>
          <p:grpSpPr>
            <a:xfrm rot="16200000">
              <a:off x="5493646" y="4457193"/>
              <a:ext cx="144365" cy="144462"/>
              <a:chOff x="8755774" y="1777262"/>
              <a:chExt cx="115866" cy="115944"/>
            </a:xfrm>
            <a:solidFill>
              <a:schemeClr val="bg1">
                <a:alpha val="10000"/>
              </a:schemeClr>
            </a:solidFill>
          </p:grpSpPr>
          <p:sp>
            <p:nvSpPr>
              <p:cNvPr id="1287" name="Freeform 1286">
                <a:extLst>
                  <a:ext uri="{FF2B5EF4-FFF2-40B4-BE49-F238E27FC236}">
                    <a16:creationId xmlns:a16="http://schemas.microsoft.com/office/drawing/2014/main" id="{EAE588F3-A317-A5AF-E044-72C9723942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AE18DD37-7CF5-FF92-43A9-0A6EC5C94D9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5D967519-7C36-0669-4972-8F7CE7B45A9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9BFE5E1D-AEFE-A22C-E26E-BC824DD638B6}"/>
                </a:ext>
              </a:extLst>
            </p:cNvPr>
            <p:cNvGrpSpPr/>
            <p:nvPr/>
          </p:nvGrpSpPr>
          <p:grpSpPr>
            <a:xfrm rot="16200000">
              <a:off x="5988168" y="4457193"/>
              <a:ext cx="144365" cy="144462"/>
              <a:chOff x="8755774" y="1777262"/>
              <a:chExt cx="115866" cy="115944"/>
            </a:xfrm>
            <a:solidFill>
              <a:schemeClr val="bg1">
                <a:alpha val="10000"/>
              </a:schemeClr>
            </a:solidFill>
          </p:grpSpPr>
          <p:sp>
            <p:nvSpPr>
              <p:cNvPr id="1291" name="Freeform 1290">
                <a:extLst>
                  <a:ext uri="{FF2B5EF4-FFF2-40B4-BE49-F238E27FC236}">
                    <a16:creationId xmlns:a16="http://schemas.microsoft.com/office/drawing/2014/main" id="{D6AB8C10-0044-C25E-474E-F9FD9344C09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2D915C75-1CDE-63D7-047E-A720B3DCEAE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460E12C7-C6B3-5503-25A8-A0D3668FA19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8843A3B2-773A-CC10-05BD-A85929859183}"/>
                </a:ext>
              </a:extLst>
            </p:cNvPr>
            <p:cNvGrpSpPr/>
            <p:nvPr/>
          </p:nvGrpSpPr>
          <p:grpSpPr>
            <a:xfrm rot="16200000">
              <a:off x="6482690" y="4457193"/>
              <a:ext cx="144365" cy="144462"/>
              <a:chOff x="8755774" y="1777262"/>
              <a:chExt cx="115866" cy="115944"/>
            </a:xfrm>
            <a:solidFill>
              <a:schemeClr val="bg1">
                <a:alpha val="10000"/>
              </a:schemeClr>
            </a:solidFill>
          </p:grpSpPr>
          <p:sp>
            <p:nvSpPr>
              <p:cNvPr id="1295" name="Freeform 1294">
                <a:extLst>
                  <a:ext uri="{FF2B5EF4-FFF2-40B4-BE49-F238E27FC236}">
                    <a16:creationId xmlns:a16="http://schemas.microsoft.com/office/drawing/2014/main" id="{1AE93C7E-7CE3-918F-8838-9CD3C28A3E6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1B490A8C-727F-2F1B-6A0C-BE93949700B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CEABBBED-1FCE-63EB-CB91-D6E37653A12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C650E71A-A604-C589-7201-B4CB7CC5AC0A}"/>
                </a:ext>
              </a:extLst>
            </p:cNvPr>
            <p:cNvGrpSpPr/>
            <p:nvPr/>
          </p:nvGrpSpPr>
          <p:grpSpPr>
            <a:xfrm rot="16200000">
              <a:off x="6977212" y="4457193"/>
              <a:ext cx="144365" cy="144462"/>
              <a:chOff x="8755774" y="1777262"/>
              <a:chExt cx="115866" cy="115944"/>
            </a:xfrm>
            <a:solidFill>
              <a:schemeClr val="bg1">
                <a:alpha val="10000"/>
              </a:schemeClr>
            </a:solidFill>
          </p:grpSpPr>
          <p:sp>
            <p:nvSpPr>
              <p:cNvPr id="1299" name="Freeform 1298">
                <a:extLst>
                  <a:ext uri="{FF2B5EF4-FFF2-40B4-BE49-F238E27FC236}">
                    <a16:creationId xmlns:a16="http://schemas.microsoft.com/office/drawing/2014/main" id="{329F83B6-0015-72D2-84DB-966AC722E09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E2FE3B5A-7DF7-175B-99E8-277A5C201AF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A3A0255E-BE7C-FA20-447F-AACC5493C2C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2C122621-A8DF-D5D0-489F-A29E93878086}"/>
                </a:ext>
              </a:extLst>
            </p:cNvPr>
            <p:cNvGrpSpPr/>
            <p:nvPr/>
          </p:nvGrpSpPr>
          <p:grpSpPr>
            <a:xfrm rot="16200000">
              <a:off x="7471734" y="4457193"/>
              <a:ext cx="144365" cy="144462"/>
              <a:chOff x="8755774" y="1777262"/>
              <a:chExt cx="115866" cy="115944"/>
            </a:xfrm>
            <a:solidFill>
              <a:schemeClr val="bg1">
                <a:alpha val="10000"/>
              </a:schemeClr>
            </a:solidFill>
          </p:grpSpPr>
          <p:sp>
            <p:nvSpPr>
              <p:cNvPr id="1303" name="Freeform 1302">
                <a:extLst>
                  <a:ext uri="{FF2B5EF4-FFF2-40B4-BE49-F238E27FC236}">
                    <a16:creationId xmlns:a16="http://schemas.microsoft.com/office/drawing/2014/main" id="{99B89246-85C0-DAC7-EE9F-ECED572BDE9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26EF213E-120C-97F7-9C35-65C42FFD3F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08285EAD-036A-48DA-9843-EBA531EC9EE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0B183F60-9163-5A98-7CDA-0B06C6813926}"/>
                </a:ext>
              </a:extLst>
            </p:cNvPr>
            <p:cNvGrpSpPr/>
            <p:nvPr/>
          </p:nvGrpSpPr>
          <p:grpSpPr>
            <a:xfrm rot="16200000">
              <a:off x="7966256" y="4457193"/>
              <a:ext cx="144365" cy="144462"/>
              <a:chOff x="8755774" y="1777262"/>
              <a:chExt cx="115866" cy="115944"/>
            </a:xfrm>
            <a:solidFill>
              <a:schemeClr val="bg1">
                <a:alpha val="10000"/>
              </a:schemeClr>
            </a:solidFill>
          </p:grpSpPr>
          <p:sp>
            <p:nvSpPr>
              <p:cNvPr id="1307" name="Freeform 1306">
                <a:extLst>
                  <a:ext uri="{FF2B5EF4-FFF2-40B4-BE49-F238E27FC236}">
                    <a16:creationId xmlns:a16="http://schemas.microsoft.com/office/drawing/2014/main" id="{6933F2A4-CA74-8791-7AAE-B7F7407ED10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05D999D6-E945-FEA8-7895-7A3E0794D06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0BE1772F-803E-7C44-31CE-882ACFEFA2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64DE98B1-A87A-56F8-27FF-7A4DBD50379B}"/>
                </a:ext>
              </a:extLst>
            </p:cNvPr>
            <p:cNvGrpSpPr/>
            <p:nvPr/>
          </p:nvGrpSpPr>
          <p:grpSpPr>
            <a:xfrm rot="16200000">
              <a:off x="8460778" y="4457193"/>
              <a:ext cx="144365" cy="144462"/>
              <a:chOff x="8755774" y="1777262"/>
              <a:chExt cx="115866" cy="115944"/>
            </a:xfrm>
            <a:solidFill>
              <a:schemeClr val="bg1">
                <a:alpha val="10000"/>
              </a:schemeClr>
            </a:solidFill>
          </p:grpSpPr>
          <p:sp>
            <p:nvSpPr>
              <p:cNvPr id="1311" name="Freeform 1310">
                <a:extLst>
                  <a:ext uri="{FF2B5EF4-FFF2-40B4-BE49-F238E27FC236}">
                    <a16:creationId xmlns:a16="http://schemas.microsoft.com/office/drawing/2014/main" id="{4D99DB1A-BDAD-795E-D957-5B96B2B61D5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A8096C1A-2D19-78EA-5E68-8EE58C0738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20B6403E-1374-DEA9-7E36-20BC40B30EB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7657C38B-75A5-586D-A472-A706A581DBF1}"/>
                </a:ext>
              </a:extLst>
            </p:cNvPr>
            <p:cNvGrpSpPr/>
            <p:nvPr/>
          </p:nvGrpSpPr>
          <p:grpSpPr>
            <a:xfrm rot="16200000">
              <a:off x="8955296" y="4457193"/>
              <a:ext cx="144365" cy="144462"/>
              <a:chOff x="8755774" y="1777262"/>
              <a:chExt cx="115866" cy="115944"/>
            </a:xfrm>
            <a:solidFill>
              <a:schemeClr val="bg1">
                <a:alpha val="10000"/>
              </a:schemeClr>
            </a:solidFill>
          </p:grpSpPr>
          <p:sp>
            <p:nvSpPr>
              <p:cNvPr id="1315" name="Freeform 1314">
                <a:extLst>
                  <a:ext uri="{FF2B5EF4-FFF2-40B4-BE49-F238E27FC236}">
                    <a16:creationId xmlns:a16="http://schemas.microsoft.com/office/drawing/2014/main" id="{DF5468E6-DD28-378D-A086-A9FEDFBE08D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E3A3CDE5-4358-FB6B-7D13-CF979D2379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61F3CEF7-CE4B-5407-1451-96161DF886A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2081D819-9118-3684-8D8F-CE467AF2E473}"/>
                </a:ext>
              </a:extLst>
            </p:cNvPr>
            <p:cNvGrpSpPr/>
            <p:nvPr/>
          </p:nvGrpSpPr>
          <p:grpSpPr>
            <a:xfrm rot="16200000">
              <a:off x="54048" y="4832692"/>
              <a:ext cx="144365" cy="144462"/>
              <a:chOff x="8755774" y="1352550"/>
              <a:chExt cx="115866" cy="115944"/>
            </a:xfrm>
            <a:solidFill>
              <a:schemeClr val="bg1">
                <a:alpha val="10000"/>
              </a:schemeClr>
            </a:solidFill>
          </p:grpSpPr>
          <p:sp>
            <p:nvSpPr>
              <p:cNvPr id="1319" name="Freeform 1318">
                <a:extLst>
                  <a:ext uri="{FF2B5EF4-FFF2-40B4-BE49-F238E27FC236}">
                    <a16:creationId xmlns:a16="http://schemas.microsoft.com/office/drawing/2014/main" id="{CF5FCF34-EA53-BC3F-3EB6-1C1205AA03F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5E4A5C96-3966-A453-9CAF-99E6DE52C5C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B3B17C7B-5090-9684-AD43-142CD1DB2B3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E5B6BD89-884C-BF8B-6004-098CFBECDA8E}"/>
                </a:ext>
              </a:extLst>
            </p:cNvPr>
            <p:cNvGrpSpPr/>
            <p:nvPr/>
          </p:nvGrpSpPr>
          <p:grpSpPr>
            <a:xfrm rot="16200000">
              <a:off x="548570" y="4832692"/>
              <a:ext cx="144365" cy="144462"/>
              <a:chOff x="8755774" y="1777262"/>
              <a:chExt cx="115866" cy="115944"/>
            </a:xfrm>
            <a:solidFill>
              <a:schemeClr val="bg1">
                <a:alpha val="10000"/>
              </a:schemeClr>
            </a:solidFill>
          </p:grpSpPr>
          <p:sp>
            <p:nvSpPr>
              <p:cNvPr id="1323" name="Freeform 1322">
                <a:extLst>
                  <a:ext uri="{FF2B5EF4-FFF2-40B4-BE49-F238E27FC236}">
                    <a16:creationId xmlns:a16="http://schemas.microsoft.com/office/drawing/2014/main" id="{F34708A8-14A9-573E-193D-680C819C21A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425D426E-013F-5585-DDDF-56B5E17A458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E7123B50-4CC6-3A5C-AE6F-63E771A6C16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9CCA3D5F-1FFC-F101-560B-70C20A2B4303}"/>
                </a:ext>
              </a:extLst>
            </p:cNvPr>
            <p:cNvGrpSpPr/>
            <p:nvPr/>
          </p:nvGrpSpPr>
          <p:grpSpPr>
            <a:xfrm rot="16200000">
              <a:off x="1043074" y="4832710"/>
              <a:ext cx="144365" cy="144426"/>
              <a:chOff x="8755774" y="2201975"/>
              <a:chExt cx="115866" cy="115915"/>
            </a:xfrm>
            <a:solidFill>
              <a:schemeClr val="bg1">
                <a:alpha val="10000"/>
              </a:schemeClr>
            </a:solidFill>
          </p:grpSpPr>
          <p:sp>
            <p:nvSpPr>
              <p:cNvPr id="1327" name="Freeform 1326">
                <a:extLst>
                  <a:ext uri="{FF2B5EF4-FFF2-40B4-BE49-F238E27FC236}">
                    <a16:creationId xmlns:a16="http://schemas.microsoft.com/office/drawing/2014/main" id="{04FB895B-4FA3-8C7D-BAF0-3D2311914EAA}"/>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A6A108B9-2BF7-02DC-0700-71F786584BD8}"/>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2066A194-499D-05DC-F0E6-D6D1F2210B49}"/>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90C4AE28-EC2F-B6CD-888A-BC1CAE999372}"/>
                </a:ext>
              </a:extLst>
            </p:cNvPr>
            <p:cNvGrpSpPr/>
            <p:nvPr/>
          </p:nvGrpSpPr>
          <p:grpSpPr>
            <a:xfrm rot="16200000">
              <a:off x="1537560" y="4832710"/>
              <a:ext cx="144365" cy="144426"/>
              <a:chOff x="8755774" y="2626688"/>
              <a:chExt cx="115866" cy="115915"/>
            </a:xfrm>
            <a:solidFill>
              <a:schemeClr val="bg1">
                <a:alpha val="10000"/>
              </a:schemeClr>
            </a:solidFill>
          </p:grpSpPr>
          <p:sp>
            <p:nvSpPr>
              <p:cNvPr id="1331" name="Freeform 1330">
                <a:extLst>
                  <a:ext uri="{FF2B5EF4-FFF2-40B4-BE49-F238E27FC236}">
                    <a16:creationId xmlns:a16="http://schemas.microsoft.com/office/drawing/2014/main" id="{8410C43A-C961-1C39-1BB8-261727AF3C57}"/>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FFB635B8-E98A-7E13-0FFE-C652FC904B5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15B2A9D1-E8D5-B72B-6C06-CFEED582E57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D9945D48-F959-B633-10F1-A4B5A3E57381}"/>
                </a:ext>
              </a:extLst>
            </p:cNvPr>
            <p:cNvGrpSpPr/>
            <p:nvPr/>
          </p:nvGrpSpPr>
          <p:grpSpPr>
            <a:xfrm rot="16200000">
              <a:off x="2032046" y="4832710"/>
              <a:ext cx="144365" cy="144426"/>
              <a:chOff x="8755774" y="3051400"/>
              <a:chExt cx="115866" cy="115915"/>
            </a:xfrm>
            <a:solidFill>
              <a:schemeClr val="bg1">
                <a:alpha val="10000"/>
              </a:schemeClr>
            </a:solidFill>
          </p:grpSpPr>
          <p:sp>
            <p:nvSpPr>
              <p:cNvPr id="1335" name="Freeform 1334">
                <a:extLst>
                  <a:ext uri="{FF2B5EF4-FFF2-40B4-BE49-F238E27FC236}">
                    <a16:creationId xmlns:a16="http://schemas.microsoft.com/office/drawing/2014/main" id="{518B590C-260D-52A4-3B58-DB86823161B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B7E9FD8C-BECC-76AF-AFC2-A58FBEEB3A8C}"/>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B939E0FE-4DB8-039A-BF83-8FFAEBCF8642}"/>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93163DC0-580E-124A-505E-555A108FBF67}"/>
                </a:ext>
              </a:extLst>
            </p:cNvPr>
            <p:cNvGrpSpPr/>
            <p:nvPr/>
          </p:nvGrpSpPr>
          <p:grpSpPr>
            <a:xfrm rot="16200000">
              <a:off x="2526532" y="4832710"/>
              <a:ext cx="144365" cy="144426"/>
              <a:chOff x="8755774" y="3476113"/>
              <a:chExt cx="115866" cy="115915"/>
            </a:xfrm>
            <a:solidFill>
              <a:schemeClr val="bg1">
                <a:alpha val="10000"/>
              </a:schemeClr>
            </a:solidFill>
          </p:grpSpPr>
          <p:sp>
            <p:nvSpPr>
              <p:cNvPr id="1339" name="Freeform 1338">
                <a:extLst>
                  <a:ext uri="{FF2B5EF4-FFF2-40B4-BE49-F238E27FC236}">
                    <a16:creationId xmlns:a16="http://schemas.microsoft.com/office/drawing/2014/main" id="{1AD379E0-7E12-7387-D2F8-4495EA1E04E7}"/>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103E18E2-C016-FA4F-BDC1-42AB2EB3033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A1F63980-167E-92F3-BA22-F3BEB4B51A3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223759CB-F69F-E114-17FF-BFDEEDE42600}"/>
                </a:ext>
              </a:extLst>
            </p:cNvPr>
            <p:cNvGrpSpPr/>
            <p:nvPr/>
          </p:nvGrpSpPr>
          <p:grpSpPr>
            <a:xfrm rot="16200000">
              <a:off x="3021036" y="4832692"/>
              <a:ext cx="144365" cy="144462"/>
              <a:chOff x="8755774" y="3900798"/>
              <a:chExt cx="115866" cy="115944"/>
            </a:xfrm>
            <a:solidFill>
              <a:schemeClr val="bg1">
                <a:alpha val="10000"/>
              </a:schemeClr>
            </a:solidFill>
          </p:grpSpPr>
          <p:sp>
            <p:nvSpPr>
              <p:cNvPr id="1343" name="Freeform 1342">
                <a:extLst>
                  <a:ext uri="{FF2B5EF4-FFF2-40B4-BE49-F238E27FC236}">
                    <a16:creationId xmlns:a16="http://schemas.microsoft.com/office/drawing/2014/main" id="{469A0EA9-3D70-E1E9-6D0B-AE8A0505385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E5FDDA24-283C-9DD9-9C82-D58744C94CD9}"/>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E6E7C929-8E9B-E674-5DED-06A8FB845A2C}"/>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89B568BB-1A97-6343-F3D5-294F0E6F89DC}"/>
                </a:ext>
              </a:extLst>
            </p:cNvPr>
            <p:cNvGrpSpPr/>
            <p:nvPr/>
          </p:nvGrpSpPr>
          <p:grpSpPr>
            <a:xfrm rot="16200000">
              <a:off x="3515558" y="4832692"/>
              <a:ext cx="144365" cy="144462"/>
              <a:chOff x="8755774" y="4325511"/>
              <a:chExt cx="115866" cy="115944"/>
            </a:xfrm>
            <a:solidFill>
              <a:schemeClr val="bg1">
                <a:alpha val="10000"/>
              </a:schemeClr>
            </a:solidFill>
          </p:grpSpPr>
          <p:sp>
            <p:nvSpPr>
              <p:cNvPr id="1347" name="Freeform 1346">
                <a:extLst>
                  <a:ext uri="{FF2B5EF4-FFF2-40B4-BE49-F238E27FC236}">
                    <a16:creationId xmlns:a16="http://schemas.microsoft.com/office/drawing/2014/main" id="{D25E088B-9ADE-C6CE-99AF-0B85451FF377}"/>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EC5AE053-4A9A-1BF6-6130-2BA913B2D2B9}"/>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5FFA0293-2A08-5C7A-1025-4CC74E1C31D7}"/>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5E47FB83-A5F6-05ED-A08B-A38AF55C81FF}"/>
                </a:ext>
              </a:extLst>
            </p:cNvPr>
            <p:cNvGrpSpPr/>
            <p:nvPr/>
          </p:nvGrpSpPr>
          <p:grpSpPr>
            <a:xfrm rot="16200000">
              <a:off x="4010080" y="4832692"/>
              <a:ext cx="144365" cy="144462"/>
              <a:chOff x="8755774" y="1352550"/>
              <a:chExt cx="115866" cy="115944"/>
            </a:xfrm>
            <a:solidFill>
              <a:schemeClr val="bg1">
                <a:alpha val="10000"/>
              </a:schemeClr>
            </a:solidFill>
          </p:grpSpPr>
          <p:sp>
            <p:nvSpPr>
              <p:cNvPr id="1351" name="Freeform 1350">
                <a:extLst>
                  <a:ext uri="{FF2B5EF4-FFF2-40B4-BE49-F238E27FC236}">
                    <a16:creationId xmlns:a16="http://schemas.microsoft.com/office/drawing/2014/main" id="{B95277F3-6C35-5B02-5022-2D831652193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4B119CFB-D968-93B6-777A-065A57E4A1C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D54CEE68-5AF5-29F4-7105-A525302475D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145A44D9-1426-D0C6-7376-1107920B9184}"/>
                </a:ext>
              </a:extLst>
            </p:cNvPr>
            <p:cNvGrpSpPr/>
            <p:nvPr/>
          </p:nvGrpSpPr>
          <p:grpSpPr>
            <a:xfrm rot="16200000">
              <a:off x="4504602" y="4832692"/>
              <a:ext cx="144365" cy="144462"/>
              <a:chOff x="8755774" y="1777262"/>
              <a:chExt cx="115866" cy="115944"/>
            </a:xfrm>
            <a:solidFill>
              <a:schemeClr val="bg1">
                <a:alpha val="10000"/>
              </a:schemeClr>
            </a:solidFill>
          </p:grpSpPr>
          <p:sp>
            <p:nvSpPr>
              <p:cNvPr id="1355" name="Freeform 1354">
                <a:extLst>
                  <a:ext uri="{FF2B5EF4-FFF2-40B4-BE49-F238E27FC236}">
                    <a16:creationId xmlns:a16="http://schemas.microsoft.com/office/drawing/2014/main" id="{D4F66876-7E36-600E-3BBF-B0E5DEC3789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267356B9-26CF-F740-4B29-C10B1AA646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4CCB16C2-802C-B945-AFD9-1258486B101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E8DA0E60-804F-08F1-A079-DB5D7B2BCD00}"/>
                </a:ext>
              </a:extLst>
            </p:cNvPr>
            <p:cNvGrpSpPr/>
            <p:nvPr/>
          </p:nvGrpSpPr>
          <p:grpSpPr>
            <a:xfrm rot="16200000">
              <a:off x="4999124" y="4832692"/>
              <a:ext cx="144365" cy="144462"/>
              <a:chOff x="8755774" y="1777262"/>
              <a:chExt cx="115866" cy="115944"/>
            </a:xfrm>
            <a:solidFill>
              <a:schemeClr val="bg1">
                <a:alpha val="10000"/>
              </a:schemeClr>
            </a:solidFill>
          </p:grpSpPr>
          <p:sp>
            <p:nvSpPr>
              <p:cNvPr id="1359" name="Freeform 1358">
                <a:extLst>
                  <a:ext uri="{FF2B5EF4-FFF2-40B4-BE49-F238E27FC236}">
                    <a16:creationId xmlns:a16="http://schemas.microsoft.com/office/drawing/2014/main" id="{3530EAC0-B0B8-BF0E-3D75-913ACBE118B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CC6A339D-447A-C8C6-E731-86EEA7A7B61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23A26C96-763D-4763-D65A-0AD1F897738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2F15B930-19D1-A730-7590-3BBB78B253D4}"/>
                </a:ext>
              </a:extLst>
            </p:cNvPr>
            <p:cNvGrpSpPr/>
            <p:nvPr/>
          </p:nvGrpSpPr>
          <p:grpSpPr>
            <a:xfrm rot="16200000">
              <a:off x="5493646" y="4832692"/>
              <a:ext cx="144365" cy="144462"/>
              <a:chOff x="8755774" y="1777262"/>
              <a:chExt cx="115866" cy="115944"/>
            </a:xfrm>
            <a:solidFill>
              <a:schemeClr val="bg1">
                <a:alpha val="10000"/>
              </a:schemeClr>
            </a:solidFill>
          </p:grpSpPr>
          <p:sp>
            <p:nvSpPr>
              <p:cNvPr id="1363" name="Freeform 1362">
                <a:extLst>
                  <a:ext uri="{FF2B5EF4-FFF2-40B4-BE49-F238E27FC236}">
                    <a16:creationId xmlns:a16="http://schemas.microsoft.com/office/drawing/2014/main" id="{20AAEF49-635E-9982-5F2F-AA84CD991F4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0ABB550B-2FF7-A38E-1DC5-82EB775AEE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06B1B2A2-E25C-8052-D123-AFB7CDED849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23372B08-77EE-DD8B-76B6-84320D287CA9}"/>
                </a:ext>
              </a:extLst>
            </p:cNvPr>
            <p:cNvGrpSpPr/>
            <p:nvPr/>
          </p:nvGrpSpPr>
          <p:grpSpPr>
            <a:xfrm rot="16200000">
              <a:off x="5988168" y="4832692"/>
              <a:ext cx="144365" cy="144462"/>
              <a:chOff x="8755774" y="1777262"/>
              <a:chExt cx="115866" cy="115944"/>
            </a:xfrm>
            <a:solidFill>
              <a:schemeClr val="bg1">
                <a:alpha val="10000"/>
              </a:schemeClr>
            </a:solidFill>
          </p:grpSpPr>
          <p:sp>
            <p:nvSpPr>
              <p:cNvPr id="1367" name="Freeform 1366">
                <a:extLst>
                  <a:ext uri="{FF2B5EF4-FFF2-40B4-BE49-F238E27FC236}">
                    <a16:creationId xmlns:a16="http://schemas.microsoft.com/office/drawing/2014/main" id="{35B51A6F-F0C6-7204-2D5A-7929B4801CA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8E9AF24E-D247-6763-2C66-AAF121655CA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93777B57-26A4-282A-53F1-A817B3F4A60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2BD86B9D-4411-1792-BC49-6626E83ED6E2}"/>
                </a:ext>
              </a:extLst>
            </p:cNvPr>
            <p:cNvGrpSpPr/>
            <p:nvPr/>
          </p:nvGrpSpPr>
          <p:grpSpPr>
            <a:xfrm rot="16200000">
              <a:off x="6482690" y="4832692"/>
              <a:ext cx="144365" cy="144462"/>
              <a:chOff x="8755774" y="1777262"/>
              <a:chExt cx="115866" cy="115944"/>
            </a:xfrm>
            <a:solidFill>
              <a:schemeClr val="bg1">
                <a:alpha val="10000"/>
              </a:schemeClr>
            </a:solidFill>
          </p:grpSpPr>
          <p:sp>
            <p:nvSpPr>
              <p:cNvPr id="1371" name="Freeform 1370">
                <a:extLst>
                  <a:ext uri="{FF2B5EF4-FFF2-40B4-BE49-F238E27FC236}">
                    <a16:creationId xmlns:a16="http://schemas.microsoft.com/office/drawing/2014/main" id="{50489947-F9B0-7628-AD28-C3CCEA246BC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23492083-6437-CE79-0C35-66417ACC115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DC97C501-B4F3-39AB-BF5B-5EEB6092D75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DFF2CB2E-163B-E0F8-9E92-5F6632FB619A}"/>
                </a:ext>
              </a:extLst>
            </p:cNvPr>
            <p:cNvGrpSpPr/>
            <p:nvPr/>
          </p:nvGrpSpPr>
          <p:grpSpPr>
            <a:xfrm rot="16200000">
              <a:off x="6977212" y="4832692"/>
              <a:ext cx="144365" cy="144462"/>
              <a:chOff x="8755774" y="1777262"/>
              <a:chExt cx="115866" cy="115944"/>
            </a:xfrm>
            <a:solidFill>
              <a:schemeClr val="bg1">
                <a:alpha val="10000"/>
              </a:schemeClr>
            </a:solidFill>
          </p:grpSpPr>
          <p:sp>
            <p:nvSpPr>
              <p:cNvPr id="1375" name="Freeform 1374">
                <a:extLst>
                  <a:ext uri="{FF2B5EF4-FFF2-40B4-BE49-F238E27FC236}">
                    <a16:creationId xmlns:a16="http://schemas.microsoft.com/office/drawing/2014/main" id="{DC576F24-B244-5630-72AF-092DEBB027F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E34B83C3-5514-84B1-F261-ED891FAE1A4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9FEC4FBF-F3DB-611C-40AB-F5D6CBB7E17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C725A35C-08B0-3D2D-A9F7-99948D7959D0}"/>
                </a:ext>
              </a:extLst>
            </p:cNvPr>
            <p:cNvGrpSpPr/>
            <p:nvPr/>
          </p:nvGrpSpPr>
          <p:grpSpPr>
            <a:xfrm rot="16200000">
              <a:off x="7471734" y="4832692"/>
              <a:ext cx="144365" cy="144462"/>
              <a:chOff x="8755774" y="1777262"/>
              <a:chExt cx="115866" cy="115944"/>
            </a:xfrm>
            <a:solidFill>
              <a:schemeClr val="bg1">
                <a:alpha val="10000"/>
              </a:schemeClr>
            </a:solidFill>
          </p:grpSpPr>
          <p:sp>
            <p:nvSpPr>
              <p:cNvPr id="1379" name="Freeform 1378">
                <a:extLst>
                  <a:ext uri="{FF2B5EF4-FFF2-40B4-BE49-F238E27FC236}">
                    <a16:creationId xmlns:a16="http://schemas.microsoft.com/office/drawing/2014/main" id="{7B80A096-F647-093F-0878-F2CAA250083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C86F6FF7-75E4-34BA-9108-6FC52DB68C9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5AA75620-020D-5380-E0B6-E0F28354BA2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1679D657-AAA0-DD4E-2DAB-A95023081807}"/>
                </a:ext>
              </a:extLst>
            </p:cNvPr>
            <p:cNvGrpSpPr/>
            <p:nvPr/>
          </p:nvGrpSpPr>
          <p:grpSpPr>
            <a:xfrm rot="16200000">
              <a:off x="7966256" y="4832692"/>
              <a:ext cx="144365" cy="144462"/>
              <a:chOff x="8755774" y="1777262"/>
              <a:chExt cx="115866" cy="115944"/>
            </a:xfrm>
            <a:solidFill>
              <a:schemeClr val="bg1">
                <a:alpha val="10000"/>
              </a:schemeClr>
            </a:solidFill>
          </p:grpSpPr>
          <p:sp>
            <p:nvSpPr>
              <p:cNvPr id="1383" name="Freeform 1382">
                <a:extLst>
                  <a:ext uri="{FF2B5EF4-FFF2-40B4-BE49-F238E27FC236}">
                    <a16:creationId xmlns:a16="http://schemas.microsoft.com/office/drawing/2014/main" id="{BE807D8D-1444-354E-3D17-C45053EC243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7DBEDB4D-DCCF-04F6-F5D9-97414239D4A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BFFA36B0-E074-734F-A1E4-86E9E8230D3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F174FF5B-AE47-5DF5-C30B-2D99ABC263F4}"/>
                </a:ext>
              </a:extLst>
            </p:cNvPr>
            <p:cNvGrpSpPr/>
            <p:nvPr/>
          </p:nvGrpSpPr>
          <p:grpSpPr>
            <a:xfrm rot="16200000">
              <a:off x="8460778" y="4832692"/>
              <a:ext cx="144365" cy="144462"/>
              <a:chOff x="8755774" y="1777262"/>
              <a:chExt cx="115866" cy="115944"/>
            </a:xfrm>
            <a:solidFill>
              <a:schemeClr val="bg1">
                <a:alpha val="10000"/>
              </a:schemeClr>
            </a:solidFill>
          </p:grpSpPr>
          <p:sp>
            <p:nvSpPr>
              <p:cNvPr id="1387" name="Freeform 1386">
                <a:extLst>
                  <a:ext uri="{FF2B5EF4-FFF2-40B4-BE49-F238E27FC236}">
                    <a16:creationId xmlns:a16="http://schemas.microsoft.com/office/drawing/2014/main" id="{7D5152D7-000A-B9F8-57C1-7D58A46AA82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21DADFA7-9001-1A09-8325-FDF74FEAFDA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8B6935C7-B2FF-B905-A355-6D739E9BE1B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9D4EA004-7D85-42D9-27BD-C5A006A5189A}"/>
                </a:ext>
              </a:extLst>
            </p:cNvPr>
            <p:cNvGrpSpPr/>
            <p:nvPr/>
          </p:nvGrpSpPr>
          <p:grpSpPr>
            <a:xfrm rot="16200000">
              <a:off x="8955296" y="4832692"/>
              <a:ext cx="144365" cy="144462"/>
              <a:chOff x="8755774" y="1777262"/>
              <a:chExt cx="115866" cy="115944"/>
            </a:xfrm>
            <a:solidFill>
              <a:schemeClr val="bg1">
                <a:alpha val="10000"/>
              </a:schemeClr>
            </a:solidFill>
          </p:grpSpPr>
          <p:sp>
            <p:nvSpPr>
              <p:cNvPr id="1391" name="Freeform 1390">
                <a:extLst>
                  <a:ext uri="{FF2B5EF4-FFF2-40B4-BE49-F238E27FC236}">
                    <a16:creationId xmlns:a16="http://schemas.microsoft.com/office/drawing/2014/main" id="{FB62916F-76D8-82A1-AC69-522B3E3EC35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808BB21A-631A-AE78-72AF-BA8A02E755F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A0595F69-5296-2184-ACBE-56EB1A9CBB1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709C1225-477A-3807-3B9E-98BB4C2714CF}"/>
              </a:ext>
            </a:extLst>
          </p:cNvPr>
          <p:cNvSpPr>
            <a:spLocks noGrp="1"/>
          </p:cNvSpPr>
          <p:nvPr>
            <p:ph type="title"/>
          </p:nvPr>
        </p:nvSpPr>
        <p:spPr/>
        <p:txBody>
          <a:bodyPr/>
          <a:lstStyle/>
          <a:p>
            <a:r>
              <a:rPr lang="en-IE" dirty="0">
                <a:latin typeface="Ginka" panose="02010103030201020103" pitchFamily="50" charset="0"/>
              </a:rPr>
              <a:t>Maintenance</a:t>
            </a:r>
          </a:p>
        </p:txBody>
      </p:sp>
      <p:pic>
        <p:nvPicPr>
          <p:cNvPr id="6146" name="Picture 2">
            <a:extLst>
              <a:ext uri="{FF2B5EF4-FFF2-40B4-BE49-F238E27FC236}">
                <a16:creationId xmlns:a16="http://schemas.microsoft.com/office/drawing/2014/main" id="{DE3B99E2-81D3-D22F-B1CB-529254DE7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4813"/>
            <a:ext cx="914400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yellow stars around it&#10;&#10;AI-generated content may be incorrect.">
            <a:extLst>
              <a:ext uri="{FF2B5EF4-FFF2-40B4-BE49-F238E27FC236}">
                <a16:creationId xmlns:a16="http://schemas.microsoft.com/office/drawing/2014/main" id="{B80D6EE3-ED06-B1B8-1C95-946411B51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23862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algn="l" defTabSz="457200" rtl="0"/>
            <a:endParaRPr lang="en-US" sz="900" kern="1200">
              <a:solidFill>
                <a:prstClr val="black"/>
              </a:solidFill>
              <a:latin typeface="Calibri"/>
              <a:ea typeface="+mn-ea"/>
              <a:cs typeface="+mn-cs"/>
            </a:endParaRPr>
          </a:p>
        </p:txBody>
      </p:sp>
      <p:sp>
        <p:nvSpPr>
          <p:cNvPr id="3" name="TextBox 3"/>
          <p:cNvSpPr txBox="1"/>
          <p:nvPr/>
        </p:nvSpPr>
        <p:spPr>
          <a:xfrm>
            <a:off x="312144" y="1412106"/>
            <a:ext cx="8476982" cy="3180358"/>
          </a:xfrm>
          <a:prstGeom prst="rect">
            <a:avLst/>
          </a:prstGeom>
        </p:spPr>
        <p:txBody>
          <a:bodyPr wrap="square" lIns="0" tIns="0" rIns="0" bIns="0" rtlCol="0" anchor="t">
            <a:spAutoFit/>
          </a:bodyPr>
          <a:lstStyle/>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“The CRA-AI project will build highly automated AI enabled software to support SMEs on every steps of their journey to achieve compliance with the Cyber Resilience Act”</a:t>
            </a:r>
          </a:p>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Co-Ordinator – Cyber Cert Labs </a:t>
            </a:r>
          </a:p>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Consortium of cybersecurity experts from six member states</a:t>
            </a:r>
          </a:p>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Ireland, France, Spain, Belgium, Lithuania, Romania</a:t>
            </a:r>
          </a:p>
          <a:p>
            <a:pPr algn="ctr" defTabSz="457200" rtl="0">
              <a:lnSpc>
                <a:spcPct val="150000"/>
              </a:lnSpc>
            </a:pPr>
            <a:endParaRPr lang="en-US" sz="2000" b="1" kern="1200" dirty="0">
              <a:solidFill>
                <a:srgbClr val="FFFFFF"/>
              </a:solidFill>
              <a:latin typeface="Ginka" panose="02010103030201020103" pitchFamily="50" charset="0"/>
              <a:ea typeface="Montserrat Bold"/>
              <a:cs typeface="Montserrat Bold"/>
              <a:sym typeface="Montserrat Bold"/>
            </a:endParaRPr>
          </a:p>
        </p:txBody>
      </p:sp>
      <p:sp>
        <p:nvSpPr>
          <p:cNvPr id="12" name="TextBox 5">
            <a:extLst>
              <a:ext uri="{FF2B5EF4-FFF2-40B4-BE49-F238E27FC236}">
                <a16:creationId xmlns:a16="http://schemas.microsoft.com/office/drawing/2014/main" id="{90A22130-428D-D8EC-8A86-F678881D656E}"/>
              </a:ext>
            </a:extLst>
          </p:cNvPr>
          <p:cNvSpPr txBox="1"/>
          <p:nvPr/>
        </p:nvSpPr>
        <p:spPr>
          <a:xfrm>
            <a:off x="4569914" y="113591"/>
            <a:ext cx="4381500" cy="500843"/>
          </a:xfrm>
          <a:prstGeom prst="rect">
            <a:avLst/>
          </a:prstGeom>
        </p:spPr>
        <p:txBody>
          <a:bodyPr wrap="square" lIns="0" tIns="0" rIns="0" bIns="0" rtlCol="0" anchor="t">
            <a:spAutoFit/>
          </a:bodyPr>
          <a:lstStyle/>
          <a:p>
            <a:pPr algn="r" defTabSz="457200" rtl="0">
              <a:lnSpc>
                <a:spcPts val="2100"/>
              </a:lnSpc>
            </a:pPr>
            <a:r>
              <a:rPr lang="en-US" sz="900" i="1" kern="1200" dirty="0">
                <a:solidFill>
                  <a:prstClr val="white"/>
                </a:solidFill>
                <a:latin typeface="Arial" panose="020B0604020202020204" pitchFamily="34" charset="0"/>
                <a:ea typeface="+mn-ea"/>
                <a:cs typeface="+mn-cs"/>
              </a:rPr>
              <a:t>The project funded under Grant Agreement No. </a:t>
            </a:r>
            <a:r>
              <a:rPr lang="en-US" sz="900" i="1" kern="1200" dirty="0">
                <a:solidFill>
                  <a:prstClr val="white"/>
                </a:solidFill>
                <a:latin typeface="Arial" panose="020B0604020202020204" pitchFamily="34" charset="0"/>
                <a:ea typeface="+mn-ea"/>
                <a:cs typeface="Arial" panose="020B0604020202020204" pitchFamily="34" charset="0"/>
              </a:rPr>
              <a:t>101190243</a:t>
            </a:r>
            <a:r>
              <a:rPr lang="en-US" sz="900" i="1" kern="1200" dirty="0">
                <a:solidFill>
                  <a:prstClr val="white"/>
                </a:solidFill>
                <a:latin typeface="Arial" panose="020B0604020202020204" pitchFamily="34" charset="0"/>
                <a:ea typeface="+mn-ea"/>
                <a:cs typeface="+mn-cs"/>
              </a:rPr>
              <a:t> is supported by the European Cybersecurity Competence Centre </a:t>
            </a:r>
            <a:endParaRPr lang="en-US" sz="1600" kern="1200" dirty="0">
              <a:solidFill>
                <a:prstClr val="white"/>
              </a:solidFill>
              <a:latin typeface="Calibri"/>
              <a:ea typeface="+mn-ea"/>
              <a:cs typeface="+mn-cs"/>
            </a:endParaRPr>
          </a:p>
        </p:txBody>
      </p:sp>
      <p:pic>
        <p:nvPicPr>
          <p:cNvPr id="15" name="Picture 14" descr="A black background with white text&#10;&#10;AI-generated content may be incorrect.">
            <a:extLst>
              <a:ext uri="{FF2B5EF4-FFF2-40B4-BE49-F238E27FC236}">
                <a16:creationId xmlns:a16="http://schemas.microsoft.com/office/drawing/2014/main" id="{300CD7CC-54E8-EF1B-EB42-C63642E17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482602"/>
            <a:ext cx="2317456" cy="517053"/>
          </a:xfrm>
          <a:prstGeom prst="rect">
            <a:avLst/>
          </a:prstGeom>
        </p:spPr>
      </p:pic>
      <p:pic>
        <p:nvPicPr>
          <p:cNvPr id="19" name="Picture 18" descr="A black and blue sign with white text&#10;&#10;AI-generated content may be incorrect.">
            <a:extLst>
              <a:ext uri="{FF2B5EF4-FFF2-40B4-BE49-F238E27FC236}">
                <a16:creationId xmlns:a16="http://schemas.microsoft.com/office/drawing/2014/main" id="{6AD86253-125C-63CD-6B25-71B7929EB6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700" y="4482602"/>
            <a:ext cx="1585513" cy="558166"/>
          </a:xfrm>
          <a:prstGeom prst="rect">
            <a:avLst/>
          </a:prstGeom>
        </p:spPr>
      </p:pic>
      <p:pic>
        <p:nvPicPr>
          <p:cNvPr id="16" name="Picture 15" descr="A black background with white text&#10;&#10;AI-generated content may be incorrect.">
            <a:extLst>
              <a:ext uri="{FF2B5EF4-FFF2-40B4-BE49-F238E27FC236}">
                <a16:creationId xmlns:a16="http://schemas.microsoft.com/office/drawing/2014/main" id="{771BF631-FDEB-C26B-2A0A-656CC795E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018" y="112711"/>
            <a:ext cx="3248487" cy="1299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6A111B05-5E79-6D1C-2371-1679C1A2BCFB}"/>
              </a:ext>
            </a:extLst>
          </p:cNvPr>
          <p:cNvSpPr txBox="1"/>
          <p:nvPr/>
        </p:nvSpPr>
        <p:spPr>
          <a:xfrm>
            <a:off x="7521702" y="221147"/>
            <a:ext cx="1371600" cy="400110"/>
          </a:xfrm>
          <a:prstGeom prst="rect">
            <a:avLst/>
          </a:prstGeom>
        </p:spPr>
        <p:txBody>
          <a:bodyPr vert="horz" wrap="square" lIns="0" tIns="0" rIns="0" bIns="0" rtlCol="0" anchor="ctr">
            <a:spAutoFit/>
          </a:bodyPr>
          <a:lstStyle/>
          <a:p>
            <a:pPr marL="8637" marR="0" lvl="0" indent="0" defTabSz="914400" eaLnBrk="1" fontAlgn="auto" latinLnBrk="0" hangingPunct="1">
              <a:lnSpc>
                <a:spcPct val="100000"/>
              </a:lnSpc>
              <a:spcBef>
                <a:spcPts val="600"/>
              </a:spcBef>
              <a:spcAft>
                <a:spcPts val="0"/>
              </a:spcAft>
              <a:buClrTx/>
              <a:buSzTx/>
              <a:buFontTx/>
              <a:buNone/>
              <a:tabLst/>
              <a:defRPr/>
            </a:pPr>
            <a:r>
              <a:rPr kumimoji="0" lang="en-IE" sz="800" b="1" i="0" u="none" strike="noStrike" kern="0" cap="none" spc="0" normalizeH="0" baseline="0" noProof="0" dirty="0">
                <a:ln>
                  <a:noFill/>
                </a:ln>
                <a:solidFill>
                  <a:srgbClr val="BBFE3C"/>
                </a:solidFill>
                <a:effectLst/>
                <a:uLnTx/>
                <a:uFillTx/>
                <a:latin typeface="Arial" panose="020B0604020202020204" pitchFamily="34" charset="0"/>
                <a:cs typeface="Arial"/>
              </a:rPr>
              <a:t>Cyber Cert Labs</a:t>
            </a:r>
            <a:br>
              <a:rPr kumimoji="0" lang="en-IE" sz="800" b="1" i="0" u="none" strike="noStrike" kern="0" cap="none" spc="0" normalizeH="0" baseline="0" noProof="0" dirty="0">
                <a:ln>
                  <a:noFill/>
                </a:ln>
                <a:solidFill>
                  <a:srgbClr val="BBFE3C"/>
                </a:solidFill>
                <a:effectLst/>
                <a:uLnTx/>
                <a:uFillTx/>
                <a:latin typeface="Arial" panose="020B0604020202020204" pitchFamily="34" charset="0"/>
                <a:cs typeface="Arial"/>
              </a:rPr>
            </a:br>
            <a:endParaRPr kumimoji="0" lang="en-IE" sz="100" b="1" i="0" u="none" strike="noStrike" kern="0" cap="none" spc="0" normalizeH="0" baseline="0" noProof="0" dirty="0">
              <a:ln>
                <a:noFill/>
              </a:ln>
              <a:solidFill>
                <a:srgbClr val="BBFE3C"/>
              </a:solidFill>
              <a:effectLst/>
              <a:uLnTx/>
              <a:uFillTx/>
              <a:latin typeface="Arial" panose="020B0604020202020204" pitchFamily="34" charset="0"/>
              <a:cs typeface="Arial"/>
            </a:endParaRPr>
          </a:p>
          <a:p>
            <a:pPr marL="8637" marR="0" lvl="0" indent="0" defTabSz="914400" eaLnBrk="1" fontAlgn="auto" latinLnBrk="0" hangingPunct="1">
              <a:lnSpc>
                <a:spcPct val="100000"/>
              </a:lnSpc>
              <a:spcBef>
                <a:spcPts val="600"/>
              </a:spcBef>
              <a:spcAft>
                <a:spcPts val="0"/>
              </a:spcAft>
              <a:buClrTx/>
              <a:buSzTx/>
              <a:buFontTx/>
              <a:buNone/>
              <a:tabLst/>
              <a:defRPr/>
            </a:pPr>
            <a:r>
              <a:rPr kumimoji="0" lang="en-IE" sz="6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Temple House, Temple Road, Newtown Blackrock, Dublin, Ireland.</a:t>
            </a:r>
          </a:p>
        </p:txBody>
      </p:sp>
      <p:grpSp>
        <p:nvGrpSpPr>
          <p:cNvPr id="22" name="Graphic 1">
            <a:extLst>
              <a:ext uri="{FF2B5EF4-FFF2-40B4-BE49-F238E27FC236}">
                <a16:creationId xmlns:a16="http://schemas.microsoft.com/office/drawing/2014/main" id="{A36D8C4A-79E2-8745-5AB9-B92727669408}"/>
              </a:ext>
            </a:extLst>
          </p:cNvPr>
          <p:cNvGrpSpPr/>
          <p:nvPr/>
        </p:nvGrpSpPr>
        <p:grpSpPr>
          <a:xfrm>
            <a:off x="2971800" y="1383599"/>
            <a:ext cx="2432932" cy="2376303"/>
            <a:chOff x="3355267" y="1384515"/>
            <a:chExt cx="2432932" cy="2376303"/>
          </a:xfrm>
          <a:solidFill>
            <a:schemeClr val="bg1"/>
          </a:solidFill>
        </p:grpSpPr>
        <p:sp>
          <p:nvSpPr>
            <p:cNvPr id="23" name="Freeform 22">
              <a:extLst>
                <a:ext uri="{FF2B5EF4-FFF2-40B4-BE49-F238E27FC236}">
                  <a16:creationId xmlns:a16="http://schemas.microsoft.com/office/drawing/2014/main" id="{1BB36C66-5EDD-4F01-1EA0-FF6E56885F81}"/>
                </a:ext>
              </a:extLst>
            </p:cNvPr>
            <p:cNvSpPr/>
            <p:nvPr/>
          </p:nvSpPr>
          <p:spPr>
            <a:xfrm>
              <a:off x="3355267" y="1384515"/>
              <a:ext cx="2432932" cy="2376303"/>
            </a:xfrm>
            <a:custGeom>
              <a:avLst/>
              <a:gdLst>
                <a:gd name="connsiteX0" fmla="*/ 2323220 w 2432932"/>
                <a:gd name="connsiteY0" fmla="*/ 2376303 h 2376303"/>
                <a:gd name="connsiteX1" fmla="*/ 880196 w 2432932"/>
                <a:gd name="connsiteY1" fmla="*/ 2376303 h 2376303"/>
                <a:gd name="connsiteX2" fmla="*/ 791822 w 2432932"/>
                <a:gd name="connsiteY2" fmla="*/ 2330780 h 2376303"/>
                <a:gd name="connsiteX3" fmla="*/ 20364 w 2432932"/>
                <a:gd name="connsiteY3" fmla="*/ 1251721 h 2376303"/>
                <a:gd name="connsiteX4" fmla="*/ 20364 w 2432932"/>
                <a:gd name="connsiteY4" fmla="*/ 1124582 h 2376303"/>
                <a:gd name="connsiteX5" fmla="*/ 791823 w 2432932"/>
                <a:gd name="connsiteY5" fmla="*/ 45504 h 2376303"/>
                <a:gd name="connsiteX6" fmla="*/ 880197 w 2432932"/>
                <a:gd name="connsiteY6" fmla="*/ 0 h 2376303"/>
                <a:gd name="connsiteX7" fmla="*/ 2323980 w 2432932"/>
                <a:gd name="connsiteY7" fmla="*/ 0 h 2376303"/>
                <a:gd name="connsiteX8" fmla="*/ 2411970 w 2432932"/>
                <a:gd name="connsiteY8" fmla="*/ 173203 h 2376303"/>
                <a:gd name="connsiteX9" fmla="*/ 2207845 w 2432932"/>
                <a:gd name="connsiteY9" fmla="*/ 454932 h 2376303"/>
                <a:gd name="connsiteX10" fmla="*/ 2119866 w 2432932"/>
                <a:gd name="connsiteY10" fmla="*/ 499890 h 2376303"/>
                <a:gd name="connsiteX11" fmla="*/ 1225948 w 2432932"/>
                <a:gd name="connsiteY11" fmla="*/ 499890 h 2376303"/>
                <a:gd name="connsiteX12" fmla="*/ 1137573 w 2432932"/>
                <a:gd name="connsiteY12" fmla="*/ 545410 h 2376303"/>
                <a:gd name="connsiteX13" fmla="*/ 700939 w 2432932"/>
                <a:gd name="connsiteY13" fmla="*/ 1124582 h 2376303"/>
                <a:gd name="connsiteX14" fmla="*/ 700939 w 2432932"/>
                <a:gd name="connsiteY14" fmla="*/ 1251721 h 2376303"/>
                <a:gd name="connsiteX15" fmla="*/ 1137573 w 2432932"/>
                <a:gd name="connsiteY15" fmla="*/ 1830893 h 2376303"/>
                <a:gd name="connsiteX16" fmla="*/ 1225948 w 2432932"/>
                <a:gd name="connsiteY16" fmla="*/ 1876406 h 2376303"/>
                <a:gd name="connsiteX17" fmla="*/ 2119095 w 2432932"/>
                <a:gd name="connsiteY17" fmla="*/ 1876406 h 2376303"/>
                <a:gd name="connsiteX18" fmla="*/ 2207085 w 2432932"/>
                <a:gd name="connsiteY18" fmla="*/ 1921366 h 2376303"/>
                <a:gd name="connsiteX19" fmla="*/ 2411199 w 2432932"/>
                <a:gd name="connsiteY19" fmla="*/ 2203100 h 2376303"/>
                <a:gd name="connsiteX20" fmla="*/ 2323220 w 2432932"/>
                <a:gd name="connsiteY20" fmla="*/ 2376303 h 23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932" h="2376303">
                  <a:moveTo>
                    <a:pt x="2323220" y="2376303"/>
                  </a:moveTo>
                  <a:lnTo>
                    <a:pt x="880196" y="2376303"/>
                  </a:lnTo>
                  <a:cubicBezTo>
                    <a:pt x="845142" y="2376303"/>
                    <a:pt x="812246" y="2359362"/>
                    <a:pt x="791822" y="2330780"/>
                  </a:cubicBezTo>
                  <a:lnTo>
                    <a:pt x="20364" y="1251721"/>
                  </a:lnTo>
                  <a:cubicBezTo>
                    <a:pt x="-6788" y="1213719"/>
                    <a:pt x="-6788" y="1162585"/>
                    <a:pt x="20364" y="1124582"/>
                  </a:cubicBezTo>
                  <a:lnTo>
                    <a:pt x="791823" y="45504"/>
                  </a:lnTo>
                  <a:cubicBezTo>
                    <a:pt x="812246" y="16940"/>
                    <a:pt x="845143" y="0"/>
                    <a:pt x="880197" y="0"/>
                  </a:cubicBezTo>
                  <a:lnTo>
                    <a:pt x="2323980" y="0"/>
                  </a:lnTo>
                  <a:cubicBezTo>
                    <a:pt x="2412851" y="0"/>
                    <a:pt x="2464196" y="101096"/>
                    <a:pt x="2411970" y="173203"/>
                  </a:cubicBezTo>
                  <a:lnTo>
                    <a:pt x="2207845" y="454932"/>
                  </a:lnTo>
                  <a:cubicBezTo>
                    <a:pt x="2187386" y="483172"/>
                    <a:pt x="2154683" y="499890"/>
                    <a:pt x="2119866" y="499890"/>
                  </a:cubicBezTo>
                  <a:lnTo>
                    <a:pt x="1225948" y="499890"/>
                  </a:lnTo>
                  <a:cubicBezTo>
                    <a:pt x="1190889" y="499890"/>
                    <a:pt x="1157998" y="516830"/>
                    <a:pt x="1137573" y="545410"/>
                  </a:cubicBezTo>
                  <a:lnTo>
                    <a:pt x="700939" y="1124582"/>
                  </a:lnTo>
                  <a:cubicBezTo>
                    <a:pt x="673769" y="1162585"/>
                    <a:pt x="673769" y="1213719"/>
                    <a:pt x="700939" y="1251721"/>
                  </a:cubicBezTo>
                  <a:lnTo>
                    <a:pt x="1137573" y="1830893"/>
                  </a:lnTo>
                  <a:cubicBezTo>
                    <a:pt x="1157998" y="1859453"/>
                    <a:pt x="1190889" y="1876406"/>
                    <a:pt x="1225948" y="1876406"/>
                  </a:cubicBezTo>
                  <a:lnTo>
                    <a:pt x="2119095" y="1876406"/>
                  </a:lnTo>
                  <a:cubicBezTo>
                    <a:pt x="2153912" y="1876406"/>
                    <a:pt x="2186626" y="1893115"/>
                    <a:pt x="2207085" y="1921366"/>
                  </a:cubicBezTo>
                  <a:lnTo>
                    <a:pt x="2411199" y="2203100"/>
                  </a:lnTo>
                  <a:cubicBezTo>
                    <a:pt x="2463436" y="2275206"/>
                    <a:pt x="2412080" y="2376303"/>
                    <a:pt x="2323220" y="2376303"/>
                  </a:cubicBezTo>
                </a:path>
              </a:pathLst>
            </a:custGeom>
            <a:grpFill/>
            <a:ln w="109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4" name="Freeform 23">
              <a:extLst>
                <a:ext uri="{FF2B5EF4-FFF2-40B4-BE49-F238E27FC236}">
                  <a16:creationId xmlns:a16="http://schemas.microsoft.com/office/drawing/2014/main" id="{54F0CBCC-A8D2-A870-981A-21C075B8B16B}"/>
                </a:ext>
              </a:extLst>
            </p:cNvPr>
            <p:cNvSpPr/>
            <p:nvPr/>
          </p:nvSpPr>
          <p:spPr>
            <a:xfrm>
              <a:off x="4482715" y="2223022"/>
              <a:ext cx="1023271" cy="697367"/>
            </a:xfrm>
            <a:custGeom>
              <a:avLst/>
              <a:gdLst>
                <a:gd name="connsiteX0" fmla="*/ 913909 w 1023271"/>
                <a:gd name="connsiteY0" fmla="*/ 0 h 697367"/>
                <a:gd name="connsiteX1" fmla="*/ 317402 w 1023271"/>
                <a:gd name="connsiteY1" fmla="*/ 0 h 697367"/>
                <a:gd name="connsiteX2" fmla="*/ 232715 w 1023271"/>
                <a:gd name="connsiteY2" fmla="*/ 36675 h 697367"/>
                <a:gd name="connsiteX3" fmla="*/ 24671 w 1023271"/>
                <a:gd name="connsiteY3" fmla="*/ 283634 h 697367"/>
                <a:gd name="connsiteX4" fmla="*/ 24814 w 1023271"/>
                <a:gd name="connsiteY4" fmla="*/ 410177 h 697367"/>
                <a:gd name="connsiteX5" fmla="*/ 237230 w 1023271"/>
                <a:gd name="connsiteY5" fmla="*/ 660844 h 697367"/>
                <a:gd name="connsiteX6" fmla="*/ 322423 w 1023271"/>
                <a:gd name="connsiteY6" fmla="*/ 697366 h 697367"/>
                <a:gd name="connsiteX7" fmla="*/ 914558 w 1023271"/>
                <a:gd name="connsiteY7" fmla="*/ 694230 h 697367"/>
                <a:gd name="connsiteX8" fmla="*/ 1023271 w 1023271"/>
                <a:gd name="connsiteY8" fmla="*/ 594370 h 697367"/>
                <a:gd name="connsiteX9" fmla="*/ 1023271 w 1023271"/>
                <a:gd name="connsiteY9" fmla="*/ 99853 h 697367"/>
                <a:gd name="connsiteX10" fmla="*/ 913909 w 1023271"/>
                <a:gd name="connsiteY10" fmla="*/ 1 h 69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3271" h="697367">
                  <a:moveTo>
                    <a:pt x="913909" y="0"/>
                  </a:moveTo>
                  <a:lnTo>
                    <a:pt x="317402" y="0"/>
                  </a:lnTo>
                  <a:cubicBezTo>
                    <a:pt x="284567" y="0"/>
                    <a:pt x="253471" y="13464"/>
                    <a:pt x="232715" y="36675"/>
                  </a:cubicBezTo>
                  <a:lnTo>
                    <a:pt x="24671" y="283634"/>
                  </a:lnTo>
                  <a:cubicBezTo>
                    <a:pt x="-8286" y="320466"/>
                    <a:pt x="-8209" y="373400"/>
                    <a:pt x="24814" y="410177"/>
                  </a:cubicBezTo>
                  <a:lnTo>
                    <a:pt x="237230" y="660844"/>
                  </a:lnTo>
                  <a:cubicBezTo>
                    <a:pt x="258151" y="684114"/>
                    <a:pt x="289444" y="697532"/>
                    <a:pt x="322423" y="697366"/>
                  </a:cubicBezTo>
                  <a:lnTo>
                    <a:pt x="914558" y="694230"/>
                  </a:lnTo>
                  <a:cubicBezTo>
                    <a:pt x="974701" y="693899"/>
                    <a:pt x="1023271" y="649281"/>
                    <a:pt x="1023271" y="594370"/>
                  </a:cubicBezTo>
                  <a:lnTo>
                    <a:pt x="1023271" y="99853"/>
                  </a:lnTo>
                  <a:cubicBezTo>
                    <a:pt x="1023271" y="44703"/>
                    <a:pt x="974294" y="1"/>
                    <a:pt x="913909" y="1"/>
                  </a:cubicBezTo>
                </a:path>
              </a:pathLst>
            </a:custGeom>
            <a:grpFill/>
            <a:ln w="109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sp>
        <p:nvSpPr>
          <p:cNvPr id="25" name="object 21">
            <a:extLst>
              <a:ext uri="{FF2B5EF4-FFF2-40B4-BE49-F238E27FC236}">
                <a16:creationId xmlns:a16="http://schemas.microsoft.com/office/drawing/2014/main" id="{AE7A17EB-9A02-781B-CD5D-A5300CD2F8EB}"/>
              </a:ext>
            </a:extLst>
          </p:cNvPr>
          <p:cNvSpPr/>
          <p:nvPr/>
        </p:nvSpPr>
        <p:spPr>
          <a:xfrm>
            <a:off x="7369135" y="0"/>
            <a:ext cx="0" cy="5148000"/>
          </a:xfrm>
          <a:custGeom>
            <a:avLst/>
            <a:gdLst/>
            <a:ahLst/>
            <a:cxnLst/>
            <a:rect l="l" t="t" r="r" b="b"/>
            <a:pathLst>
              <a:path h="1249679">
                <a:moveTo>
                  <a:pt x="0" y="0"/>
                </a:moveTo>
                <a:lnTo>
                  <a:pt x="0" y="1249476"/>
                </a:lnTo>
              </a:path>
            </a:pathLst>
          </a:custGeom>
          <a:ln w="3175">
            <a:solidFill>
              <a:srgbClr val="9CA3A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2">
            <a:extLst>
              <a:ext uri="{FF2B5EF4-FFF2-40B4-BE49-F238E27FC236}">
                <a16:creationId xmlns:a16="http://schemas.microsoft.com/office/drawing/2014/main" id="{EE90695C-76DB-6374-C1F8-35A058883CDB}"/>
              </a:ext>
            </a:extLst>
          </p:cNvPr>
          <p:cNvSpPr/>
          <p:nvPr/>
        </p:nvSpPr>
        <p:spPr>
          <a:xfrm>
            <a:off x="7369135" y="895350"/>
            <a:ext cx="17712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6">
            <a:extLst>
              <a:ext uri="{FF2B5EF4-FFF2-40B4-BE49-F238E27FC236}">
                <a16:creationId xmlns:a16="http://schemas.microsoft.com/office/drawing/2014/main" id="{A0245A84-0783-F184-C6C5-A6A32B2D76C5}"/>
              </a:ext>
            </a:extLst>
          </p:cNvPr>
          <p:cNvSpPr txBox="1"/>
          <p:nvPr/>
        </p:nvSpPr>
        <p:spPr>
          <a:xfrm>
            <a:off x="7518036" y="2041855"/>
            <a:ext cx="1621745" cy="1080745"/>
          </a:xfrm>
          <a:prstGeom prst="rect">
            <a:avLst/>
          </a:prstGeom>
        </p:spPr>
        <p:txBody>
          <a:bodyPr vert="horz" wrap="square" lIns="0" tIns="0" rIns="0" bIns="0" rtlCol="0" anchor="ctr">
            <a:spAutoFit/>
          </a:bodyPr>
          <a:lstStyle/>
          <a:p>
            <a:pPr marL="8637" marR="0" lvl="0" indent="0" defTabSz="914400" eaLnBrk="1" fontAlgn="auto" latinLnBrk="0" hangingPunct="1">
              <a:lnSpc>
                <a:spcPct val="100000"/>
              </a:lnSpc>
              <a:spcBef>
                <a:spcPts val="600"/>
              </a:spcBef>
              <a:spcAft>
                <a:spcPts val="0"/>
              </a:spcAft>
              <a:buClrTx/>
              <a:buSzTx/>
              <a:buFontTx/>
              <a:buNone/>
              <a:tabLst/>
              <a:defRPr/>
            </a:pPr>
            <a:r>
              <a:rPr kumimoji="0" lang="en-IE" sz="800" b="0" i="0" u="none" strike="noStrike" kern="0" cap="none" spc="0" normalizeH="0" baseline="0" noProof="0" dirty="0">
                <a:ln>
                  <a:noFill/>
                </a:ln>
                <a:solidFill>
                  <a:srgbClr val="BBFE3C"/>
                </a:solidFill>
                <a:effectLst/>
                <a:uLnTx/>
                <a:uFillTx/>
                <a:latin typeface="Arial" panose="020B0604020202020204" pitchFamily="34" charset="0"/>
                <a:ea typeface="Red Hat Display Light" panose="02010303040201060303" pitchFamily="2" charset="0"/>
                <a:cs typeface="Arial" panose="020B0604020202020204" pitchFamily="34" charset="0"/>
              </a:rPr>
              <a:t>Contact</a:t>
            </a:r>
          </a:p>
          <a:p>
            <a:pPr marL="8637" marR="0" lvl="0" indent="0" defTabSz="914400" eaLnBrk="1" fontAlgn="auto" latinLnBrk="0" hangingPunct="1">
              <a:lnSpc>
                <a:spcPct val="100000"/>
              </a:lnSpc>
              <a:spcBef>
                <a:spcPts val="600"/>
              </a:spcBef>
              <a:spcAft>
                <a:spcPts val="0"/>
              </a:spcAft>
              <a:buClrTx/>
              <a:buSzTx/>
              <a:buFontTx/>
              <a:buNone/>
              <a:tabLst/>
              <a:defRPr/>
            </a:pPr>
            <a:endParaRPr kumimoji="0" lang="en-IE" sz="100" b="0" i="0" u="none" strike="noStrike" kern="0" cap="none" spc="0" normalizeH="0" baseline="0" noProof="0" dirty="0">
              <a:ln>
                <a:noFill/>
              </a:ln>
              <a:solidFill>
                <a:srgbClr val="BBFE3C"/>
              </a:solidFill>
              <a:effectLst/>
              <a:uLnTx/>
              <a:uFillTx/>
              <a:latin typeface="Arial" panose="020B0604020202020204" pitchFamily="34" charset="0"/>
              <a:ea typeface="Red Hat Display Light" panose="02010303040201060303" pitchFamily="2" charset="0"/>
              <a:cs typeface="Arial" panose="020B0604020202020204" pitchFamily="34" charset="0"/>
            </a:endParaRPr>
          </a:p>
          <a:p>
            <a:pPr marL="7938" marR="0" lvl="0" indent="0" defTabSz="914400" eaLnBrk="1" fontAlgn="auto" latinLnBrk="0" hangingPunct="1">
              <a:lnSpc>
                <a:spcPct val="120000"/>
              </a:lnSpc>
              <a:spcBef>
                <a:spcPts val="600"/>
              </a:spcBef>
              <a:spcAft>
                <a:spcPts val="0"/>
              </a:spcAft>
              <a:buClrTx/>
              <a:buSzTx/>
              <a:buFontTx/>
              <a:buNone/>
              <a:tabLst>
                <a:tab pos="398463" algn="l"/>
              </a:tabLst>
              <a:defRPr/>
            </a:pPr>
            <a:r>
              <a:rPr lang="en-IE" sz="700" dirty="0">
                <a:solidFill>
                  <a:srgbClr val="FFFFFF"/>
                </a:solidFill>
                <a:latin typeface="Arial" panose="020B0604020202020204"/>
                <a:ea typeface="Red Hat Display Light" panose="02010303040201060303" pitchFamily="2" charset="0"/>
                <a:cs typeface="Red Hat Display Light" panose="02010303040201060303" pitchFamily="2" charset="0"/>
              </a:rPr>
              <a:t>Conor </a:t>
            </a:r>
            <a:r>
              <a:rPr lang="en-IE" sz="700" dirty="0" err="1">
                <a:solidFill>
                  <a:srgbClr val="FFFFFF"/>
                </a:solidFill>
                <a:latin typeface="Arial" panose="020B0604020202020204"/>
                <a:ea typeface="Red Hat Display Light" panose="02010303040201060303" pitchFamily="2" charset="0"/>
                <a:cs typeface="Red Hat Display Light" panose="02010303040201060303" pitchFamily="2" charset="0"/>
              </a:rPr>
              <a:t>McGoveran</a:t>
            </a:r>
            <a:b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br>
            <a: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Chief </a:t>
            </a:r>
            <a:r>
              <a:rPr lang="en-IE" sz="700" dirty="0">
                <a:solidFill>
                  <a:srgbClr val="FFFFFF"/>
                </a:solidFill>
                <a:latin typeface="Arial" panose="020B0604020202020204"/>
                <a:ea typeface="Red Hat Display Light" panose="02010303040201060303" pitchFamily="2" charset="0"/>
                <a:cs typeface="Red Hat Display Light" panose="02010303040201060303" pitchFamily="2" charset="0"/>
              </a:rPr>
              <a:t>Technology</a:t>
            </a:r>
            <a: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 Officer</a:t>
            </a:r>
          </a:p>
          <a:p>
            <a:pPr marL="7938" marR="0" lvl="0" indent="0" defTabSz="914400" eaLnBrk="1" fontAlgn="auto" latinLnBrk="0" hangingPunct="1">
              <a:lnSpc>
                <a:spcPct val="120000"/>
              </a:lnSpc>
              <a:spcBef>
                <a:spcPts val="600"/>
              </a:spcBef>
              <a:spcAft>
                <a:spcPts val="0"/>
              </a:spcAft>
              <a:buClrTx/>
              <a:buSzTx/>
              <a:buFontTx/>
              <a:buNone/>
              <a:tabLst>
                <a:tab pos="398463" algn="l"/>
              </a:tabLst>
              <a:defRPr/>
            </a:pPr>
            <a: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Project Co-Ordinator - CRA-AI</a:t>
            </a:r>
          </a:p>
          <a:p>
            <a:pPr marL="7938" marR="0" lvl="0" indent="0" defTabSz="914400" eaLnBrk="1" fontAlgn="auto" latinLnBrk="0" hangingPunct="1">
              <a:lnSpc>
                <a:spcPct val="120000"/>
              </a:lnSpc>
              <a:spcBef>
                <a:spcPts val="600"/>
              </a:spcBef>
              <a:spcAft>
                <a:spcPts val="0"/>
              </a:spcAft>
              <a:buClrTx/>
              <a:buSzTx/>
              <a:buFontTx/>
              <a:buNone/>
              <a:tabLst>
                <a:tab pos="398463" algn="l"/>
              </a:tabLst>
              <a:defRPr/>
            </a:pPr>
            <a: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Mobile: 	+353 872038598</a:t>
            </a:r>
            <a:b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br>
            <a: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Email: 	</a:t>
            </a:r>
            <a:r>
              <a:rPr lang="en-IE" sz="700" dirty="0" err="1">
                <a:solidFill>
                  <a:srgbClr val="FFFFFF"/>
                </a:solidFill>
                <a:latin typeface="Arial" panose="020B0604020202020204"/>
                <a:ea typeface="Red Hat Display Light" panose="02010303040201060303" pitchFamily="2" charset="0"/>
                <a:cs typeface="Red Hat Display Light" panose="02010303040201060303" pitchFamily="2" charset="0"/>
              </a:rPr>
              <a:t>conor</a:t>
            </a:r>
            <a:r>
              <a:rPr kumimoji="0" lang="en-IE" sz="700" b="0" i="0" u="none" strike="noStrike" kern="0" cap="none" spc="0" normalizeH="0" baseline="0" noProof="0" dirty="0">
                <a:ln>
                  <a:noFill/>
                </a:ln>
                <a:solidFill>
                  <a:srgbClr val="FFFFFF"/>
                </a:solidFill>
                <a:effectLst/>
                <a:uLnTx/>
                <a:uFillTx/>
                <a:latin typeface="Arial" panose="020B0604020202020204"/>
                <a:ea typeface="Red Hat Display Light" panose="02010303040201060303" pitchFamily="2" charset="0"/>
                <a:cs typeface="Red Hat Display Light" panose="02010303040201060303" pitchFamily="2" charset="0"/>
              </a:rPr>
              <a:t>@cybercertlabs.com</a:t>
            </a:r>
          </a:p>
        </p:txBody>
      </p:sp>
      <p:sp>
        <p:nvSpPr>
          <p:cNvPr id="28" name="object 22">
            <a:extLst>
              <a:ext uri="{FF2B5EF4-FFF2-40B4-BE49-F238E27FC236}">
                <a16:creationId xmlns:a16="http://schemas.microsoft.com/office/drawing/2014/main" id="{7ADBB4EB-4FCA-3B8B-3DB2-6B6557939E9B}"/>
              </a:ext>
            </a:extLst>
          </p:cNvPr>
          <p:cNvSpPr/>
          <p:nvPr/>
        </p:nvSpPr>
        <p:spPr>
          <a:xfrm>
            <a:off x="7372800" y="4476750"/>
            <a:ext cx="1771200" cy="0"/>
          </a:xfrm>
          <a:custGeom>
            <a:avLst/>
            <a:gdLst/>
            <a:ahLst/>
            <a:cxnLst/>
            <a:rect l="l" t="t" r="r" b="b"/>
            <a:pathLst>
              <a:path w="3539490">
                <a:moveTo>
                  <a:pt x="3539426" y="0"/>
                </a:moveTo>
                <a:lnTo>
                  <a:pt x="0" y="0"/>
                </a:lnTo>
              </a:path>
            </a:pathLst>
          </a:custGeom>
          <a:ln w="3175">
            <a:solidFill>
              <a:srgbClr val="9CA3A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6">
            <a:extLst>
              <a:ext uri="{FF2B5EF4-FFF2-40B4-BE49-F238E27FC236}">
                <a16:creationId xmlns:a16="http://schemas.microsoft.com/office/drawing/2014/main" id="{04B9663D-D119-7CC0-2FF4-18DE1595CA91}"/>
              </a:ext>
            </a:extLst>
          </p:cNvPr>
          <p:cNvSpPr txBox="1"/>
          <p:nvPr/>
        </p:nvSpPr>
        <p:spPr>
          <a:xfrm>
            <a:off x="7521881" y="4743126"/>
            <a:ext cx="1371600" cy="138499"/>
          </a:xfrm>
          <a:prstGeom prst="rect">
            <a:avLst/>
          </a:prstGeom>
        </p:spPr>
        <p:txBody>
          <a:bodyPr vert="horz" wrap="square" lIns="0" tIns="0" rIns="0" bIns="0" rtlCol="0" anchor="ctr">
            <a:spAutoFit/>
          </a:bodyPr>
          <a:lstStyle/>
          <a:p>
            <a:pPr marL="8637" marR="0" lvl="0" indent="0" defTabSz="914400" eaLnBrk="1" fontAlgn="auto" latinLnBrk="0" hangingPunct="1">
              <a:lnSpc>
                <a:spcPct val="100000"/>
              </a:lnSpc>
              <a:spcBef>
                <a:spcPts val="600"/>
              </a:spcBef>
              <a:spcAft>
                <a:spcPts val="0"/>
              </a:spcAft>
              <a:buClrTx/>
              <a:buSzTx/>
              <a:buFontTx/>
              <a:buNone/>
              <a:tabLst/>
              <a:defRPr/>
            </a:pPr>
            <a:r>
              <a:rPr kumimoji="0" lang="en-IE" sz="800" b="1" i="0" u="none" strike="noStrike" kern="0" cap="none" spc="0" normalizeH="0" baseline="0" noProof="0" dirty="0" err="1">
                <a:ln>
                  <a:noFill/>
                </a:ln>
                <a:solidFill>
                  <a:srgbClr val="BBFE3C"/>
                </a:solidFill>
                <a:effectLst/>
                <a:uLnTx/>
                <a:uFillTx/>
                <a:latin typeface="Arial" panose="020B0604020202020204" pitchFamily="34" charset="0"/>
                <a:cs typeface="Arial"/>
              </a:rPr>
              <a:t>cybercertlabs.com</a:t>
            </a:r>
            <a:br>
              <a:rPr kumimoji="0" lang="en-IE" sz="800" b="1" i="0" u="none" strike="noStrike" kern="0" cap="none" spc="0" normalizeH="0" baseline="0" noProof="0" dirty="0">
                <a:ln>
                  <a:noFill/>
                </a:ln>
                <a:solidFill>
                  <a:srgbClr val="BBFE3C"/>
                </a:solidFill>
                <a:effectLst/>
                <a:uLnTx/>
                <a:uFillTx/>
                <a:latin typeface="Arial" panose="020B0604020202020204" pitchFamily="34" charset="0"/>
                <a:cs typeface="Arial"/>
              </a:rPr>
            </a:br>
            <a:endParaRPr kumimoji="0" lang="en-IE" sz="100" b="1" i="0" u="none" strike="noStrike" kern="0" cap="none" spc="0" normalizeH="0" baseline="0" noProof="0" dirty="0">
              <a:ln>
                <a:noFill/>
              </a:ln>
              <a:solidFill>
                <a:srgbClr val="BBFE3C"/>
              </a:solidFill>
              <a:effectLst/>
              <a:uLnTx/>
              <a:uFillTx/>
              <a:latin typeface="Arial" panose="020B0604020202020204" pitchFamily="34" charset="0"/>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9"/>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algn="l" defTabSz="457200" rtl="0"/>
            <a:endParaRPr lang="en-IE" sz="900" kern="1200">
              <a:solidFill>
                <a:prstClr val="black"/>
              </a:solidFill>
              <a:latin typeface="Calibri"/>
              <a:ea typeface="+mn-ea"/>
              <a:cs typeface="+mn-cs"/>
            </a:endParaRPr>
          </a:p>
        </p:txBody>
      </p:sp>
      <p:grpSp>
        <p:nvGrpSpPr>
          <p:cNvPr id="6" name="Group 6"/>
          <p:cNvGrpSpPr/>
          <p:nvPr/>
        </p:nvGrpSpPr>
        <p:grpSpPr>
          <a:xfrm>
            <a:off x="457200" y="770511"/>
            <a:ext cx="7949843" cy="3007191"/>
            <a:chOff x="0" y="-890472"/>
            <a:chExt cx="21199581" cy="8019176"/>
          </a:xfrm>
        </p:grpSpPr>
        <p:sp>
          <p:nvSpPr>
            <p:cNvPr id="7" name="Freeform 7"/>
            <p:cNvSpPr/>
            <p:nvPr/>
          </p:nvSpPr>
          <p:spPr>
            <a:xfrm>
              <a:off x="262912" y="-890472"/>
              <a:ext cx="20936669" cy="7128704"/>
            </a:xfrm>
            <a:custGeom>
              <a:avLst/>
              <a:gdLst/>
              <a:ahLst/>
              <a:cxnLst/>
              <a:rect l="l" t="t" r="r" b="b"/>
              <a:pathLst>
                <a:path w="20936669" h="7128704">
                  <a:moveTo>
                    <a:pt x="0" y="0"/>
                  </a:moveTo>
                  <a:lnTo>
                    <a:pt x="20936669" y="0"/>
                  </a:lnTo>
                  <a:lnTo>
                    <a:pt x="20936669" y="7128704"/>
                  </a:lnTo>
                  <a:lnTo>
                    <a:pt x="0" y="7128704"/>
                  </a:lnTo>
                  <a:close/>
                </a:path>
              </a:pathLst>
            </a:custGeom>
            <a:solidFill>
              <a:srgbClr val="000000">
                <a:alpha val="0"/>
              </a:srgbClr>
            </a:solidFill>
          </p:spPr>
          <p:txBody>
            <a:bodyPr/>
            <a:lstStyle/>
            <a:p>
              <a:pPr algn="ctr" defTabSz="457200" rtl="0"/>
              <a:endParaRPr lang="en-IE" sz="1200" dirty="0">
                <a:solidFill>
                  <a:schemeClr val="tx1"/>
                </a:solidFill>
                <a:latin typeface="Arial" panose="020B0604020202020204" pitchFamily="34" charset="0"/>
                <a:cs typeface="Arial" panose="020B0604020202020204" pitchFamily="34" charset="0"/>
              </a:endParaRPr>
            </a:p>
            <a:p>
              <a:pPr algn="ctr" defTabSz="457200" rtl="0"/>
              <a:r>
                <a:rPr lang="en-IE" sz="1100" dirty="0">
                  <a:solidFill>
                    <a:schemeClr val="tx1"/>
                  </a:solidFill>
                  <a:latin typeface="Arial" panose="020B0604020202020204" pitchFamily="34" charset="0"/>
                  <a:cs typeface="Arial" panose="020B0604020202020204" pitchFamily="34" charset="0"/>
                </a:rPr>
                <a:t>Cyber Cert Labs brought together a consortium of cyber security </a:t>
              </a:r>
              <a:r>
                <a:rPr lang="en-IE" sz="1100">
                  <a:solidFill>
                    <a:schemeClr val="tx1"/>
                  </a:solidFill>
                  <a:latin typeface="Arial" panose="020B0604020202020204" pitchFamily="34" charset="0"/>
                  <a:cs typeface="Arial" panose="020B0604020202020204" pitchFamily="34" charset="0"/>
                </a:rPr>
                <a:t>niche expertise </a:t>
              </a:r>
              <a:r>
                <a:rPr lang="en-IE" sz="1100" dirty="0">
                  <a:solidFill>
                    <a:schemeClr val="tx1"/>
                  </a:solidFill>
                  <a:latin typeface="Arial" panose="020B0604020202020204" pitchFamily="34" charset="0"/>
                  <a:cs typeface="Arial" panose="020B0604020202020204" pitchFamily="34" charset="0"/>
                </a:rPr>
                <a:t>from across six EU member states to work with us on this project.  The total project budget is €2.9 million and will be executed over 2 years starting on January 1</a:t>
              </a:r>
              <a:r>
                <a:rPr lang="en-IE" sz="1100" baseline="30000" dirty="0">
                  <a:solidFill>
                    <a:schemeClr val="tx1"/>
                  </a:solidFill>
                  <a:latin typeface="Arial" panose="020B0604020202020204" pitchFamily="34" charset="0"/>
                  <a:cs typeface="Arial" panose="020B0604020202020204" pitchFamily="34" charset="0"/>
                </a:rPr>
                <a:t>st</a:t>
              </a:r>
              <a:r>
                <a:rPr lang="en-IE" sz="1100" dirty="0">
                  <a:solidFill>
                    <a:schemeClr val="tx1"/>
                  </a:solidFill>
                  <a:latin typeface="Arial" panose="020B0604020202020204" pitchFamily="34" charset="0"/>
                  <a:cs typeface="Arial" panose="020B0604020202020204" pitchFamily="34" charset="0"/>
                </a:rPr>
                <a:t> 2025. Cyber Cert Labs are the Co-Ordinator and will build the core AI software platform. The platform will guide SMEs manufacturers of products with digital elements through the process of attaining and maintaining the CE mark for cyber security. The platform will have APIs with security testing capabilities to ensure vulnerability management requirements are met and a CRA training platform to educate the SMEs. The outputs from the software will prepare SMEs for self assessment and where required will streamline the process to 3</a:t>
              </a:r>
              <a:r>
                <a:rPr lang="en-IE" sz="1100" baseline="30000" dirty="0">
                  <a:solidFill>
                    <a:schemeClr val="tx1"/>
                  </a:solidFill>
                  <a:latin typeface="Arial" panose="020B0604020202020204" pitchFamily="34" charset="0"/>
                  <a:cs typeface="Arial" panose="020B0604020202020204" pitchFamily="34" charset="0"/>
                </a:rPr>
                <a:t>rd</a:t>
              </a:r>
              <a:r>
                <a:rPr lang="en-IE" sz="1100" dirty="0">
                  <a:solidFill>
                    <a:schemeClr val="tx1"/>
                  </a:solidFill>
                  <a:latin typeface="Arial" panose="020B0604020202020204" pitchFamily="34" charset="0"/>
                  <a:cs typeface="Arial" panose="020B0604020202020204" pitchFamily="34" charset="0"/>
                </a:rPr>
                <a:t> party assessment bodies. </a:t>
              </a:r>
            </a:p>
            <a:p>
              <a:pPr algn="l" defTabSz="457200" rtl="0"/>
              <a:endParaRPr lang="en-IE" sz="900" kern="1200" dirty="0">
                <a:solidFill>
                  <a:prstClr val="black"/>
                </a:solidFill>
                <a:latin typeface="Calibri"/>
                <a:ea typeface="+mn-ea"/>
                <a:cs typeface="+mn-cs"/>
              </a:endParaRPr>
            </a:p>
          </p:txBody>
        </p:sp>
        <p:sp>
          <p:nvSpPr>
            <p:cNvPr id="8" name="TextBox 8"/>
            <p:cNvSpPr txBox="1"/>
            <p:nvPr/>
          </p:nvSpPr>
          <p:spPr>
            <a:xfrm>
              <a:off x="0" y="-57150"/>
              <a:ext cx="20936669" cy="7185854"/>
            </a:xfrm>
            <a:prstGeom prst="rect">
              <a:avLst/>
            </a:prstGeom>
          </p:spPr>
          <p:txBody>
            <a:bodyPr lIns="0" tIns="0" rIns="0" bIns="0" rtlCol="0" anchor="t"/>
            <a:lstStyle/>
            <a:p>
              <a:pPr algn="l" defTabSz="457200" rtl="0">
                <a:lnSpc>
                  <a:spcPts val="2100"/>
                </a:lnSpc>
              </a:pPr>
              <a:endParaRPr sz="900" kern="1200" dirty="0">
                <a:solidFill>
                  <a:prstClr val="black"/>
                </a:solidFill>
                <a:latin typeface="Calibri"/>
                <a:ea typeface="+mn-ea"/>
                <a:cs typeface="+mn-cs"/>
              </a:endParaRPr>
            </a:p>
          </p:txBody>
        </p:sp>
      </p:grpSp>
      <p:sp>
        <p:nvSpPr>
          <p:cNvPr id="9" name="Freeform 9" descr="A black and blue sign with white text  AI-generated content may be incorrect."/>
          <p:cNvSpPr/>
          <p:nvPr/>
        </p:nvSpPr>
        <p:spPr>
          <a:xfrm>
            <a:off x="2660147" y="4472566"/>
            <a:ext cx="1585513" cy="558166"/>
          </a:xfrm>
          <a:custGeom>
            <a:avLst/>
            <a:gdLst/>
            <a:ahLst/>
            <a:cxnLst/>
            <a:rect l="l" t="t" r="r" b="b"/>
            <a:pathLst>
              <a:path w="3171025" h="1116331">
                <a:moveTo>
                  <a:pt x="0" y="0"/>
                </a:moveTo>
                <a:lnTo>
                  <a:pt x="3171025" y="0"/>
                </a:lnTo>
                <a:lnTo>
                  <a:pt x="3171025" y="1116331"/>
                </a:lnTo>
                <a:lnTo>
                  <a:pt x="0" y="1116331"/>
                </a:lnTo>
                <a:lnTo>
                  <a:pt x="0" y="0"/>
                </a:lnTo>
                <a:close/>
              </a:path>
            </a:pathLst>
          </a:custGeom>
          <a:blipFill>
            <a:blip r:embed="rId3"/>
            <a:stretch>
              <a:fillRect/>
            </a:stretch>
          </a:blipFill>
        </p:spPr>
        <p:txBody>
          <a:bodyPr/>
          <a:lstStyle/>
          <a:p>
            <a:pPr algn="l" defTabSz="457200" rtl="0"/>
            <a:endParaRPr lang="en-IE" sz="900" kern="1200">
              <a:solidFill>
                <a:prstClr val="black"/>
              </a:solidFill>
              <a:latin typeface="Calibri"/>
              <a:ea typeface="+mn-ea"/>
              <a:cs typeface="+mn-cs"/>
            </a:endParaRPr>
          </a:p>
        </p:txBody>
      </p:sp>
      <p:grpSp>
        <p:nvGrpSpPr>
          <p:cNvPr id="10" name="Group 10"/>
          <p:cNvGrpSpPr/>
          <p:nvPr/>
        </p:nvGrpSpPr>
        <p:grpSpPr>
          <a:xfrm>
            <a:off x="4569914" y="113591"/>
            <a:ext cx="4381500" cy="500842"/>
            <a:chOff x="0" y="0"/>
            <a:chExt cx="11684000" cy="1335579"/>
          </a:xfrm>
        </p:grpSpPr>
        <p:sp>
          <p:nvSpPr>
            <p:cNvPr id="11" name="Freeform 11"/>
            <p:cNvSpPr/>
            <p:nvPr/>
          </p:nvSpPr>
          <p:spPr>
            <a:xfrm>
              <a:off x="0" y="0"/>
              <a:ext cx="11684000" cy="1335579"/>
            </a:xfrm>
            <a:custGeom>
              <a:avLst/>
              <a:gdLst/>
              <a:ahLst/>
              <a:cxnLst/>
              <a:rect l="l" t="t" r="r" b="b"/>
              <a:pathLst>
                <a:path w="11684000" h="1335579">
                  <a:moveTo>
                    <a:pt x="0" y="0"/>
                  </a:moveTo>
                  <a:lnTo>
                    <a:pt x="11684000" y="0"/>
                  </a:lnTo>
                  <a:lnTo>
                    <a:pt x="11684000" y="1335579"/>
                  </a:lnTo>
                  <a:lnTo>
                    <a:pt x="0" y="1335579"/>
                  </a:lnTo>
                  <a:close/>
                </a:path>
              </a:pathLst>
            </a:custGeom>
            <a:solidFill>
              <a:srgbClr val="000000">
                <a:alpha val="0"/>
              </a:srgbClr>
            </a:solidFill>
          </p:spPr>
          <p:txBody>
            <a:bodyPr/>
            <a:lstStyle/>
            <a:p>
              <a:pPr algn="l" defTabSz="457200" rtl="0"/>
              <a:endParaRPr lang="en-IE" sz="900" kern="1200">
                <a:solidFill>
                  <a:prstClr val="black"/>
                </a:solidFill>
                <a:latin typeface="Calibri"/>
                <a:ea typeface="+mn-ea"/>
                <a:cs typeface="+mn-cs"/>
              </a:endParaRPr>
            </a:p>
          </p:txBody>
        </p:sp>
        <p:sp>
          <p:nvSpPr>
            <p:cNvPr id="12" name="TextBox 12"/>
            <p:cNvSpPr txBox="1"/>
            <p:nvPr/>
          </p:nvSpPr>
          <p:spPr>
            <a:xfrm>
              <a:off x="0" y="-238125"/>
              <a:ext cx="11684000" cy="1573704"/>
            </a:xfrm>
            <a:prstGeom prst="rect">
              <a:avLst/>
            </a:prstGeom>
          </p:spPr>
          <p:txBody>
            <a:bodyPr lIns="0" tIns="0" rIns="0" bIns="0" rtlCol="0" anchor="t"/>
            <a:lstStyle/>
            <a:p>
              <a:pPr algn="r" defTabSz="457200" rtl="0">
                <a:lnSpc>
                  <a:spcPts val="2100"/>
                </a:lnSpc>
              </a:pPr>
              <a:r>
                <a:rPr lang="en-US" sz="800" i="1" kern="1200" dirty="0">
                  <a:solidFill>
                    <a:srgbClr val="181A48"/>
                  </a:solidFill>
                  <a:latin typeface="Arial Italics"/>
                  <a:ea typeface="Arial Italics"/>
                  <a:cs typeface="Arial Italics"/>
                  <a:sym typeface="Arial Italics"/>
                </a:rPr>
                <a:t>The project funded under Grant Agreement No. 101190243 is supported by the European Cybersecurity Competence Centre </a:t>
              </a:r>
            </a:p>
          </p:txBody>
        </p:sp>
      </p:grpSp>
      <p:sp>
        <p:nvSpPr>
          <p:cNvPr id="13" name="Freeform 13"/>
          <p:cNvSpPr/>
          <p:nvPr/>
        </p:nvSpPr>
        <p:spPr>
          <a:xfrm>
            <a:off x="63684" y="4482602"/>
            <a:ext cx="2317456" cy="516600"/>
          </a:xfrm>
          <a:custGeom>
            <a:avLst/>
            <a:gdLst/>
            <a:ahLst/>
            <a:cxnLst/>
            <a:rect l="l" t="t" r="r" b="b"/>
            <a:pathLst>
              <a:path w="4634911" h="1033199">
                <a:moveTo>
                  <a:pt x="0" y="0"/>
                </a:moveTo>
                <a:lnTo>
                  <a:pt x="4634911" y="0"/>
                </a:lnTo>
                <a:lnTo>
                  <a:pt x="4634911" y="1033199"/>
                </a:lnTo>
                <a:lnTo>
                  <a:pt x="0" y="1033199"/>
                </a:lnTo>
                <a:lnTo>
                  <a:pt x="0" y="0"/>
                </a:lnTo>
                <a:close/>
              </a:path>
            </a:pathLst>
          </a:custGeom>
          <a:blipFill>
            <a:blip r:embed="rId4"/>
            <a:stretch>
              <a:fillRect/>
            </a:stretch>
          </a:blipFill>
        </p:spPr>
        <p:txBody>
          <a:bodyPr/>
          <a:lstStyle/>
          <a:p>
            <a:pPr algn="l" defTabSz="457200" rtl="0"/>
            <a:endParaRPr lang="en-IE" sz="900" kern="1200">
              <a:solidFill>
                <a:prstClr val="black"/>
              </a:solidFill>
              <a:latin typeface="Calibri"/>
              <a:ea typeface="+mn-ea"/>
              <a:cs typeface="+mn-cs"/>
            </a:endParaRPr>
          </a:p>
        </p:txBody>
      </p:sp>
      <p:pic>
        <p:nvPicPr>
          <p:cNvPr id="22" name="Picture 21" descr="A group of people posing for a photo&#10;&#10;AI-generated content may be incorrect.">
            <a:extLst>
              <a:ext uri="{FF2B5EF4-FFF2-40B4-BE49-F238E27FC236}">
                <a16:creationId xmlns:a16="http://schemas.microsoft.com/office/drawing/2014/main" id="{539DAFB6-2D80-0EC0-FF65-1325AF76A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927" y="2277795"/>
            <a:ext cx="4308452" cy="2111141"/>
          </a:xfrm>
          <a:prstGeom prst="rect">
            <a:avLst/>
          </a:prstGeom>
        </p:spPr>
      </p:pic>
      <p:sp>
        <p:nvSpPr>
          <p:cNvPr id="23" name="TextBox 22">
            <a:extLst>
              <a:ext uri="{FF2B5EF4-FFF2-40B4-BE49-F238E27FC236}">
                <a16:creationId xmlns:a16="http://schemas.microsoft.com/office/drawing/2014/main" id="{E30E2B87-C0DD-9882-5807-CD23CC82282D}"/>
              </a:ext>
            </a:extLst>
          </p:cNvPr>
          <p:cNvSpPr txBox="1"/>
          <p:nvPr/>
        </p:nvSpPr>
        <p:spPr>
          <a:xfrm>
            <a:off x="158787" y="3036993"/>
            <a:ext cx="4086873" cy="337849"/>
          </a:xfrm>
          <a:prstGeom prst="rect">
            <a:avLst/>
          </a:prstGeom>
          <a:noFill/>
        </p:spPr>
        <p:txBody>
          <a:bodyPr wrap="square" rtlCol="0">
            <a:spAutoFit/>
          </a:bodyPr>
          <a:lstStyle/>
          <a:p>
            <a:pPr algn="ctr" defTabSz="457200" rtl="0">
              <a:lnSpc>
                <a:spcPct val="150000"/>
              </a:lnSpc>
            </a:pPr>
            <a:r>
              <a:rPr lang="en-US" sz="1200" b="1" kern="1200" dirty="0">
                <a:solidFill>
                  <a:schemeClr val="tx1"/>
                </a:solidFill>
                <a:latin typeface="Ginka" panose="02010103030201020103" pitchFamily="50" charset="0"/>
                <a:ea typeface="Montserrat Bold"/>
                <a:cs typeface="Montserrat Bold"/>
                <a:sym typeface="Montserrat Bold"/>
                <a:hlinkClick r:id="rId6"/>
              </a:rPr>
              <a:t>https://www.cybercertlabs.com/cra-ai/</a:t>
            </a:r>
            <a:endParaRPr lang="en-IE" dirty="0"/>
          </a:p>
        </p:txBody>
      </p:sp>
      <p:sp>
        <p:nvSpPr>
          <p:cNvPr id="24" name="Freeform 14"/>
          <p:cNvSpPr/>
          <p:nvPr/>
        </p:nvSpPr>
        <p:spPr>
          <a:xfrm>
            <a:off x="366617" y="175290"/>
            <a:ext cx="468796" cy="469383"/>
          </a:xfrm>
          <a:custGeom>
            <a:avLst/>
            <a:gdLst/>
            <a:ahLst/>
            <a:cxnLst/>
            <a:rect l="l" t="t" r="r" b="b"/>
            <a:pathLst>
              <a:path w="937592" h="938765">
                <a:moveTo>
                  <a:pt x="0" y="0"/>
                </a:moveTo>
                <a:lnTo>
                  <a:pt x="937592" y="0"/>
                </a:lnTo>
                <a:lnTo>
                  <a:pt x="937592" y="938766"/>
                </a:lnTo>
                <a:lnTo>
                  <a:pt x="0" y="9387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l" defTabSz="457200" rtl="0"/>
            <a:endParaRPr lang="en-IE" sz="900" kern="1200">
              <a:solidFill>
                <a:prstClr val="black"/>
              </a:solidFill>
              <a:latin typeface="Calibri"/>
              <a:ea typeface="+mn-ea"/>
              <a:cs typeface="+mn-cs"/>
            </a:endParaRPr>
          </a:p>
        </p:txBody>
      </p:sp>
      <p:sp>
        <p:nvSpPr>
          <p:cNvPr id="25" name="TextBox 15"/>
          <p:cNvSpPr txBox="1"/>
          <p:nvPr/>
        </p:nvSpPr>
        <p:spPr>
          <a:xfrm>
            <a:off x="914400" y="96989"/>
            <a:ext cx="1613969" cy="421847"/>
          </a:xfrm>
          <a:prstGeom prst="rect">
            <a:avLst/>
          </a:prstGeom>
        </p:spPr>
        <p:txBody>
          <a:bodyPr wrap="square" lIns="0" tIns="0" rIns="0" bIns="0" rtlCol="0" anchor="t">
            <a:spAutoFit/>
          </a:bodyPr>
          <a:lstStyle/>
          <a:p>
            <a:pPr algn="l" defTabSz="457200" rtl="0">
              <a:lnSpc>
                <a:spcPts val="3621"/>
              </a:lnSpc>
              <a:spcBef>
                <a:spcPct val="0"/>
              </a:spcBef>
            </a:pPr>
            <a:r>
              <a:rPr lang="en-US" sz="2587" b="1" kern="1200" spc="-78" dirty="0">
                <a:solidFill>
                  <a:srgbClr val="181A48"/>
                </a:solidFill>
                <a:latin typeface="Bricolage Grotesque Bold"/>
                <a:ea typeface="Bricolage Grotesque Bold"/>
                <a:cs typeface="Bricolage Grotesque Bold"/>
                <a:sym typeface="Bricolage Grotesque Bold"/>
              </a:rPr>
              <a:t>CRA - AI</a:t>
            </a:r>
          </a:p>
        </p:txBody>
      </p:sp>
      <p:sp>
        <p:nvSpPr>
          <p:cNvPr id="26" name="TextBox 16"/>
          <p:cNvSpPr txBox="1"/>
          <p:nvPr/>
        </p:nvSpPr>
        <p:spPr>
          <a:xfrm>
            <a:off x="943101" y="500720"/>
            <a:ext cx="1075973" cy="92974"/>
          </a:xfrm>
          <a:prstGeom prst="rect">
            <a:avLst/>
          </a:prstGeom>
        </p:spPr>
        <p:txBody>
          <a:bodyPr lIns="0" tIns="0" rIns="0" bIns="0" rtlCol="0" anchor="t">
            <a:spAutoFit/>
          </a:bodyPr>
          <a:lstStyle/>
          <a:p>
            <a:pPr algn="l" defTabSz="457200" rtl="0">
              <a:lnSpc>
                <a:spcPts val="769"/>
              </a:lnSpc>
              <a:spcBef>
                <a:spcPct val="0"/>
              </a:spcBef>
            </a:pPr>
            <a:r>
              <a:rPr lang="en-US" sz="550" kern="1200" spc="92" dirty="0">
                <a:solidFill>
                  <a:srgbClr val="181A48"/>
                </a:solidFill>
                <a:latin typeface="Garet"/>
                <a:ea typeface="Garet"/>
                <a:cs typeface="Garet"/>
                <a:sym typeface="Garet"/>
              </a:rPr>
              <a:t>CYBER RESILIENCE ACT</a:t>
            </a:r>
          </a:p>
        </p:txBody>
      </p:sp>
      <p:sp>
        <p:nvSpPr>
          <p:cNvPr id="27" name="TextBox 17"/>
          <p:cNvSpPr txBox="1"/>
          <p:nvPr/>
        </p:nvSpPr>
        <p:spPr>
          <a:xfrm>
            <a:off x="943101" y="596691"/>
            <a:ext cx="1188588" cy="92974"/>
          </a:xfrm>
          <a:prstGeom prst="rect">
            <a:avLst/>
          </a:prstGeom>
        </p:spPr>
        <p:txBody>
          <a:bodyPr lIns="0" tIns="0" rIns="0" bIns="0" rtlCol="0" anchor="t">
            <a:spAutoFit/>
          </a:bodyPr>
          <a:lstStyle/>
          <a:p>
            <a:pPr algn="l" defTabSz="457200" rtl="0">
              <a:lnSpc>
                <a:spcPts val="769"/>
              </a:lnSpc>
              <a:spcBef>
                <a:spcPct val="0"/>
              </a:spcBef>
            </a:pPr>
            <a:r>
              <a:rPr lang="en-US" sz="550" kern="1200" spc="92" dirty="0">
                <a:solidFill>
                  <a:srgbClr val="181A48"/>
                </a:solidFill>
                <a:latin typeface="Garet"/>
                <a:ea typeface="Garet"/>
                <a:cs typeface="Garet"/>
                <a:sym typeface="Garet"/>
              </a:rPr>
              <a:t>ARTIFICIAL INTELLIGENCE</a:t>
            </a:r>
          </a:p>
        </p:txBody>
      </p:sp>
      <p:sp>
        <p:nvSpPr>
          <p:cNvPr id="3" name="TextBox 2">
            <a:extLst>
              <a:ext uri="{FF2B5EF4-FFF2-40B4-BE49-F238E27FC236}">
                <a16:creationId xmlns:a16="http://schemas.microsoft.com/office/drawing/2014/main" id="{CB0FB6CD-67F8-AAE1-40B8-787A547B63F8}"/>
              </a:ext>
            </a:extLst>
          </p:cNvPr>
          <p:cNvSpPr txBox="1"/>
          <p:nvPr/>
        </p:nvSpPr>
        <p:spPr>
          <a:xfrm>
            <a:off x="603360" y="2726490"/>
            <a:ext cx="3352200" cy="369332"/>
          </a:xfrm>
          <a:prstGeom prst="rect">
            <a:avLst/>
          </a:prstGeom>
          <a:noFill/>
        </p:spPr>
        <p:txBody>
          <a:bodyPr wrap="none" rtlCol="0">
            <a:spAutoFit/>
          </a:bodyPr>
          <a:lstStyle/>
          <a:p>
            <a:r>
              <a:rPr lang="en-IE" dirty="0"/>
              <a:t>Watch videos about the project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pPr algn="l" defTabSz="457200" rtl="0"/>
            <a:endParaRPr lang="en-US" sz="900" kern="1200">
              <a:solidFill>
                <a:prstClr val="black"/>
              </a:solidFill>
              <a:latin typeface="Calibri"/>
              <a:ea typeface="+mn-ea"/>
              <a:cs typeface="+mn-cs"/>
            </a:endParaRPr>
          </a:p>
        </p:txBody>
      </p:sp>
      <p:sp>
        <p:nvSpPr>
          <p:cNvPr id="3" name="TextBox 3"/>
          <p:cNvSpPr txBox="1"/>
          <p:nvPr/>
        </p:nvSpPr>
        <p:spPr>
          <a:xfrm>
            <a:off x="312144" y="1412106"/>
            <a:ext cx="8476982" cy="3180358"/>
          </a:xfrm>
          <a:prstGeom prst="rect">
            <a:avLst/>
          </a:prstGeom>
        </p:spPr>
        <p:txBody>
          <a:bodyPr wrap="square" lIns="0" tIns="0" rIns="0" bIns="0" rtlCol="0" anchor="t">
            <a:spAutoFit/>
          </a:bodyPr>
          <a:lstStyle/>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“The CRA-AI project will build highly automated AI enabled software to support SMEs on every steps of their journey to achieve compliance with the Cyber Resilience Act”</a:t>
            </a:r>
          </a:p>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Co-Ordinator – Cyber Cert Labs </a:t>
            </a:r>
          </a:p>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Consortium of cybersecurity experts from six member states</a:t>
            </a:r>
          </a:p>
          <a:p>
            <a:pPr algn="ctr" defTabSz="457200" rtl="0">
              <a:lnSpc>
                <a:spcPct val="150000"/>
              </a:lnSpc>
            </a:pPr>
            <a:r>
              <a:rPr lang="en-US" sz="2000" b="1" kern="1200" dirty="0">
                <a:solidFill>
                  <a:srgbClr val="FFFFFF"/>
                </a:solidFill>
                <a:latin typeface="Ginka" panose="02010103030201020103" pitchFamily="50" charset="0"/>
                <a:ea typeface="Montserrat Bold"/>
                <a:cs typeface="Montserrat Bold"/>
                <a:sym typeface="Montserrat Bold"/>
              </a:rPr>
              <a:t>Ireland, France, Spain, Belgium, Lithuania, Romania</a:t>
            </a:r>
          </a:p>
          <a:p>
            <a:pPr algn="ctr" defTabSz="457200" rtl="0">
              <a:lnSpc>
                <a:spcPct val="150000"/>
              </a:lnSpc>
            </a:pPr>
            <a:endParaRPr lang="en-US" sz="2000" b="1" kern="1200" dirty="0">
              <a:solidFill>
                <a:srgbClr val="FFFFFF"/>
              </a:solidFill>
              <a:latin typeface="Ginka" panose="02010103030201020103" pitchFamily="50" charset="0"/>
              <a:ea typeface="Montserrat Bold"/>
              <a:cs typeface="Montserrat Bold"/>
              <a:sym typeface="Montserrat Bold"/>
            </a:endParaRPr>
          </a:p>
        </p:txBody>
      </p:sp>
      <p:sp>
        <p:nvSpPr>
          <p:cNvPr id="12" name="TextBox 5">
            <a:extLst>
              <a:ext uri="{FF2B5EF4-FFF2-40B4-BE49-F238E27FC236}">
                <a16:creationId xmlns:a16="http://schemas.microsoft.com/office/drawing/2014/main" id="{90A22130-428D-D8EC-8A86-F678881D656E}"/>
              </a:ext>
            </a:extLst>
          </p:cNvPr>
          <p:cNvSpPr txBox="1"/>
          <p:nvPr/>
        </p:nvSpPr>
        <p:spPr>
          <a:xfrm>
            <a:off x="4569914" y="113591"/>
            <a:ext cx="4381500" cy="500843"/>
          </a:xfrm>
          <a:prstGeom prst="rect">
            <a:avLst/>
          </a:prstGeom>
        </p:spPr>
        <p:txBody>
          <a:bodyPr wrap="square" lIns="0" tIns="0" rIns="0" bIns="0" rtlCol="0" anchor="t">
            <a:spAutoFit/>
          </a:bodyPr>
          <a:lstStyle/>
          <a:p>
            <a:pPr algn="r" defTabSz="457200" rtl="0">
              <a:lnSpc>
                <a:spcPts val="2100"/>
              </a:lnSpc>
            </a:pPr>
            <a:r>
              <a:rPr lang="en-US" sz="900" i="1" kern="1200" dirty="0">
                <a:solidFill>
                  <a:prstClr val="white"/>
                </a:solidFill>
                <a:latin typeface="Arial" panose="020B0604020202020204" pitchFamily="34" charset="0"/>
                <a:ea typeface="+mn-ea"/>
                <a:cs typeface="+mn-cs"/>
              </a:rPr>
              <a:t>The project funded under Grant Agreement No. </a:t>
            </a:r>
            <a:r>
              <a:rPr lang="en-US" sz="900" i="1" kern="1200" dirty="0">
                <a:solidFill>
                  <a:prstClr val="white"/>
                </a:solidFill>
                <a:latin typeface="Arial" panose="020B0604020202020204" pitchFamily="34" charset="0"/>
                <a:ea typeface="+mn-ea"/>
                <a:cs typeface="Arial" panose="020B0604020202020204" pitchFamily="34" charset="0"/>
              </a:rPr>
              <a:t>101190243</a:t>
            </a:r>
            <a:r>
              <a:rPr lang="en-US" sz="900" i="1" kern="1200" dirty="0">
                <a:solidFill>
                  <a:prstClr val="white"/>
                </a:solidFill>
                <a:latin typeface="Arial" panose="020B0604020202020204" pitchFamily="34" charset="0"/>
                <a:ea typeface="+mn-ea"/>
                <a:cs typeface="+mn-cs"/>
              </a:rPr>
              <a:t> is supported by the European Cybersecurity Competence Centre </a:t>
            </a:r>
            <a:endParaRPr lang="en-US" sz="1600" kern="1200" dirty="0">
              <a:solidFill>
                <a:prstClr val="white"/>
              </a:solidFill>
              <a:latin typeface="Calibri"/>
              <a:ea typeface="+mn-ea"/>
              <a:cs typeface="+mn-cs"/>
            </a:endParaRPr>
          </a:p>
        </p:txBody>
      </p:sp>
      <p:pic>
        <p:nvPicPr>
          <p:cNvPr id="15" name="Picture 14" descr="A black background with white text&#10;&#10;AI-generated content may be incorrect.">
            <a:extLst>
              <a:ext uri="{FF2B5EF4-FFF2-40B4-BE49-F238E27FC236}">
                <a16:creationId xmlns:a16="http://schemas.microsoft.com/office/drawing/2014/main" id="{300CD7CC-54E8-EF1B-EB42-C63642E17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482602"/>
            <a:ext cx="2317456" cy="517053"/>
          </a:xfrm>
          <a:prstGeom prst="rect">
            <a:avLst/>
          </a:prstGeom>
        </p:spPr>
      </p:pic>
      <p:pic>
        <p:nvPicPr>
          <p:cNvPr id="19" name="Picture 18" descr="A black and blue sign with white text&#10;&#10;AI-generated content may be incorrect.">
            <a:extLst>
              <a:ext uri="{FF2B5EF4-FFF2-40B4-BE49-F238E27FC236}">
                <a16:creationId xmlns:a16="http://schemas.microsoft.com/office/drawing/2014/main" id="{6AD86253-125C-63CD-6B25-71B7929EB6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700" y="4482602"/>
            <a:ext cx="1585513" cy="558166"/>
          </a:xfrm>
          <a:prstGeom prst="rect">
            <a:avLst/>
          </a:prstGeom>
        </p:spPr>
      </p:pic>
      <p:pic>
        <p:nvPicPr>
          <p:cNvPr id="16" name="Picture 15" descr="A black background with white text&#10;&#10;AI-generated content may be incorrect.">
            <a:extLst>
              <a:ext uri="{FF2B5EF4-FFF2-40B4-BE49-F238E27FC236}">
                <a16:creationId xmlns:a16="http://schemas.microsoft.com/office/drawing/2014/main" id="{771BF631-FDEB-C26B-2A0A-656CC795E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018" y="112711"/>
            <a:ext cx="3248487" cy="1299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p:cNvGrpSpPr/>
        <p:nvPr/>
      </p:nvGrpSpPr>
      <p:grpSpPr>
        <a:xfrm>
          <a:off x="0" y="0"/>
          <a:ext cx="0" cy="0"/>
          <a:chOff x="0" y="0"/>
          <a:chExt cx="0" cy="0"/>
        </a:xfrm>
      </p:grpSpPr>
      <p:grpSp>
        <p:nvGrpSpPr>
          <p:cNvPr id="1395" name="Group 1394">
            <a:extLst>
              <a:ext uri="{FF2B5EF4-FFF2-40B4-BE49-F238E27FC236}">
                <a16:creationId xmlns:a16="http://schemas.microsoft.com/office/drawing/2014/main" id="{2C60ED2C-B677-D8BC-7B83-CB4D3D38DF56}"/>
              </a:ext>
            </a:extLst>
          </p:cNvPr>
          <p:cNvGrpSpPr/>
          <p:nvPr/>
        </p:nvGrpSpPr>
        <p:grpSpPr>
          <a:xfrm>
            <a:off x="5833744" y="2742159"/>
            <a:ext cx="3215042" cy="2229035"/>
            <a:chOff x="54000" y="1077750"/>
            <a:chExt cx="9045710" cy="3899355"/>
          </a:xfrm>
        </p:grpSpPr>
        <p:grpSp>
          <p:nvGrpSpPr>
            <p:cNvPr id="29" name="Graphic 270">
              <a:extLst>
                <a:ext uri="{FF2B5EF4-FFF2-40B4-BE49-F238E27FC236}">
                  <a16:creationId xmlns:a16="http://schemas.microsoft.com/office/drawing/2014/main" id="{B9C07A1F-F679-4924-36F7-82BC073A84BE}"/>
                </a:ext>
              </a:extLst>
            </p:cNvPr>
            <p:cNvGrpSpPr/>
            <p:nvPr/>
          </p:nvGrpSpPr>
          <p:grpSpPr>
            <a:xfrm rot="16200000">
              <a:off x="54048" y="1077702"/>
              <a:ext cx="144365" cy="144462"/>
              <a:chOff x="8755774" y="1352550"/>
              <a:chExt cx="115866" cy="115944"/>
            </a:xfrm>
            <a:solidFill>
              <a:schemeClr val="bg1">
                <a:alpha val="10000"/>
              </a:schemeClr>
            </a:solidFill>
          </p:grpSpPr>
          <p:sp>
            <p:nvSpPr>
              <p:cNvPr id="322" name="Freeform 321">
                <a:extLst>
                  <a:ext uri="{FF2B5EF4-FFF2-40B4-BE49-F238E27FC236}">
                    <a16:creationId xmlns:a16="http://schemas.microsoft.com/office/drawing/2014/main" id="{8C1A5F69-C31B-1040-0630-D735063C925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7C6A4BBD-BCBE-9D7A-EBBA-5F696A2F94D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928ECF23-D3E1-543B-C9E4-A8E5C670813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E8C96F08-655D-CB8A-8C47-071D2A429F94}"/>
                </a:ext>
              </a:extLst>
            </p:cNvPr>
            <p:cNvGrpSpPr/>
            <p:nvPr/>
          </p:nvGrpSpPr>
          <p:grpSpPr>
            <a:xfrm rot="16200000">
              <a:off x="548570" y="1077702"/>
              <a:ext cx="144365" cy="144462"/>
              <a:chOff x="8755774" y="1777262"/>
              <a:chExt cx="115866" cy="115944"/>
            </a:xfrm>
            <a:solidFill>
              <a:schemeClr val="bg1">
                <a:alpha val="10000"/>
              </a:schemeClr>
            </a:solidFill>
          </p:grpSpPr>
          <p:sp>
            <p:nvSpPr>
              <p:cNvPr id="298" name="Freeform 297">
                <a:extLst>
                  <a:ext uri="{FF2B5EF4-FFF2-40B4-BE49-F238E27FC236}">
                    <a16:creationId xmlns:a16="http://schemas.microsoft.com/office/drawing/2014/main" id="{F3C63916-D75F-F30E-F261-B19BDD070AA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07B075A6-7E01-3236-0B09-7B2CEC78076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29256482-3BE7-9FC6-FFD3-9083F0227B6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D62B0360-1D42-13CC-BB74-27CD26C593FD}"/>
                </a:ext>
              </a:extLst>
            </p:cNvPr>
            <p:cNvGrpSpPr/>
            <p:nvPr/>
          </p:nvGrpSpPr>
          <p:grpSpPr>
            <a:xfrm rot="16200000">
              <a:off x="1043074" y="1077720"/>
              <a:ext cx="144365" cy="144426"/>
              <a:chOff x="8755774" y="2201975"/>
              <a:chExt cx="115866" cy="115915"/>
            </a:xfrm>
            <a:solidFill>
              <a:schemeClr val="bg1">
                <a:alpha val="10000"/>
              </a:schemeClr>
            </a:solidFill>
          </p:grpSpPr>
          <p:sp>
            <p:nvSpPr>
              <p:cNvPr id="274" name="Freeform 273">
                <a:extLst>
                  <a:ext uri="{FF2B5EF4-FFF2-40B4-BE49-F238E27FC236}">
                    <a16:creationId xmlns:a16="http://schemas.microsoft.com/office/drawing/2014/main" id="{1580DA12-1FB8-39DE-6568-E5DA374BEF13}"/>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39507461-166E-8F08-56F6-13E7B7B62BE9}"/>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FB3ABDAA-7608-4D2A-8180-B1A7E7578926}"/>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2B17F058-5415-413B-F4E0-CD58452993B8}"/>
                </a:ext>
              </a:extLst>
            </p:cNvPr>
            <p:cNvGrpSpPr/>
            <p:nvPr/>
          </p:nvGrpSpPr>
          <p:grpSpPr>
            <a:xfrm rot="16200000">
              <a:off x="1537560" y="1077720"/>
              <a:ext cx="144365" cy="144426"/>
              <a:chOff x="8755774" y="2626688"/>
              <a:chExt cx="115866" cy="115915"/>
            </a:xfrm>
            <a:solidFill>
              <a:schemeClr val="bg1">
                <a:alpha val="10000"/>
              </a:schemeClr>
            </a:solidFill>
          </p:grpSpPr>
          <p:sp>
            <p:nvSpPr>
              <p:cNvPr id="250" name="Freeform 249">
                <a:extLst>
                  <a:ext uri="{FF2B5EF4-FFF2-40B4-BE49-F238E27FC236}">
                    <a16:creationId xmlns:a16="http://schemas.microsoft.com/office/drawing/2014/main" id="{22B69C94-FA29-1C86-49EA-66E9C1AA2AE5}"/>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76FF3ED4-7DB0-C6BA-A6E2-02EDB7671AD7}"/>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817383CE-C23D-7A3B-5A82-007FB94F7224}"/>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C628D8B5-8699-99C8-BC16-2F4D133DAF83}"/>
                </a:ext>
              </a:extLst>
            </p:cNvPr>
            <p:cNvGrpSpPr/>
            <p:nvPr/>
          </p:nvGrpSpPr>
          <p:grpSpPr>
            <a:xfrm rot="16200000">
              <a:off x="2032046" y="1077720"/>
              <a:ext cx="144365" cy="144426"/>
              <a:chOff x="8755774" y="3051400"/>
              <a:chExt cx="115866" cy="115915"/>
            </a:xfrm>
            <a:solidFill>
              <a:schemeClr val="bg1">
                <a:alpha val="10000"/>
              </a:schemeClr>
            </a:solidFill>
          </p:grpSpPr>
          <p:sp>
            <p:nvSpPr>
              <p:cNvPr id="226" name="Freeform 225">
                <a:extLst>
                  <a:ext uri="{FF2B5EF4-FFF2-40B4-BE49-F238E27FC236}">
                    <a16:creationId xmlns:a16="http://schemas.microsoft.com/office/drawing/2014/main" id="{5A3F99A0-40E6-9833-9976-FDBD56B155FF}"/>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471F517A-044A-9BF5-F551-839D65590E18}"/>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F2D7C1B8-2174-29F6-B6C9-BD14B02F009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94EB1921-AEA9-91F4-61DA-88C23D623F8A}"/>
                </a:ext>
              </a:extLst>
            </p:cNvPr>
            <p:cNvGrpSpPr/>
            <p:nvPr/>
          </p:nvGrpSpPr>
          <p:grpSpPr>
            <a:xfrm rot="16200000">
              <a:off x="2526532" y="1077720"/>
              <a:ext cx="144365" cy="144426"/>
              <a:chOff x="8755774" y="3476113"/>
              <a:chExt cx="115866" cy="115915"/>
            </a:xfrm>
            <a:solidFill>
              <a:schemeClr val="bg1">
                <a:alpha val="10000"/>
              </a:schemeClr>
            </a:solidFill>
          </p:grpSpPr>
          <p:sp>
            <p:nvSpPr>
              <p:cNvPr id="202" name="Freeform 201">
                <a:extLst>
                  <a:ext uri="{FF2B5EF4-FFF2-40B4-BE49-F238E27FC236}">
                    <a16:creationId xmlns:a16="http://schemas.microsoft.com/office/drawing/2014/main" id="{FBB66936-E999-9B5A-648B-BBA54EE77066}"/>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317C1864-3346-8BA5-10E8-974E12754E5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8AB7BB31-5135-0511-C5C1-6B2857AE6745}"/>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14A1AC03-7CE7-FBCB-B74F-17694B58EE0B}"/>
                </a:ext>
              </a:extLst>
            </p:cNvPr>
            <p:cNvGrpSpPr/>
            <p:nvPr/>
          </p:nvGrpSpPr>
          <p:grpSpPr>
            <a:xfrm rot="16200000">
              <a:off x="3021036" y="1077702"/>
              <a:ext cx="144365" cy="144462"/>
              <a:chOff x="8755774" y="3900798"/>
              <a:chExt cx="115866" cy="115944"/>
            </a:xfrm>
            <a:solidFill>
              <a:schemeClr val="bg1">
                <a:alpha val="10000"/>
              </a:schemeClr>
            </a:solidFill>
          </p:grpSpPr>
          <p:sp>
            <p:nvSpPr>
              <p:cNvPr id="178" name="Freeform 177">
                <a:extLst>
                  <a:ext uri="{FF2B5EF4-FFF2-40B4-BE49-F238E27FC236}">
                    <a16:creationId xmlns:a16="http://schemas.microsoft.com/office/drawing/2014/main" id="{C4DF90E4-4D6F-1A7D-A4D9-654A2F800C0B}"/>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31B0046B-F5A4-D1B9-0F28-144B1870D87C}"/>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54CC5D00-4E07-2FC8-C14C-30C71AEF6FC0}"/>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1F0FCA54-E7CD-B77E-E9C1-025227FAD3AE}"/>
                </a:ext>
              </a:extLst>
            </p:cNvPr>
            <p:cNvGrpSpPr/>
            <p:nvPr/>
          </p:nvGrpSpPr>
          <p:grpSpPr>
            <a:xfrm rot="16200000">
              <a:off x="3515558" y="1077702"/>
              <a:ext cx="144365" cy="144462"/>
              <a:chOff x="8755774" y="4325511"/>
              <a:chExt cx="115866" cy="115944"/>
            </a:xfrm>
            <a:solidFill>
              <a:schemeClr val="bg1">
                <a:alpha val="10000"/>
              </a:schemeClr>
            </a:solidFill>
          </p:grpSpPr>
          <p:sp>
            <p:nvSpPr>
              <p:cNvPr id="154" name="Freeform 153">
                <a:extLst>
                  <a:ext uri="{FF2B5EF4-FFF2-40B4-BE49-F238E27FC236}">
                    <a16:creationId xmlns:a16="http://schemas.microsoft.com/office/drawing/2014/main" id="{0507DD58-F986-82BC-444F-346C61AA1091}"/>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B815BCDE-CA94-D597-6B2C-3E1EA557EF38}"/>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EF06F89C-A22B-FCD1-5B6E-7A3DC97BA78A}"/>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F7ABEEB8-6EC2-1999-7987-2F6607F34396}"/>
                </a:ext>
              </a:extLst>
            </p:cNvPr>
            <p:cNvGrpSpPr/>
            <p:nvPr/>
          </p:nvGrpSpPr>
          <p:grpSpPr>
            <a:xfrm rot="16200000">
              <a:off x="4010080" y="1077702"/>
              <a:ext cx="144365" cy="144462"/>
              <a:chOff x="8755774" y="1352550"/>
              <a:chExt cx="115866" cy="115944"/>
            </a:xfrm>
            <a:solidFill>
              <a:schemeClr val="bg1">
                <a:alpha val="10000"/>
              </a:schemeClr>
            </a:solidFill>
          </p:grpSpPr>
          <p:sp>
            <p:nvSpPr>
              <p:cNvPr id="130" name="Freeform 129">
                <a:extLst>
                  <a:ext uri="{FF2B5EF4-FFF2-40B4-BE49-F238E27FC236}">
                    <a16:creationId xmlns:a16="http://schemas.microsoft.com/office/drawing/2014/main" id="{56983A1E-B428-D8A6-69C4-8A1482171EF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88217005-C419-A390-E5B2-C3F3128C323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80A90741-D5D1-AB1E-FF5F-BD6375CF251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8E98C37D-7C67-D430-F6C3-97EF9036074D}"/>
                </a:ext>
              </a:extLst>
            </p:cNvPr>
            <p:cNvGrpSpPr/>
            <p:nvPr/>
          </p:nvGrpSpPr>
          <p:grpSpPr>
            <a:xfrm rot="16200000">
              <a:off x="4504602" y="1077702"/>
              <a:ext cx="144365" cy="144462"/>
              <a:chOff x="8755774" y="1777262"/>
              <a:chExt cx="115866" cy="115944"/>
            </a:xfrm>
            <a:solidFill>
              <a:schemeClr val="bg1">
                <a:alpha val="10000"/>
              </a:schemeClr>
            </a:solidFill>
          </p:grpSpPr>
          <p:sp>
            <p:nvSpPr>
              <p:cNvPr id="103" name="Freeform 102">
                <a:extLst>
                  <a:ext uri="{FF2B5EF4-FFF2-40B4-BE49-F238E27FC236}">
                    <a16:creationId xmlns:a16="http://schemas.microsoft.com/office/drawing/2014/main" id="{26791459-A8B4-515A-FA34-53E6ABF69D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93342637-A6B2-70E1-A226-EFAE8C62E63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156C5E67-7098-86D2-6ED6-1D7483B32B7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69463EB9-C82D-9211-5E83-EF45175B3EB0}"/>
                </a:ext>
              </a:extLst>
            </p:cNvPr>
            <p:cNvGrpSpPr/>
            <p:nvPr/>
          </p:nvGrpSpPr>
          <p:grpSpPr>
            <a:xfrm rot="16200000">
              <a:off x="4999124" y="1077702"/>
              <a:ext cx="144365" cy="144462"/>
              <a:chOff x="8755774" y="1777262"/>
              <a:chExt cx="115866" cy="115944"/>
            </a:xfrm>
            <a:solidFill>
              <a:schemeClr val="bg1">
                <a:alpha val="10000"/>
              </a:schemeClr>
            </a:solidFill>
          </p:grpSpPr>
          <p:sp>
            <p:nvSpPr>
              <p:cNvPr id="375" name="Freeform 374">
                <a:extLst>
                  <a:ext uri="{FF2B5EF4-FFF2-40B4-BE49-F238E27FC236}">
                    <a16:creationId xmlns:a16="http://schemas.microsoft.com/office/drawing/2014/main" id="{BDF1DC01-EEC5-1EDB-6A2D-77B5DCF4835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B5DE2DD3-B4FF-2049-BF48-C9A934077C3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58874F6A-E359-AB25-93B0-3D83272D77F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9B3417FB-AAF2-6CA2-1CA3-1356CC682F46}"/>
                </a:ext>
              </a:extLst>
            </p:cNvPr>
            <p:cNvGrpSpPr/>
            <p:nvPr/>
          </p:nvGrpSpPr>
          <p:grpSpPr>
            <a:xfrm rot="16200000">
              <a:off x="5493646" y="1077702"/>
              <a:ext cx="144365" cy="144462"/>
              <a:chOff x="8755774" y="1777262"/>
              <a:chExt cx="115866" cy="115944"/>
            </a:xfrm>
            <a:solidFill>
              <a:schemeClr val="bg1">
                <a:alpha val="10000"/>
              </a:schemeClr>
            </a:solidFill>
          </p:grpSpPr>
          <p:sp>
            <p:nvSpPr>
              <p:cNvPr id="407" name="Freeform 406">
                <a:extLst>
                  <a:ext uri="{FF2B5EF4-FFF2-40B4-BE49-F238E27FC236}">
                    <a16:creationId xmlns:a16="http://schemas.microsoft.com/office/drawing/2014/main" id="{8C2DE478-C7CC-585D-8698-005E675CA13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AE3B8993-3E30-6C97-CD02-16F2EB57B5F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6B836BCE-C0BD-ACED-9F10-1835EE207EA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7359A4F7-1E4B-BC7B-FCE2-C50DFCE36729}"/>
                </a:ext>
              </a:extLst>
            </p:cNvPr>
            <p:cNvGrpSpPr/>
            <p:nvPr/>
          </p:nvGrpSpPr>
          <p:grpSpPr>
            <a:xfrm rot="16200000">
              <a:off x="5988168" y="1077702"/>
              <a:ext cx="144365" cy="144462"/>
              <a:chOff x="8755774" y="1777262"/>
              <a:chExt cx="115866" cy="115944"/>
            </a:xfrm>
            <a:solidFill>
              <a:schemeClr val="bg1">
                <a:alpha val="10000"/>
              </a:schemeClr>
            </a:solidFill>
          </p:grpSpPr>
          <p:sp>
            <p:nvSpPr>
              <p:cNvPr id="439" name="Freeform 438">
                <a:extLst>
                  <a:ext uri="{FF2B5EF4-FFF2-40B4-BE49-F238E27FC236}">
                    <a16:creationId xmlns:a16="http://schemas.microsoft.com/office/drawing/2014/main" id="{088A10CB-5B7F-C625-349D-881567BB311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C9EF3485-4E13-8D98-6D5C-D12FC4E78AB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0D2EE0B7-E09A-30E8-A72A-69C843B5015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6EAA7063-1D1B-5C42-1E73-7A4ADE84BC8C}"/>
                </a:ext>
              </a:extLst>
            </p:cNvPr>
            <p:cNvGrpSpPr/>
            <p:nvPr/>
          </p:nvGrpSpPr>
          <p:grpSpPr>
            <a:xfrm rot="16200000">
              <a:off x="6482690" y="1077702"/>
              <a:ext cx="144365" cy="144462"/>
              <a:chOff x="8755774" y="1777262"/>
              <a:chExt cx="115866" cy="115944"/>
            </a:xfrm>
            <a:solidFill>
              <a:schemeClr val="bg1">
                <a:alpha val="10000"/>
              </a:schemeClr>
            </a:solidFill>
          </p:grpSpPr>
          <p:sp>
            <p:nvSpPr>
              <p:cNvPr id="471" name="Freeform 470">
                <a:extLst>
                  <a:ext uri="{FF2B5EF4-FFF2-40B4-BE49-F238E27FC236}">
                    <a16:creationId xmlns:a16="http://schemas.microsoft.com/office/drawing/2014/main" id="{FA8F8F3B-06F2-4B84-BDB5-17065384982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AA89C875-72D4-5EDE-5FE1-C22727169AA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9A394B45-51E1-7CC7-19F9-2EC2285F2E5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03FD7133-631F-FC87-D76D-CB926235BC49}"/>
                </a:ext>
              </a:extLst>
            </p:cNvPr>
            <p:cNvGrpSpPr/>
            <p:nvPr/>
          </p:nvGrpSpPr>
          <p:grpSpPr>
            <a:xfrm rot="16200000">
              <a:off x="6977212" y="1077702"/>
              <a:ext cx="144365" cy="144462"/>
              <a:chOff x="8755774" y="1777262"/>
              <a:chExt cx="115866" cy="115944"/>
            </a:xfrm>
            <a:solidFill>
              <a:schemeClr val="bg1">
                <a:alpha val="10000"/>
              </a:schemeClr>
            </a:solidFill>
          </p:grpSpPr>
          <p:sp>
            <p:nvSpPr>
              <p:cNvPr id="503" name="Freeform 502">
                <a:extLst>
                  <a:ext uri="{FF2B5EF4-FFF2-40B4-BE49-F238E27FC236}">
                    <a16:creationId xmlns:a16="http://schemas.microsoft.com/office/drawing/2014/main" id="{6BB808E2-F73E-8A57-7123-7173605CEA8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8FAB2E67-851B-E61F-DF49-EB7955CFDEB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329E54FD-6752-F102-4092-A108CD08DE2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AF075070-A146-E642-97D0-06D94F7FEE4F}"/>
                </a:ext>
              </a:extLst>
            </p:cNvPr>
            <p:cNvGrpSpPr/>
            <p:nvPr/>
          </p:nvGrpSpPr>
          <p:grpSpPr>
            <a:xfrm rot="16200000">
              <a:off x="7471734" y="1077702"/>
              <a:ext cx="144365" cy="144462"/>
              <a:chOff x="8755774" y="1777262"/>
              <a:chExt cx="115866" cy="115944"/>
            </a:xfrm>
            <a:solidFill>
              <a:schemeClr val="bg1">
                <a:alpha val="10000"/>
              </a:schemeClr>
            </a:solidFill>
          </p:grpSpPr>
          <p:sp>
            <p:nvSpPr>
              <p:cNvPr id="535" name="Freeform 534">
                <a:extLst>
                  <a:ext uri="{FF2B5EF4-FFF2-40B4-BE49-F238E27FC236}">
                    <a16:creationId xmlns:a16="http://schemas.microsoft.com/office/drawing/2014/main" id="{4D9D3640-EE2D-3746-7EE7-9807158B553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5A245536-8B11-5A0A-7A42-B31C2167C9A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DF460807-DEDE-C0EF-3800-8334A8B181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F6603CDA-8030-5BFD-7368-D181ACCC45B1}"/>
                </a:ext>
              </a:extLst>
            </p:cNvPr>
            <p:cNvGrpSpPr/>
            <p:nvPr/>
          </p:nvGrpSpPr>
          <p:grpSpPr>
            <a:xfrm rot="16200000">
              <a:off x="7966256" y="1077702"/>
              <a:ext cx="144365" cy="144462"/>
              <a:chOff x="8755774" y="1777262"/>
              <a:chExt cx="115866" cy="115944"/>
            </a:xfrm>
            <a:solidFill>
              <a:schemeClr val="bg1">
                <a:alpha val="10000"/>
              </a:schemeClr>
            </a:solidFill>
          </p:grpSpPr>
          <p:sp>
            <p:nvSpPr>
              <p:cNvPr id="567" name="Freeform 566">
                <a:extLst>
                  <a:ext uri="{FF2B5EF4-FFF2-40B4-BE49-F238E27FC236}">
                    <a16:creationId xmlns:a16="http://schemas.microsoft.com/office/drawing/2014/main" id="{17A17EF9-66D1-8C0D-A251-6546259015A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C1CBCF63-A685-B5CA-84CE-7D89CC84D59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4A7FEA1A-7F80-0602-47A6-4846BC5C3CA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1CBB60A4-66E1-0651-BBCB-40656487C743}"/>
                </a:ext>
              </a:extLst>
            </p:cNvPr>
            <p:cNvGrpSpPr/>
            <p:nvPr/>
          </p:nvGrpSpPr>
          <p:grpSpPr>
            <a:xfrm rot="16200000">
              <a:off x="8460778" y="1077702"/>
              <a:ext cx="144365" cy="144462"/>
              <a:chOff x="8755774" y="1777262"/>
              <a:chExt cx="115866" cy="115944"/>
            </a:xfrm>
            <a:solidFill>
              <a:schemeClr val="bg1">
                <a:alpha val="10000"/>
              </a:schemeClr>
            </a:solidFill>
          </p:grpSpPr>
          <p:sp>
            <p:nvSpPr>
              <p:cNvPr id="599" name="Freeform 598">
                <a:extLst>
                  <a:ext uri="{FF2B5EF4-FFF2-40B4-BE49-F238E27FC236}">
                    <a16:creationId xmlns:a16="http://schemas.microsoft.com/office/drawing/2014/main" id="{0143EF62-6BA6-3EE5-4EAB-FD1F3C667AD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9EBA7329-0DB3-E979-22D9-0E534DB20A4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E875FF6E-4F1F-B74F-0225-D5EA99DE173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43EB6494-B6A6-F1A2-D294-B7759F83B3AE}"/>
                </a:ext>
              </a:extLst>
            </p:cNvPr>
            <p:cNvGrpSpPr/>
            <p:nvPr/>
          </p:nvGrpSpPr>
          <p:grpSpPr>
            <a:xfrm rot="16200000">
              <a:off x="8955296" y="1077702"/>
              <a:ext cx="144365" cy="144462"/>
              <a:chOff x="8755774" y="1777262"/>
              <a:chExt cx="115866" cy="115944"/>
            </a:xfrm>
            <a:solidFill>
              <a:schemeClr val="bg1">
                <a:alpha val="10000"/>
              </a:schemeClr>
            </a:solidFill>
          </p:grpSpPr>
          <p:sp>
            <p:nvSpPr>
              <p:cNvPr id="631" name="Freeform 630">
                <a:extLst>
                  <a:ext uri="{FF2B5EF4-FFF2-40B4-BE49-F238E27FC236}">
                    <a16:creationId xmlns:a16="http://schemas.microsoft.com/office/drawing/2014/main" id="{B1FA5B0D-76D5-7CEF-0716-01650336514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1FF7CD87-CAAB-FDF8-AF75-0172D44D05B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ADF2C048-E28F-E347-A44A-CEA26F87DF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3F16D329-FEEB-705A-A6CE-FE038C948C39}"/>
                </a:ext>
              </a:extLst>
            </p:cNvPr>
            <p:cNvGrpSpPr/>
            <p:nvPr/>
          </p:nvGrpSpPr>
          <p:grpSpPr>
            <a:xfrm rot="16200000">
              <a:off x="54048" y="1453201"/>
              <a:ext cx="144365" cy="144462"/>
              <a:chOff x="8755774" y="1352550"/>
              <a:chExt cx="115866" cy="115944"/>
            </a:xfrm>
            <a:solidFill>
              <a:schemeClr val="bg1">
                <a:alpha val="10000"/>
              </a:schemeClr>
            </a:solidFill>
          </p:grpSpPr>
          <p:sp>
            <p:nvSpPr>
              <p:cNvPr id="635" name="Freeform 634">
                <a:extLst>
                  <a:ext uri="{FF2B5EF4-FFF2-40B4-BE49-F238E27FC236}">
                    <a16:creationId xmlns:a16="http://schemas.microsoft.com/office/drawing/2014/main" id="{5B779F2E-AC6C-ECF5-80D6-A0284A8851A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6F1EC985-47DE-D01C-B8D3-B2CB6020A75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0AD45F25-352A-E1CF-C5C7-6B65720EBD7A}"/>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C138848A-9075-0651-7246-8AA1718B18C1}"/>
                </a:ext>
              </a:extLst>
            </p:cNvPr>
            <p:cNvGrpSpPr/>
            <p:nvPr/>
          </p:nvGrpSpPr>
          <p:grpSpPr>
            <a:xfrm rot="16200000">
              <a:off x="548570" y="1453201"/>
              <a:ext cx="144365" cy="144462"/>
              <a:chOff x="8755774" y="1777262"/>
              <a:chExt cx="115866" cy="115944"/>
            </a:xfrm>
            <a:solidFill>
              <a:schemeClr val="bg1">
                <a:alpha val="10000"/>
              </a:schemeClr>
            </a:solidFill>
          </p:grpSpPr>
          <p:sp>
            <p:nvSpPr>
              <p:cNvPr id="639" name="Freeform 638">
                <a:extLst>
                  <a:ext uri="{FF2B5EF4-FFF2-40B4-BE49-F238E27FC236}">
                    <a16:creationId xmlns:a16="http://schemas.microsoft.com/office/drawing/2014/main" id="{9021F755-43A1-48B3-2E80-981CD095777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CA603E94-AD16-341C-E94A-4D30C11A4FD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8B6CA7A4-7461-8F58-5B93-36D7638A229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15864F80-3670-D33C-E83B-B9E64D43BC80}"/>
                </a:ext>
              </a:extLst>
            </p:cNvPr>
            <p:cNvGrpSpPr/>
            <p:nvPr/>
          </p:nvGrpSpPr>
          <p:grpSpPr>
            <a:xfrm rot="16200000">
              <a:off x="1043074" y="1453219"/>
              <a:ext cx="144365" cy="144426"/>
              <a:chOff x="8755774" y="2201975"/>
              <a:chExt cx="115866" cy="115915"/>
            </a:xfrm>
            <a:solidFill>
              <a:schemeClr val="bg1">
                <a:alpha val="10000"/>
              </a:schemeClr>
            </a:solidFill>
          </p:grpSpPr>
          <p:sp>
            <p:nvSpPr>
              <p:cNvPr id="643" name="Freeform 642">
                <a:extLst>
                  <a:ext uri="{FF2B5EF4-FFF2-40B4-BE49-F238E27FC236}">
                    <a16:creationId xmlns:a16="http://schemas.microsoft.com/office/drawing/2014/main" id="{E06EA07E-9DE9-460D-7026-DD4253C11180}"/>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52C10D05-A25F-1516-15B7-6199DC88D2B4}"/>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D15D9ACF-DC90-09BD-3C15-6CE89732CBAA}"/>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5687A25E-382E-B179-E73E-1492D9C9B8DC}"/>
                </a:ext>
              </a:extLst>
            </p:cNvPr>
            <p:cNvGrpSpPr/>
            <p:nvPr/>
          </p:nvGrpSpPr>
          <p:grpSpPr>
            <a:xfrm rot="16200000">
              <a:off x="1537560" y="1453219"/>
              <a:ext cx="144365" cy="144426"/>
              <a:chOff x="8755774" y="2626688"/>
              <a:chExt cx="115866" cy="115915"/>
            </a:xfrm>
            <a:solidFill>
              <a:schemeClr val="bg1">
                <a:alpha val="10000"/>
              </a:schemeClr>
            </a:solidFill>
          </p:grpSpPr>
          <p:sp>
            <p:nvSpPr>
              <p:cNvPr id="647" name="Freeform 646">
                <a:extLst>
                  <a:ext uri="{FF2B5EF4-FFF2-40B4-BE49-F238E27FC236}">
                    <a16:creationId xmlns:a16="http://schemas.microsoft.com/office/drawing/2014/main" id="{5505F830-2D53-C380-A284-DDC440D6604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8A8F3BD3-7DDC-3CC9-F992-B4A07E17FF51}"/>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A5B37167-AF45-8F7C-4EBA-7A0F5033A052}"/>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AF72A6E4-C529-9657-C6CB-C046119282A8}"/>
                </a:ext>
              </a:extLst>
            </p:cNvPr>
            <p:cNvGrpSpPr/>
            <p:nvPr/>
          </p:nvGrpSpPr>
          <p:grpSpPr>
            <a:xfrm rot="16200000">
              <a:off x="2032046" y="1453219"/>
              <a:ext cx="144365" cy="144426"/>
              <a:chOff x="8755774" y="3051400"/>
              <a:chExt cx="115866" cy="115915"/>
            </a:xfrm>
            <a:solidFill>
              <a:schemeClr val="bg1">
                <a:alpha val="10000"/>
              </a:schemeClr>
            </a:solidFill>
          </p:grpSpPr>
          <p:sp>
            <p:nvSpPr>
              <p:cNvPr id="651" name="Freeform 650">
                <a:extLst>
                  <a:ext uri="{FF2B5EF4-FFF2-40B4-BE49-F238E27FC236}">
                    <a16:creationId xmlns:a16="http://schemas.microsoft.com/office/drawing/2014/main" id="{41C6EA64-93B0-8BCE-09ED-E98AFF914667}"/>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50765A30-4E2C-8C9B-7C13-0C443A4B7B12}"/>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269E47D3-48E1-2A4C-AE27-D5577C93602B}"/>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DF2B0703-C0E6-FB30-0590-806385E92F89}"/>
                </a:ext>
              </a:extLst>
            </p:cNvPr>
            <p:cNvGrpSpPr/>
            <p:nvPr/>
          </p:nvGrpSpPr>
          <p:grpSpPr>
            <a:xfrm rot="16200000">
              <a:off x="2526532" y="1453219"/>
              <a:ext cx="144365" cy="144426"/>
              <a:chOff x="8755774" y="3476113"/>
              <a:chExt cx="115866" cy="115915"/>
            </a:xfrm>
            <a:solidFill>
              <a:schemeClr val="bg1">
                <a:alpha val="10000"/>
              </a:schemeClr>
            </a:solidFill>
          </p:grpSpPr>
          <p:sp>
            <p:nvSpPr>
              <p:cNvPr id="655" name="Freeform 654">
                <a:extLst>
                  <a:ext uri="{FF2B5EF4-FFF2-40B4-BE49-F238E27FC236}">
                    <a16:creationId xmlns:a16="http://schemas.microsoft.com/office/drawing/2014/main" id="{FC219951-FA32-52B8-CC80-2A1AB8B608F6}"/>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791CC349-5939-E359-76B1-85A631451EA3}"/>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15362238-78F8-E244-C152-8F46F98F079D}"/>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19EEB181-E813-FAF6-ED43-F0084C91208C}"/>
                </a:ext>
              </a:extLst>
            </p:cNvPr>
            <p:cNvGrpSpPr/>
            <p:nvPr/>
          </p:nvGrpSpPr>
          <p:grpSpPr>
            <a:xfrm rot="16200000">
              <a:off x="3021036" y="1453201"/>
              <a:ext cx="144365" cy="144462"/>
              <a:chOff x="8755774" y="3900798"/>
              <a:chExt cx="115866" cy="115944"/>
            </a:xfrm>
            <a:solidFill>
              <a:schemeClr val="bg1">
                <a:alpha val="10000"/>
              </a:schemeClr>
            </a:solidFill>
          </p:grpSpPr>
          <p:sp>
            <p:nvSpPr>
              <p:cNvPr id="659" name="Freeform 658">
                <a:extLst>
                  <a:ext uri="{FF2B5EF4-FFF2-40B4-BE49-F238E27FC236}">
                    <a16:creationId xmlns:a16="http://schemas.microsoft.com/office/drawing/2014/main" id="{56927D2E-B35F-A2C8-9263-C24BABB3E0E9}"/>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4F03650B-4FB7-43E9-4FA2-A5747B10BF7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42A9BA31-0B05-95F2-F646-05AA0E134DC1}"/>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0E7426AD-E6C6-8F85-D042-1A35F8EA8CB7}"/>
                </a:ext>
              </a:extLst>
            </p:cNvPr>
            <p:cNvGrpSpPr/>
            <p:nvPr/>
          </p:nvGrpSpPr>
          <p:grpSpPr>
            <a:xfrm rot="16200000">
              <a:off x="3515558" y="1453201"/>
              <a:ext cx="144365" cy="144462"/>
              <a:chOff x="8755774" y="4325511"/>
              <a:chExt cx="115866" cy="115944"/>
            </a:xfrm>
            <a:solidFill>
              <a:schemeClr val="bg1">
                <a:alpha val="10000"/>
              </a:schemeClr>
            </a:solidFill>
          </p:grpSpPr>
          <p:sp>
            <p:nvSpPr>
              <p:cNvPr id="663" name="Freeform 662">
                <a:extLst>
                  <a:ext uri="{FF2B5EF4-FFF2-40B4-BE49-F238E27FC236}">
                    <a16:creationId xmlns:a16="http://schemas.microsoft.com/office/drawing/2014/main" id="{0F63658C-D51E-63E4-2A1D-BEF3858FF95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AC506485-C165-578A-E308-967AC531E83D}"/>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F607D7A9-8DFF-EA90-3D0D-4C95D24AE675}"/>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8FEC9A8C-F2C4-8C04-BD66-ADB36B13237C}"/>
                </a:ext>
              </a:extLst>
            </p:cNvPr>
            <p:cNvGrpSpPr/>
            <p:nvPr/>
          </p:nvGrpSpPr>
          <p:grpSpPr>
            <a:xfrm rot="16200000">
              <a:off x="4010080" y="1453201"/>
              <a:ext cx="144365" cy="144462"/>
              <a:chOff x="8755774" y="1352550"/>
              <a:chExt cx="115866" cy="115944"/>
            </a:xfrm>
            <a:solidFill>
              <a:schemeClr val="bg1">
                <a:alpha val="10000"/>
              </a:schemeClr>
            </a:solidFill>
          </p:grpSpPr>
          <p:sp>
            <p:nvSpPr>
              <p:cNvPr id="667" name="Freeform 666">
                <a:extLst>
                  <a:ext uri="{FF2B5EF4-FFF2-40B4-BE49-F238E27FC236}">
                    <a16:creationId xmlns:a16="http://schemas.microsoft.com/office/drawing/2014/main" id="{9C84CB75-66CE-225C-E6A7-7A31E345A3D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A4E9C45E-C8FF-9ABC-25BA-6A938873B37B}"/>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C3B54E87-3F8C-FB89-8E3C-20503B4D86B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FABD735E-B6F2-977A-0C9D-0D2DAD7D15A2}"/>
                </a:ext>
              </a:extLst>
            </p:cNvPr>
            <p:cNvGrpSpPr/>
            <p:nvPr/>
          </p:nvGrpSpPr>
          <p:grpSpPr>
            <a:xfrm rot="16200000">
              <a:off x="4504602" y="1453201"/>
              <a:ext cx="144365" cy="144462"/>
              <a:chOff x="8755774" y="1777262"/>
              <a:chExt cx="115866" cy="115944"/>
            </a:xfrm>
            <a:solidFill>
              <a:schemeClr val="bg1">
                <a:alpha val="10000"/>
              </a:schemeClr>
            </a:solidFill>
          </p:grpSpPr>
          <p:sp>
            <p:nvSpPr>
              <p:cNvPr id="671" name="Freeform 670">
                <a:extLst>
                  <a:ext uri="{FF2B5EF4-FFF2-40B4-BE49-F238E27FC236}">
                    <a16:creationId xmlns:a16="http://schemas.microsoft.com/office/drawing/2014/main" id="{2F37F9D0-8226-0BDB-087C-E3A7C820A53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E14822F9-9749-5FF8-6DDD-749A27D635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7D4775D2-1E07-7741-3BDF-A40DFC372B3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A1DB8388-B981-5572-617F-1FEF62AF04A8}"/>
                </a:ext>
              </a:extLst>
            </p:cNvPr>
            <p:cNvGrpSpPr/>
            <p:nvPr/>
          </p:nvGrpSpPr>
          <p:grpSpPr>
            <a:xfrm rot="16200000">
              <a:off x="4999124" y="1453201"/>
              <a:ext cx="144365" cy="144462"/>
              <a:chOff x="8755774" y="1777262"/>
              <a:chExt cx="115866" cy="115944"/>
            </a:xfrm>
            <a:solidFill>
              <a:schemeClr val="bg1">
                <a:alpha val="10000"/>
              </a:schemeClr>
            </a:solidFill>
          </p:grpSpPr>
          <p:sp>
            <p:nvSpPr>
              <p:cNvPr id="675" name="Freeform 674">
                <a:extLst>
                  <a:ext uri="{FF2B5EF4-FFF2-40B4-BE49-F238E27FC236}">
                    <a16:creationId xmlns:a16="http://schemas.microsoft.com/office/drawing/2014/main" id="{2F4ED121-0411-91C8-5882-98EE5F8CAF6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44D47D78-59AA-51A4-A5A0-E215CC01EB5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C20C0909-485D-7B3B-1F49-33486D96702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82D64AF0-F3E0-8567-E4A3-AC54133E3BEB}"/>
                </a:ext>
              </a:extLst>
            </p:cNvPr>
            <p:cNvGrpSpPr/>
            <p:nvPr/>
          </p:nvGrpSpPr>
          <p:grpSpPr>
            <a:xfrm rot="16200000">
              <a:off x="5493646" y="1453201"/>
              <a:ext cx="144365" cy="144462"/>
              <a:chOff x="8755774" y="1777262"/>
              <a:chExt cx="115866" cy="115944"/>
            </a:xfrm>
            <a:solidFill>
              <a:schemeClr val="bg1">
                <a:alpha val="10000"/>
              </a:schemeClr>
            </a:solidFill>
          </p:grpSpPr>
          <p:sp>
            <p:nvSpPr>
              <p:cNvPr id="679" name="Freeform 678">
                <a:extLst>
                  <a:ext uri="{FF2B5EF4-FFF2-40B4-BE49-F238E27FC236}">
                    <a16:creationId xmlns:a16="http://schemas.microsoft.com/office/drawing/2014/main" id="{57F763D1-3D6C-277F-4764-6BB083DC82E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ACD7228A-B92C-0C10-360D-D01AD235061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BC982059-3843-AD41-A640-AA5AFFBF77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76638C2C-249E-119F-9F20-133060E6E2AD}"/>
                </a:ext>
              </a:extLst>
            </p:cNvPr>
            <p:cNvGrpSpPr/>
            <p:nvPr/>
          </p:nvGrpSpPr>
          <p:grpSpPr>
            <a:xfrm rot="16200000">
              <a:off x="5988168" y="1453201"/>
              <a:ext cx="144365" cy="144462"/>
              <a:chOff x="8755774" y="1777262"/>
              <a:chExt cx="115866" cy="115944"/>
            </a:xfrm>
            <a:solidFill>
              <a:schemeClr val="bg1">
                <a:alpha val="10000"/>
              </a:schemeClr>
            </a:solidFill>
          </p:grpSpPr>
          <p:sp>
            <p:nvSpPr>
              <p:cNvPr id="683" name="Freeform 682">
                <a:extLst>
                  <a:ext uri="{FF2B5EF4-FFF2-40B4-BE49-F238E27FC236}">
                    <a16:creationId xmlns:a16="http://schemas.microsoft.com/office/drawing/2014/main" id="{1AB99B76-B96B-45B1-2424-5172D74CFD6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81D6B588-D778-F8C1-C426-DDC2F3F092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C7914E77-FEE7-E0CE-B843-B67A7C2F207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AB02BAAE-22FC-3C17-DCB7-57FFDC39D688}"/>
                </a:ext>
              </a:extLst>
            </p:cNvPr>
            <p:cNvGrpSpPr/>
            <p:nvPr/>
          </p:nvGrpSpPr>
          <p:grpSpPr>
            <a:xfrm rot="16200000">
              <a:off x="6482690" y="1453201"/>
              <a:ext cx="144365" cy="144462"/>
              <a:chOff x="8755774" y="1777262"/>
              <a:chExt cx="115866" cy="115944"/>
            </a:xfrm>
            <a:solidFill>
              <a:schemeClr val="bg1">
                <a:alpha val="10000"/>
              </a:schemeClr>
            </a:solidFill>
          </p:grpSpPr>
          <p:sp>
            <p:nvSpPr>
              <p:cNvPr id="687" name="Freeform 686">
                <a:extLst>
                  <a:ext uri="{FF2B5EF4-FFF2-40B4-BE49-F238E27FC236}">
                    <a16:creationId xmlns:a16="http://schemas.microsoft.com/office/drawing/2014/main" id="{1ECAD94E-6A4F-234E-C8B5-920A797E538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B4F88C72-4816-54DD-C688-3296F931203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6A2671A9-ECCA-BC4B-CEF3-888B0558400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FAA3AD3E-234A-74F4-1A24-DFA346CB754B}"/>
                </a:ext>
              </a:extLst>
            </p:cNvPr>
            <p:cNvGrpSpPr/>
            <p:nvPr/>
          </p:nvGrpSpPr>
          <p:grpSpPr>
            <a:xfrm rot="16200000">
              <a:off x="6977212" y="1453201"/>
              <a:ext cx="144365" cy="144462"/>
              <a:chOff x="8755774" y="1777262"/>
              <a:chExt cx="115866" cy="115944"/>
            </a:xfrm>
            <a:solidFill>
              <a:schemeClr val="bg1">
                <a:alpha val="10000"/>
              </a:schemeClr>
            </a:solidFill>
          </p:grpSpPr>
          <p:sp>
            <p:nvSpPr>
              <p:cNvPr id="691" name="Freeform 690">
                <a:extLst>
                  <a:ext uri="{FF2B5EF4-FFF2-40B4-BE49-F238E27FC236}">
                    <a16:creationId xmlns:a16="http://schemas.microsoft.com/office/drawing/2014/main" id="{98B8E397-09B3-5D4F-A805-E47CBF64BFF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51F99C7E-C890-EAEE-4DF7-75282F0A306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7861ED95-76E6-1E5C-93BE-F44373AF357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C34EDDD5-29B4-AAC9-B62A-60D94979E67D}"/>
                </a:ext>
              </a:extLst>
            </p:cNvPr>
            <p:cNvGrpSpPr/>
            <p:nvPr/>
          </p:nvGrpSpPr>
          <p:grpSpPr>
            <a:xfrm rot="16200000">
              <a:off x="7471734" y="1453201"/>
              <a:ext cx="144365" cy="144462"/>
              <a:chOff x="8755774" y="1777262"/>
              <a:chExt cx="115866" cy="115944"/>
            </a:xfrm>
            <a:solidFill>
              <a:schemeClr val="bg1">
                <a:alpha val="10000"/>
              </a:schemeClr>
            </a:solidFill>
          </p:grpSpPr>
          <p:sp>
            <p:nvSpPr>
              <p:cNvPr id="695" name="Freeform 694">
                <a:extLst>
                  <a:ext uri="{FF2B5EF4-FFF2-40B4-BE49-F238E27FC236}">
                    <a16:creationId xmlns:a16="http://schemas.microsoft.com/office/drawing/2014/main" id="{7F4F4DF2-407C-CBAB-5FBA-61B41AF1F0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EE4B070E-1857-B273-0B30-A5C219FC2C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9BE55988-5D78-6DE6-C429-C0EB6DAFC90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025BBB04-AC65-C420-F2F4-4B438B2F8A1D}"/>
                </a:ext>
              </a:extLst>
            </p:cNvPr>
            <p:cNvGrpSpPr/>
            <p:nvPr/>
          </p:nvGrpSpPr>
          <p:grpSpPr>
            <a:xfrm rot="16200000">
              <a:off x="7966256" y="1453201"/>
              <a:ext cx="144365" cy="144462"/>
              <a:chOff x="8755774" y="1777262"/>
              <a:chExt cx="115866" cy="115944"/>
            </a:xfrm>
            <a:solidFill>
              <a:schemeClr val="bg1">
                <a:alpha val="10000"/>
              </a:schemeClr>
            </a:solidFill>
          </p:grpSpPr>
          <p:sp>
            <p:nvSpPr>
              <p:cNvPr id="699" name="Freeform 698">
                <a:extLst>
                  <a:ext uri="{FF2B5EF4-FFF2-40B4-BE49-F238E27FC236}">
                    <a16:creationId xmlns:a16="http://schemas.microsoft.com/office/drawing/2014/main" id="{96BAAEFD-7B4C-C569-4F56-AFD4A99F725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F7C934CF-4714-28E3-746F-3CF6011428B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504494F4-2B46-01D4-B16C-29772E00F8A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E3A46BD1-214A-3A1B-E51A-AE533DBEAA66}"/>
                </a:ext>
              </a:extLst>
            </p:cNvPr>
            <p:cNvGrpSpPr/>
            <p:nvPr/>
          </p:nvGrpSpPr>
          <p:grpSpPr>
            <a:xfrm rot="16200000">
              <a:off x="8460778" y="1453201"/>
              <a:ext cx="144365" cy="144462"/>
              <a:chOff x="8755774" y="1777262"/>
              <a:chExt cx="115866" cy="115944"/>
            </a:xfrm>
            <a:solidFill>
              <a:schemeClr val="bg1">
                <a:alpha val="10000"/>
              </a:schemeClr>
            </a:solidFill>
          </p:grpSpPr>
          <p:sp>
            <p:nvSpPr>
              <p:cNvPr id="703" name="Freeform 702">
                <a:extLst>
                  <a:ext uri="{FF2B5EF4-FFF2-40B4-BE49-F238E27FC236}">
                    <a16:creationId xmlns:a16="http://schemas.microsoft.com/office/drawing/2014/main" id="{6A3B8599-7A52-CA29-FEC3-6772D334F62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110AABB3-5A68-5257-A7AF-85E58CA3192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BBB3A783-F4E8-37EA-A6D5-63261955B05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1218F569-6551-168E-3051-7752C895D7EF}"/>
                </a:ext>
              </a:extLst>
            </p:cNvPr>
            <p:cNvGrpSpPr/>
            <p:nvPr/>
          </p:nvGrpSpPr>
          <p:grpSpPr>
            <a:xfrm rot="16200000">
              <a:off x="8955296" y="1453201"/>
              <a:ext cx="144365" cy="144462"/>
              <a:chOff x="8755774" y="1777262"/>
              <a:chExt cx="115866" cy="115944"/>
            </a:xfrm>
            <a:solidFill>
              <a:schemeClr val="bg1">
                <a:alpha val="10000"/>
              </a:schemeClr>
            </a:solidFill>
          </p:grpSpPr>
          <p:sp>
            <p:nvSpPr>
              <p:cNvPr id="707" name="Freeform 706">
                <a:extLst>
                  <a:ext uri="{FF2B5EF4-FFF2-40B4-BE49-F238E27FC236}">
                    <a16:creationId xmlns:a16="http://schemas.microsoft.com/office/drawing/2014/main" id="{C95B378C-7411-38B3-5AFD-9D8551B1C18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1250B7FF-ADFA-63DD-DF79-42E591174AB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BE82F421-6AB6-6954-DFD4-0F00097AD11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71A13A2E-32F8-CB92-25EE-8ADB20459025}"/>
                </a:ext>
              </a:extLst>
            </p:cNvPr>
            <p:cNvGrpSpPr/>
            <p:nvPr/>
          </p:nvGrpSpPr>
          <p:grpSpPr>
            <a:xfrm rot="16200000">
              <a:off x="54048" y="1828700"/>
              <a:ext cx="144365" cy="144462"/>
              <a:chOff x="8755774" y="1352550"/>
              <a:chExt cx="115866" cy="115944"/>
            </a:xfrm>
            <a:solidFill>
              <a:schemeClr val="bg1">
                <a:alpha val="10000"/>
              </a:schemeClr>
            </a:solidFill>
          </p:grpSpPr>
          <p:sp>
            <p:nvSpPr>
              <p:cNvPr id="711" name="Freeform 710">
                <a:extLst>
                  <a:ext uri="{FF2B5EF4-FFF2-40B4-BE49-F238E27FC236}">
                    <a16:creationId xmlns:a16="http://schemas.microsoft.com/office/drawing/2014/main" id="{9D496C95-11D4-A098-229C-72FBEFF4596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215FA1A0-18F1-7AB1-6E88-803470CC50C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FA3B7195-75D5-FB16-A4AA-51463359398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4E6B948F-78F5-286F-0A07-37B859CAE18C}"/>
                </a:ext>
              </a:extLst>
            </p:cNvPr>
            <p:cNvGrpSpPr/>
            <p:nvPr/>
          </p:nvGrpSpPr>
          <p:grpSpPr>
            <a:xfrm rot="16200000">
              <a:off x="548570" y="1828700"/>
              <a:ext cx="144365" cy="144462"/>
              <a:chOff x="8755774" y="1777262"/>
              <a:chExt cx="115866" cy="115944"/>
            </a:xfrm>
            <a:solidFill>
              <a:schemeClr val="bg1">
                <a:alpha val="10000"/>
              </a:schemeClr>
            </a:solidFill>
          </p:grpSpPr>
          <p:sp>
            <p:nvSpPr>
              <p:cNvPr id="715" name="Freeform 714">
                <a:extLst>
                  <a:ext uri="{FF2B5EF4-FFF2-40B4-BE49-F238E27FC236}">
                    <a16:creationId xmlns:a16="http://schemas.microsoft.com/office/drawing/2014/main" id="{3C405CD9-771B-DA47-665B-59FDFA50FC5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EAE85BA7-4D35-D021-E257-1994BE88AE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D9BFB429-6E6A-2970-18AD-DB69FDB7F07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EFB2CEB8-3225-1430-DA8E-441EF6DFFCD1}"/>
                </a:ext>
              </a:extLst>
            </p:cNvPr>
            <p:cNvGrpSpPr/>
            <p:nvPr/>
          </p:nvGrpSpPr>
          <p:grpSpPr>
            <a:xfrm rot="16200000">
              <a:off x="1043074" y="1828718"/>
              <a:ext cx="144365" cy="144426"/>
              <a:chOff x="8755774" y="2201975"/>
              <a:chExt cx="115866" cy="115915"/>
            </a:xfrm>
            <a:solidFill>
              <a:schemeClr val="bg1">
                <a:alpha val="10000"/>
              </a:schemeClr>
            </a:solidFill>
          </p:grpSpPr>
          <p:sp>
            <p:nvSpPr>
              <p:cNvPr id="719" name="Freeform 718">
                <a:extLst>
                  <a:ext uri="{FF2B5EF4-FFF2-40B4-BE49-F238E27FC236}">
                    <a16:creationId xmlns:a16="http://schemas.microsoft.com/office/drawing/2014/main" id="{84CA4414-3F9C-DD04-82C1-7CCC55608806}"/>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A10739AD-6407-6F14-0ADC-B4FE6F723A67}"/>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DC0D714D-3A22-B0D7-7DD9-D69D133E8173}"/>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9BABB761-D7F2-76D5-9805-F546D0730727}"/>
                </a:ext>
              </a:extLst>
            </p:cNvPr>
            <p:cNvGrpSpPr/>
            <p:nvPr/>
          </p:nvGrpSpPr>
          <p:grpSpPr>
            <a:xfrm rot="16200000">
              <a:off x="1537560" y="1828718"/>
              <a:ext cx="144365" cy="144426"/>
              <a:chOff x="8755774" y="2626688"/>
              <a:chExt cx="115866" cy="115915"/>
            </a:xfrm>
            <a:solidFill>
              <a:schemeClr val="bg1">
                <a:alpha val="10000"/>
              </a:schemeClr>
            </a:solidFill>
          </p:grpSpPr>
          <p:sp>
            <p:nvSpPr>
              <p:cNvPr id="723" name="Freeform 722">
                <a:extLst>
                  <a:ext uri="{FF2B5EF4-FFF2-40B4-BE49-F238E27FC236}">
                    <a16:creationId xmlns:a16="http://schemas.microsoft.com/office/drawing/2014/main" id="{36640388-66A1-8A15-A567-72358F053456}"/>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592447F5-F4E8-969C-DA6C-CCB554DD315D}"/>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06746890-FA5A-CCC1-E544-49566C3902E9}"/>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63B24BA4-EC4C-66AA-BB9B-C1EA7B421353}"/>
                </a:ext>
              </a:extLst>
            </p:cNvPr>
            <p:cNvGrpSpPr/>
            <p:nvPr/>
          </p:nvGrpSpPr>
          <p:grpSpPr>
            <a:xfrm rot="16200000">
              <a:off x="2032046" y="1828718"/>
              <a:ext cx="144365" cy="144426"/>
              <a:chOff x="8755774" y="3051400"/>
              <a:chExt cx="115866" cy="115915"/>
            </a:xfrm>
            <a:solidFill>
              <a:schemeClr val="bg1">
                <a:alpha val="10000"/>
              </a:schemeClr>
            </a:solidFill>
          </p:grpSpPr>
          <p:sp>
            <p:nvSpPr>
              <p:cNvPr id="727" name="Freeform 726">
                <a:extLst>
                  <a:ext uri="{FF2B5EF4-FFF2-40B4-BE49-F238E27FC236}">
                    <a16:creationId xmlns:a16="http://schemas.microsoft.com/office/drawing/2014/main" id="{31B841B5-AEBD-46BA-D490-E6611B27B492}"/>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71B11F1D-470D-F1B1-5A53-5308FC1A2EB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87A19A93-750A-5E36-0082-0B075F3F582C}"/>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FB02653F-3695-97C4-892D-FB29231E8565}"/>
                </a:ext>
              </a:extLst>
            </p:cNvPr>
            <p:cNvGrpSpPr/>
            <p:nvPr/>
          </p:nvGrpSpPr>
          <p:grpSpPr>
            <a:xfrm rot="16200000">
              <a:off x="2526532" y="1828718"/>
              <a:ext cx="144365" cy="144426"/>
              <a:chOff x="8755774" y="3476113"/>
              <a:chExt cx="115866" cy="115915"/>
            </a:xfrm>
            <a:solidFill>
              <a:schemeClr val="bg1">
                <a:alpha val="10000"/>
              </a:schemeClr>
            </a:solidFill>
          </p:grpSpPr>
          <p:sp>
            <p:nvSpPr>
              <p:cNvPr id="731" name="Freeform 730">
                <a:extLst>
                  <a:ext uri="{FF2B5EF4-FFF2-40B4-BE49-F238E27FC236}">
                    <a16:creationId xmlns:a16="http://schemas.microsoft.com/office/drawing/2014/main" id="{C910F0E9-BE2D-4B33-B658-6FA83C95484A}"/>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D1365780-4430-A1F1-CA07-F6DC5C9D787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5E13B298-C3B8-BD2F-3E93-EC614A84DB30}"/>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263DEB0E-EF9C-22E3-F616-41A37E37C2CF}"/>
                </a:ext>
              </a:extLst>
            </p:cNvPr>
            <p:cNvGrpSpPr/>
            <p:nvPr/>
          </p:nvGrpSpPr>
          <p:grpSpPr>
            <a:xfrm rot="16200000">
              <a:off x="3021036" y="1828700"/>
              <a:ext cx="144365" cy="144462"/>
              <a:chOff x="8755774" y="3900798"/>
              <a:chExt cx="115866" cy="115944"/>
            </a:xfrm>
            <a:solidFill>
              <a:schemeClr val="bg1">
                <a:alpha val="10000"/>
              </a:schemeClr>
            </a:solidFill>
          </p:grpSpPr>
          <p:sp>
            <p:nvSpPr>
              <p:cNvPr id="735" name="Freeform 734">
                <a:extLst>
                  <a:ext uri="{FF2B5EF4-FFF2-40B4-BE49-F238E27FC236}">
                    <a16:creationId xmlns:a16="http://schemas.microsoft.com/office/drawing/2014/main" id="{EF598999-2C49-CDEF-311A-6EC5B95EEF9F}"/>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30CAA01A-BC84-46B4-8753-50A9A68ED793}"/>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D42CF079-6757-CDF9-FD37-EA4EF1F6F9A1}"/>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686DA7BF-29B0-896E-CEC0-9E7156533482}"/>
                </a:ext>
              </a:extLst>
            </p:cNvPr>
            <p:cNvGrpSpPr/>
            <p:nvPr/>
          </p:nvGrpSpPr>
          <p:grpSpPr>
            <a:xfrm rot="16200000">
              <a:off x="3515558" y="1828700"/>
              <a:ext cx="144365" cy="144462"/>
              <a:chOff x="8755774" y="4325511"/>
              <a:chExt cx="115866" cy="115944"/>
            </a:xfrm>
            <a:solidFill>
              <a:schemeClr val="bg1">
                <a:alpha val="10000"/>
              </a:schemeClr>
            </a:solidFill>
          </p:grpSpPr>
          <p:sp>
            <p:nvSpPr>
              <p:cNvPr id="739" name="Freeform 738">
                <a:extLst>
                  <a:ext uri="{FF2B5EF4-FFF2-40B4-BE49-F238E27FC236}">
                    <a16:creationId xmlns:a16="http://schemas.microsoft.com/office/drawing/2014/main" id="{E5853BDB-0ED4-F401-33D6-F28204743753}"/>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CF8ECA9F-2C02-6D0E-D4E5-C222CB098B2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81358815-2354-0D7C-FB70-354ACC62D53D}"/>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6D687FBF-C0B7-B71F-501F-227523B4F29C}"/>
                </a:ext>
              </a:extLst>
            </p:cNvPr>
            <p:cNvGrpSpPr/>
            <p:nvPr/>
          </p:nvGrpSpPr>
          <p:grpSpPr>
            <a:xfrm rot="16200000">
              <a:off x="4010080" y="1828700"/>
              <a:ext cx="144365" cy="144462"/>
              <a:chOff x="8755774" y="1352550"/>
              <a:chExt cx="115866" cy="115944"/>
            </a:xfrm>
            <a:solidFill>
              <a:schemeClr val="bg1">
                <a:alpha val="10000"/>
              </a:schemeClr>
            </a:solidFill>
          </p:grpSpPr>
          <p:sp>
            <p:nvSpPr>
              <p:cNvPr id="743" name="Freeform 742">
                <a:extLst>
                  <a:ext uri="{FF2B5EF4-FFF2-40B4-BE49-F238E27FC236}">
                    <a16:creationId xmlns:a16="http://schemas.microsoft.com/office/drawing/2014/main" id="{91971726-C56A-3235-6CB4-EFF3CF8BCB5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9F1BD088-A497-1750-D1B8-1DFD0FAF7D4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A65E3DE4-DE48-F9B9-6CA5-BE40FB17E62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8F57AAF9-9CA1-F4E9-A78C-85EBE57D4F87}"/>
                </a:ext>
              </a:extLst>
            </p:cNvPr>
            <p:cNvGrpSpPr/>
            <p:nvPr/>
          </p:nvGrpSpPr>
          <p:grpSpPr>
            <a:xfrm rot="16200000">
              <a:off x="4504602" y="1828700"/>
              <a:ext cx="144365" cy="144462"/>
              <a:chOff x="8755774" y="1777262"/>
              <a:chExt cx="115866" cy="115944"/>
            </a:xfrm>
            <a:solidFill>
              <a:schemeClr val="bg1">
                <a:alpha val="10000"/>
              </a:schemeClr>
            </a:solidFill>
          </p:grpSpPr>
          <p:sp>
            <p:nvSpPr>
              <p:cNvPr id="747" name="Freeform 746">
                <a:extLst>
                  <a:ext uri="{FF2B5EF4-FFF2-40B4-BE49-F238E27FC236}">
                    <a16:creationId xmlns:a16="http://schemas.microsoft.com/office/drawing/2014/main" id="{3D64FCAC-0755-D3EA-BC09-E1D2EC63A5F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A254A744-4F17-1059-DE77-C0C48404D43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B03C214F-6AA7-610E-3C90-F84AF6E0243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124836FB-3EEA-0E7B-155B-293CBC7D5834}"/>
                </a:ext>
              </a:extLst>
            </p:cNvPr>
            <p:cNvGrpSpPr/>
            <p:nvPr/>
          </p:nvGrpSpPr>
          <p:grpSpPr>
            <a:xfrm rot="16200000">
              <a:off x="4999124" y="1828700"/>
              <a:ext cx="144365" cy="144462"/>
              <a:chOff x="8755774" y="1777262"/>
              <a:chExt cx="115866" cy="115944"/>
            </a:xfrm>
            <a:solidFill>
              <a:schemeClr val="bg1">
                <a:alpha val="10000"/>
              </a:schemeClr>
            </a:solidFill>
          </p:grpSpPr>
          <p:sp>
            <p:nvSpPr>
              <p:cNvPr id="751" name="Freeform 750">
                <a:extLst>
                  <a:ext uri="{FF2B5EF4-FFF2-40B4-BE49-F238E27FC236}">
                    <a16:creationId xmlns:a16="http://schemas.microsoft.com/office/drawing/2014/main" id="{D78E5030-E5A4-FB25-E9F6-53F791A08F7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935B421C-0998-054B-46AF-8665341DB16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D3EF3A96-EEC6-9420-C12E-DD735B14B83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6AB462B4-2AD4-B718-68CE-87039FF963F0}"/>
                </a:ext>
              </a:extLst>
            </p:cNvPr>
            <p:cNvGrpSpPr/>
            <p:nvPr/>
          </p:nvGrpSpPr>
          <p:grpSpPr>
            <a:xfrm rot="16200000">
              <a:off x="5493646" y="1828700"/>
              <a:ext cx="144365" cy="144462"/>
              <a:chOff x="8755774" y="1777262"/>
              <a:chExt cx="115866" cy="115944"/>
            </a:xfrm>
            <a:solidFill>
              <a:schemeClr val="bg1">
                <a:alpha val="10000"/>
              </a:schemeClr>
            </a:solidFill>
          </p:grpSpPr>
          <p:sp>
            <p:nvSpPr>
              <p:cNvPr id="755" name="Freeform 754">
                <a:extLst>
                  <a:ext uri="{FF2B5EF4-FFF2-40B4-BE49-F238E27FC236}">
                    <a16:creationId xmlns:a16="http://schemas.microsoft.com/office/drawing/2014/main" id="{7511582B-7FDA-5AF0-6E6F-3AA9C1888C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45AEA7B5-5220-D101-45D5-C610FE79704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54C33D44-A04A-E48D-C348-2EB4AB871B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F12676FC-2613-2191-B032-A3688FAD56EB}"/>
                </a:ext>
              </a:extLst>
            </p:cNvPr>
            <p:cNvGrpSpPr/>
            <p:nvPr/>
          </p:nvGrpSpPr>
          <p:grpSpPr>
            <a:xfrm rot="16200000">
              <a:off x="5988168" y="1828700"/>
              <a:ext cx="144365" cy="144462"/>
              <a:chOff x="8755774" y="1777262"/>
              <a:chExt cx="115866" cy="115944"/>
            </a:xfrm>
            <a:solidFill>
              <a:schemeClr val="bg1">
                <a:alpha val="10000"/>
              </a:schemeClr>
            </a:solidFill>
          </p:grpSpPr>
          <p:sp>
            <p:nvSpPr>
              <p:cNvPr id="759" name="Freeform 758">
                <a:extLst>
                  <a:ext uri="{FF2B5EF4-FFF2-40B4-BE49-F238E27FC236}">
                    <a16:creationId xmlns:a16="http://schemas.microsoft.com/office/drawing/2014/main" id="{B1180959-7A29-0994-49AB-E400B4F02E6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ECC22EAA-9E04-FC0F-75A9-D4B18B08176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C60B7DD0-2684-4F6B-8D5B-D1A5078FD21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CA06E33B-809B-0407-52A7-AF4C4BC8C803}"/>
                </a:ext>
              </a:extLst>
            </p:cNvPr>
            <p:cNvGrpSpPr/>
            <p:nvPr/>
          </p:nvGrpSpPr>
          <p:grpSpPr>
            <a:xfrm rot="16200000">
              <a:off x="6482690" y="1828700"/>
              <a:ext cx="144365" cy="144462"/>
              <a:chOff x="8755774" y="1777262"/>
              <a:chExt cx="115866" cy="115944"/>
            </a:xfrm>
            <a:solidFill>
              <a:schemeClr val="bg1">
                <a:alpha val="10000"/>
              </a:schemeClr>
            </a:solidFill>
          </p:grpSpPr>
          <p:sp>
            <p:nvSpPr>
              <p:cNvPr id="763" name="Freeform 762">
                <a:extLst>
                  <a:ext uri="{FF2B5EF4-FFF2-40B4-BE49-F238E27FC236}">
                    <a16:creationId xmlns:a16="http://schemas.microsoft.com/office/drawing/2014/main" id="{1664DC78-1968-28B5-3474-FA24C3F75BA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932E696F-33CD-03F0-299B-D362B5A8D79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4C204F08-1DCE-07CE-B695-DC9EF6A71A8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151E26A2-358C-ECF2-E538-79BCE37E4F63}"/>
                </a:ext>
              </a:extLst>
            </p:cNvPr>
            <p:cNvGrpSpPr/>
            <p:nvPr/>
          </p:nvGrpSpPr>
          <p:grpSpPr>
            <a:xfrm rot="16200000">
              <a:off x="6977212" y="1828700"/>
              <a:ext cx="144365" cy="144462"/>
              <a:chOff x="8755774" y="1777262"/>
              <a:chExt cx="115866" cy="115944"/>
            </a:xfrm>
            <a:solidFill>
              <a:schemeClr val="bg1">
                <a:alpha val="10000"/>
              </a:schemeClr>
            </a:solidFill>
          </p:grpSpPr>
          <p:sp>
            <p:nvSpPr>
              <p:cNvPr id="767" name="Freeform 766">
                <a:extLst>
                  <a:ext uri="{FF2B5EF4-FFF2-40B4-BE49-F238E27FC236}">
                    <a16:creationId xmlns:a16="http://schemas.microsoft.com/office/drawing/2014/main" id="{E79ECE89-E42C-BA83-0355-A47C138F93F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374D131C-E444-642D-6CE2-90AE1E43730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AF954550-07D7-FC86-301A-78CD3E84FB8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976C9A05-54D4-279B-C824-A5C4175F1367}"/>
                </a:ext>
              </a:extLst>
            </p:cNvPr>
            <p:cNvGrpSpPr/>
            <p:nvPr/>
          </p:nvGrpSpPr>
          <p:grpSpPr>
            <a:xfrm rot="16200000">
              <a:off x="7471734" y="1828700"/>
              <a:ext cx="144365" cy="144462"/>
              <a:chOff x="8755774" y="1777262"/>
              <a:chExt cx="115866" cy="115944"/>
            </a:xfrm>
            <a:solidFill>
              <a:schemeClr val="bg1">
                <a:alpha val="10000"/>
              </a:schemeClr>
            </a:solidFill>
          </p:grpSpPr>
          <p:sp>
            <p:nvSpPr>
              <p:cNvPr id="771" name="Freeform 770">
                <a:extLst>
                  <a:ext uri="{FF2B5EF4-FFF2-40B4-BE49-F238E27FC236}">
                    <a16:creationId xmlns:a16="http://schemas.microsoft.com/office/drawing/2014/main" id="{09932874-C383-C4E8-B63B-3E18C65D87C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583FBBC6-D113-5936-448D-CAD26195362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6CDB33EA-F4D5-AC81-7E07-CAB3E9561BA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B5AC6F6B-230F-381C-478F-73BC9F8FF662}"/>
                </a:ext>
              </a:extLst>
            </p:cNvPr>
            <p:cNvGrpSpPr/>
            <p:nvPr/>
          </p:nvGrpSpPr>
          <p:grpSpPr>
            <a:xfrm rot="16200000">
              <a:off x="7966256" y="1828700"/>
              <a:ext cx="144365" cy="144462"/>
              <a:chOff x="8755774" y="1777262"/>
              <a:chExt cx="115866" cy="115944"/>
            </a:xfrm>
            <a:solidFill>
              <a:schemeClr val="bg1">
                <a:alpha val="10000"/>
              </a:schemeClr>
            </a:solidFill>
          </p:grpSpPr>
          <p:sp>
            <p:nvSpPr>
              <p:cNvPr id="775" name="Freeform 774">
                <a:extLst>
                  <a:ext uri="{FF2B5EF4-FFF2-40B4-BE49-F238E27FC236}">
                    <a16:creationId xmlns:a16="http://schemas.microsoft.com/office/drawing/2014/main" id="{A192603A-749B-2100-1A4C-31D67DEF4C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FBF7E190-BA53-19BC-ADE4-CB3EF095DA8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76C788B3-D93D-4CB6-F034-A9672885CE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D25647BA-00DB-76D8-98AC-B8D4AE54B882}"/>
                </a:ext>
              </a:extLst>
            </p:cNvPr>
            <p:cNvGrpSpPr/>
            <p:nvPr/>
          </p:nvGrpSpPr>
          <p:grpSpPr>
            <a:xfrm rot="16200000">
              <a:off x="8460778" y="1828700"/>
              <a:ext cx="144365" cy="144462"/>
              <a:chOff x="8755774" y="1777262"/>
              <a:chExt cx="115866" cy="115944"/>
            </a:xfrm>
            <a:solidFill>
              <a:schemeClr val="bg1">
                <a:alpha val="10000"/>
              </a:schemeClr>
            </a:solidFill>
          </p:grpSpPr>
          <p:sp>
            <p:nvSpPr>
              <p:cNvPr id="779" name="Freeform 778">
                <a:extLst>
                  <a:ext uri="{FF2B5EF4-FFF2-40B4-BE49-F238E27FC236}">
                    <a16:creationId xmlns:a16="http://schemas.microsoft.com/office/drawing/2014/main" id="{707D9F6D-3431-8478-5FFF-46361F715C6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147BED76-B278-24E4-0CB3-E4F14351CC0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B9816AFC-E658-ACAF-00FD-9FC6ED157FC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D7DBB406-3EC0-1239-3FBA-B29DBE541FE6}"/>
                </a:ext>
              </a:extLst>
            </p:cNvPr>
            <p:cNvGrpSpPr/>
            <p:nvPr/>
          </p:nvGrpSpPr>
          <p:grpSpPr>
            <a:xfrm rot="16200000">
              <a:off x="8955296" y="1828700"/>
              <a:ext cx="144365" cy="144462"/>
              <a:chOff x="8755774" y="1777262"/>
              <a:chExt cx="115866" cy="115944"/>
            </a:xfrm>
            <a:solidFill>
              <a:schemeClr val="bg1">
                <a:alpha val="10000"/>
              </a:schemeClr>
            </a:solidFill>
          </p:grpSpPr>
          <p:sp>
            <p:nvSpPr>
              <p:cNvPr id="783" name="Freeform 782">
                <a:extLst>
                  <a:ext uri="{FF2B5EF4-FFF2-40B4-BE49-F238E27FC236}">
                    <a16:creationId xmlns:a16="http://schemas.microsoft.com/office/drawing/2014/main" id="{506C7209-12A5-F978-765B-3469696FC23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18122ADE-49FB-30A1-094C-63DFF3D67D2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4B2CB55E-CB10-48CE-2B88-FBDA0E17359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7AE7D10B-217E-2F40-C0EA-5CD680163F84}"/>
                </a:ext>
              </a:extLst>
            </p:cNvPr>
            <p:cNvGrpSpPr/>
            <p:nvPr/>
          </p:nvGrpSpPr>
          <p:grpSpPr>
            <a:xfrm rot="16200000">
              <a:off x="54048" y="2204199"/>
              <a:ext cx="144365" cy="144462"/>
              <a:chOff x="8755774" y="1352550"/>
              <a:chExt cx="115866" cy="115944"/>
            </a:xfrm>
            <a:solidFill>
              <a:schemeClr val="bg1">
                <a:alpha val="10000"/>
              </a:schemeClr>
            </a:solidFill>
          </p:grpSpPr>
          <p:sp>
            <p:nvSpPr>
              <p:cNvPr id="787" name="Freeform 786">
                <a:extLst>
                  <a:ext uri="{FF2B5EF4-FFF2-40B4-BE49-F238E27FC236}">
                    <a16:creationId xmlns:a16="http://schemas.microsoft.com/office/drawing/2014/main" id="{3506EF1A-1CB6-1AD0-E325-C9B07D94664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99BEF2AF-388A-8BED-C442-FBBE4666EEF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F7A112B9-1BEC-B03F-A37C-DA9F32E6F41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75A14A42-2617-EE87-A6B6-1DF878DF0F43}"/>
                </a:ext>
              </a:extLst>
            </p:cNvPr>
            <p:cNvGrpSpPr/>
            <p:nvPr/>
          </p:nvGrpSpPr>
          <p:grpSpPr>
            <a:xfrm rot="16200000">
              <a:off x="548570" y="2204199"/>
              <a:ext cx="144365" cy="144462"/>
              <a:chOff x="8755774" y="1777262"/>
              <a:chExt cx="115866" cy="115944"/>
            </a:xfrm>
            <a:solidFill>
              <a:schemeClr val="bg1">
                <a:alpha val="10000"/>
              </a:schemeClr>
            </a:solidFill>
          </p:grpSpPr>
          <p:sp>
            <p:nvSpPr>
              <p:cNvPr id="791" name="Freeform 790">
                <a:extLst>
                  <a:ext uri="{FF2B5EF4-FFF2-40B4-BE49-F238E27FC236}">
                    <a16:creationId xmlns:a16="http://schemas.microsoft.com/office/drawing/2014/main" id="{AE71CC65-32D6-AEC5-8BA4-5C35AB47428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F80ACE67-E7A0-0072-AB28-0C0B0759522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1AF2CCC0-B2B8-A133-7414-7E5659FD433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F12411C6-C509-A78E-6B61-E2CC9504CE70}"/>
                </a:ext>
              </a:extLst>
            </p:cNvPr>
            <p:cNvGrpSpPr/>
            <p:nvPr/>
          </p:nvGrpSpPr>
          <p:grpSpPr>
            <a:xfrm rot="16200000">
              <a:off x="1043074" y="2204217"/>
              <a:ext cx="144365" cy="144426"/>
              <a:chOff x="8755774" y="2201975"/>
              <a:chExt cx="115866" cy="115915"/>
            </a:xfrm>
            <a:solidFill>
              <a:schemeClr val="bg1">
                <a:alpha val="10000"/>
              </a:schemeClr>
            </a:solidFill>
          </p:grpSpPr>
          <p:sp>
            <p:nvSpPr>
              <p:cNvPr id="795" name="Freeform 794">
                <a:extLst>
                  <a:ext uri="{FF2B5EF4-FFF2-40B4-BE49-F238E27FC236}">
                    <a16:creationId xmlns:a16="http://schemas.microsoft.com/office/drawing/2014/main" id="{E4B3ECF5-A7C4-759E-9800-E554EF2367F7}"/>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4D88E80D-BE4D-F651-B912-9627871C624D}"/>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B58FF3FB-518D-B07B-01CA-407E477DEE52}"/>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9D3EA377-CC15-6D99-6FB3-1DD5CD95CA7C}"/>
                </a:ext>
              </a:extLst>
            </p:cNvPr>
            <p:cNvGrpSpPr/>
            <p:nvPr/>
          </p:nvGrpSpPr>
          <p:grpSpPr>
            <a:xfrm rot="16200000">
              <a:off x="1537560" y="2204217"/>
              <a:ext cx="144365" cy="144426"/>
              <a:chOff x="8755774" y="2626688"/>
              <a:chExt cx="115866" cy="115915"/>
            </a:xfrm>
            <a:solidFill>
              <a:schemeClr val="bg1">
                <a:alpha val="10000"/>
              </a:schemeClr>
            </a:solidFill>
          </p:grpSpPr>
          <p:sp>
            <p:nvSpPr>
              <p:cNvPr id="799" name="Freeform 798">
                <a:extLst>
                  <a:ext uri="{FF2B5EF4-FFF2-40B4-BE49-F238E27FC236}">
                    <a16:creationId xmlns:a16="http://schemas.microsoft.com/office/drawing/2014/main" id="{6579AD40-2BA9-1C81-8594-BB97EFA3B6DC}"/>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8152D5A4-063B-1851-30F0-152C49D04559}"/>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AFDC7F18-F0BF-0514-4E37-77D17DFF52E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1DA9D4F9-D069-7C36-303C-86B28B6E88B2}"/>
                </a:ext>
              </a:extLst>
            </p:cNvPr>
            <p:cNvGrpSpPr/>
            <p:nvPr/>
          </p:nvGrpSpPr>
          <p:grpSpPr>
            <a:xfrm rot="16200000">
              <a:off x="2032046" y="2204217"/>
              <a:ext cx="144365" cy="144426"/>
              <a:chOff x="8755774" y="3051400"/>
              <a:chExt cx="115866" cy="115915"/>
            </a:xfrm>
            <a:solidFill>
              <a:schemeClr val="bg1">
                <a:alpha val="10000"/>
              </a:schemeClr>
            </a:solidFill>
          </p:grpSpPr>
          <p:sp>
            <p:nvSpPr>
              <p:cNvPr id="803" name="Freeform 802">
                <a:extLst>
                  <a:ext uri="{FF2B5EF4-FFF2-40B4-BE49-F238E27FC236}">
                    <a16:creationId xmlns:a16="http://schemas.microsoft.com/office/drawing/2014/main" id="{55C44672-BFC3-F71A-BFF3-CEA8D7662B5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30AB2840-A364-56D7-5C8B-E6EBC2AEAD8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82A5A29C-0E87-03B1-7120-D6EDCA850A7B}"/>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25D08BC7-504D-29D8-D553-DA656F7E8D33}"/>
                </a:ext>
              </a:extLst>
            </p:cNvPr>
            <p:cNvGrpSpPr/>
            <p:nvPr/>
          </p:nvGrpSpPr>
          <p:grpSpPr>
            <a:xfrm rot="16200000">
              <a:off x="2526532" y="2204217"/>
              <a:ext cx="144365" cy="144426"/>
              <a:chOff x="8755774" y="3476113"/>
              <a:chExt cx="115866" cy="115915"/>
            </a:xfrm>
            <a:solidFill>
              <a:schemeClr val="bg1">
                <a:alpha val="10000"/>
              </a:schemeClr>
            </a:solidFill>
          </p:grpSpPr>
          <p:sp>
            <p:nvSpPr>
              <p:cNvPr id="807" name="Freeform 806">
                <a:extLst>
                  <a:ext uri="{FF2B5EF4-FFF2-40B4-BE49-F238E27FC236}">
                    <a16:creationId xmlns:a16="http://schemas.microsoft.com/office/drawing/2014/main" id="{A40935F8-EAE6-3D99-E11C-68008AA70F4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197E83F9-69B0-1DAE-26BF-4E693B62B14E}"/>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77A31771-7822-1F34-CF98-5D3CC2E7E4F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B8F48B9F-1FAB-245E-1DB8-A1B02A7D0C0E}"/>
                </a:ext>
              </a:extLst>
            </p:cNvPr>
            <p:cNvGrpSpPr/>
            <p:nvPr/>
          </p:nvGrpSpPr>
          <p:grpSpPr>
            <a:xfrm rot="16200000">
              <a:off x="3021036" y="2204199"/>
              <a:ext cx="144365" cy="144462"/>
              <a:chOff x="8755774" y="3900798"/>
              <a:chExt cx="115866" cy="115944"/>
            </a:xfrm>
            <a:solidFill>
              <a:schemeClr val="bg1">
                <a:alpha val="10000"/>
              </a:schemeClr>
            </a:solidFill>
          </p:grpSpPr>
          <p:sp>
            <p:nvSpPr>
              <p:cNvPr id="811" name="Freeform 810">
                <a:extLst>
                  <a:ext uri="{FF2B5EF4-FFF2-40B4-BE49-F238E27FC236}">
                    <a16:creationId xmlns:a16="http://schemas.microsoft.com/office/drawing/2014/main" id="{AE3F5316-DCA2-A953-A491-26033AD82BB3}"/>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CE26F0F3-88DE-8807-A099-6A8BF49D42EA}"/>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DA01C6C0-30B9-6C63-3F11-FBBCBBFE3EB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0FA6092D-8D7F-B79A-7CEA-DB678C1D89DD}"/>
                </a:ext>
              </a:extLst>
            </p:cNvPr>
            <p:cNvGrpSpPr/>
            <p:nvPr/>
          </p:nvGrpSpPr>
          <p:grpSpPr>
            <a:xfrm rot="16200000">
              <a:off x="3515558" y="2204199"/>
              <a:ext cx="144365" cy="144462"/>
              <a:chOff x="8755774" y="4325511"/>
              <a:chExt cx="115866" cy="115944"/>
            </a:xfrm>
            <a:solidFill>
              <a:schemeClr val="bg1">
                <a:alpha val="10000"/>
              </a:schemeClr>
            </a:solidFill>
          </p:grpSpPr>
          <p:sp>
            <p:nvSpPr>
              <p:cNvPr id="815" name="Freeform 814">
                <a:extLst>
                  <a:ext uri="{FF2B5EF4-FFF2-40B4-BE49-F238E27FC236}">
                    <a16:creationId xmlns:a16="http://schemas.microsoft.com/office/drawing/2014/main" id="{1A0E9638-B2FB-12D3-D31C-5D78E63BA4EB}"/>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7C43BC03-F044-93BC-709D-44E3CFC66606}"/>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44227E96-EEB0-B4F4-1547-8C726E1A87A2}"/>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9CA8347F-06D8-826D-43B0-070DF4AA5F06}"/>
                </a:ext>
              </a:extLst>
            </p:cNvPr>
            <p:cNvGrpSpPr/>
            <p:nvPr/>
          </p:nvGrpSpPr>
          <p:grpSpPr>
            <a:xfrm rot="16200000">
              <a:off x="4010080" y="2204199"/>
              <a:ext cx="144365" cy="144462"/>
              <a:chOff x="8755774" y="1352550"/>
              <a:chExt cx="115866" cy="115944"/>
            </a:xfrm>
            <a:solidFill>
              <a:schemeClr val="bg1">
                <a:alpha val="10000"/>
              </a:schemeClr>
            </a:solidFill>
          </p:grpSpPr>
          <p:sp>
            <p:nvSpPr>
              <p:cNvPr id="819" name="Freeform 818">
                <a:extLst>
                  <a:ext uri="{FF2B5EF4-FFF2-40B4-BE49-F238E27FC236}">
                    <a16:creationId xmlns:a16="http://schemas.microsoft.com/office/drawing/2014/main" id="{78681D09-52D0-A786-7D0C-CB6D2A0D6CB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EAC33076-8371-2C50-683B-77150F0ACB0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30293EA0-279D-4ED9-B270-D4C03E69089A}"/>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799EBC68-BA5D-1651-869D-5B0593A2AD68}"/>
                </a:ext>
              </a:extLst>
            </p:cNvPr>
            <p:cNvGrpSpPr/>
            <p:nvPr/>
          </p:nvGrpSpPr>
          <p:grpSpPr>
            <a:xfrm rot="16200000">
              <a:off x="4504602" y="2204199"/>
              <a:ext cx="144365" cy="144462"/>
              <a:chOff x="8755774" y="1777262"/>
              <a:chExt cx="115866" cy="115944"/>
            </a:xfrm>
            <a:solidFill>
              <a:schemeClr val="bg1">
                <a:alpha val="10000"/>
              </a:schemeClr>
            </a:solidFill>
          </p:grpSpPr>
          <p:sp>
            <p:nvSpPr>
              <p:cNvPr id="823" name="Freeform 822">
                <a:extLst>
                  <a:ext uri="{FF2B5EF4-FFF2-40B4-BE49-F238E27FC236}">
                    <a16:creationId xmlns:a16="http://schemas.microsoft.com/office/drawing/2014/main" id="{78952377-A907-636F-CA41-57F80AE257B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8A258AF8-D6D5-C8E9-02BE-9B7FECEA6E5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6352095F-8E98-E575-64E7-E15349F1485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B019B1C4-77A6-952A-1198-09B37E4FDC36}"/>
                </a:ext>
              </a:extLst>
            </p:cNvPr>
            <p:cNvGrpSpPr/>
            <p:nvPr/>
          </p:nvGrpSpPr>
          <p:grpSpPr>
            <a:xfrm rot="16200000">
              <a:off x="4999124" y="2204199"/>
              <a:ext cx="144365" cy="144462"/>
              <a:chOff x="8755774" y="1777262"/>
              <a:chExt cx="115866" cy="115944"/>
            </a:xfrm>
            <a:solidFill>
              <a:schemeClr val="bg1">
                <a:alpha val="10000"/>
              </a:schemeClr>
            </a:solidFill>
          </p:grpSpPr>
          <p:sp>
            <p:nvSpPr>
              <p:cNvPr id="827" name="Freeform 826">
                <a:extLst>
                  <a:ext uri="{FF2B5EF4-FFF2-40B4-BE49-F238E27FC236}">
                    <a16:creationId xmlns:a16="http://schemas.microsoft.com/office/drawing/2014/main" id="{8B04BE30-79A1-E053-A7DF-D2EE95AFD7F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EFA99110-6632-2CBF-53D7-C3B90DA37FA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9082D8D7-5519-8C84-8514-D9BF07C42C4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D4D36ABF-9DB4-32FE-913B-0FFCA812E86D}"/>
                </a:ext>
              </a:extLst>
            </p:cNvPr>
            <p:cNvGrpSpPr/>
            <p:nvPr/>
          </p:nvGrpSpPr>
          <p:grpSpPr>
            <a:xfrm rot="16200000">
              <a:off x="5493646" y="2204199"/>
              <a:ext cx="144365" cy="144462"/>
              <a:chOff x="8755774" y="1777262"/>
              <a:chExt cx="115866" cy="115944"/>
            </a:xfrm>
            <a:solidFill>
              <a:schemeClr val="bg1">
                <a:alpha val="10000"/>
              </a:schemeClr>
            </a:solidFill>
          </p:grpSpPr>
          <p:sp>
            <p:nvSpPr>
              <p:cNvPr id="831" name="Freeform 830">
                <a:extLst>
                  <a:ext uri="{FF2B5EF4-FFF2-40B4-BE49-F238E27FC236}">
                    <a16:creationId xmlns:a16="http://schemas.microsoft.com/office/drawing/2014/main" id="{49DEA096-B615-700A-7F08-3F76A062D1B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54A0F611-6163-BE1F-A2A9-D3A97DD01F6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701FADCA-F978-F8F8-7615-CA4CAE3DF6B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BFFDDB29-BC1A-A802-BD81-65940B35CCB2}"/>
                </a:ext>
              </a:extLst>
            </p:cNvPr>
            <p:cNvGrpSpPr/>
            <p:nvPr/>
          </p:nvGrpSpPr>
          <p:grpSpPr>
            <a:xfrm rot="16200000">
              <a:off x="5988168" y="2204199"/>
              <a:ext cx="144365" cy="144462"/>
              <a:chOff x="8755774" y="1777262"/>
              <a:chExt cx="115866" cy="115944"/>
            </a:xfrm>
            <a:solidFill>
              <a:schemeClr val="bg1">
                <a:alpha val="10000"/>
              </a:schemeClr>
            </a:solidFill>
          </p:grpSpPr>
          <p:sp>
            <p:nvSpPr>
              <p:cNvPr id="835" name="Freeform 834">
                <a:extLst>
                  <a:ext uri="{FF2B5EF4-FFF2-40B4-BE49-F238E27FC236}">
                    <a16:creationId xmlns:a16="http://schemas.microsoft.com/office/drawing/2014/main" id="{EB9D7FC2-A042-484D-7C08-8FBEC6FEBF1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DAD7439F-4814-4218-98CF-322D68FA117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8B6EC6A6-62BF-EFA2-56B3-4BCFC3A5F98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FD3AD874-6DA0-EEA5-FC8D-1693560DA01D}"/>
                </a:ext>
              </a:extLst>
            </p:cNvPr>
            <p:cNvGrpSpPr/>
            <p:nvPr/>
          </p:nvGrpSpPr>
          <p:grpSpPr>
            <a:xfrm rot="16200000">
              <a:off x="6482690" y="2204199"/>
              <a:ext cx="144365" cy="144462"/>
              <a:chOff x="8755774" y="1777262"/>
              <a:chExt cx="115866" cy="115944"/>
            </a:xfrm>
            <a:solidFill>
              <a:schemeClr val="bg1">
                <a:alpha val="10000"/>
              </a:schemeClr>
            </a:solidFill>
          </p:grpSpPr>
          <p:sp>
            <p:nvSpPr>
              <p:cNvPr id="839" name="Freeform 838">
                <a:extLst>
                  <a:ext uri="{FF2B5EF4-FFF2-40B4-BE49-F238E27FC236}">
                    <a16:creationId xmlns:a16="http://schemas.microsoft.com/office/drawing/2014/main" id="{6E98285B-D43D-6AD0-DC06-884A9F9F340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0BAE4482-185D-E7C0-87FD-49F448F8EB8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2A36E0E6-0B61-DEE4-5074-8934C635403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B0F59162-EF1A-A697-4025-049D2D1C67DD}"/>
                </a:ext>
              </a:extLst>
            </p:cNvPr>
            <p:cNvGrpSpPr/>
            <p:nvPr/>
          </p:nvGrpSpPr>
          <p:grpSpPr>
            <a:xfrm rot="16200000">
              <a:off x="6977212" y="2204199"/>
              <a:ext cx="144365" cy="144462"/>
              <a:chOff x="8755774" y="1777262"/>
              <a:chExt cx="115866" cy="115944"/>
            </a:xfrm>
            <a:solidFill>
              <a:schemeClr val="bg1">
                <a:alpha val="10000"/>
              </a:schemeClr>
            </a:solidFill>
          </p:grpSpPr>
          <p:sp>
            <p:nvSpPr>
              <p:cNvPr id="843" name="Freeform 842">
                <a:extLst>
                  <a:ext uri="{FF2B5EF4-FFF2-40B4-BE49-F238E27FC236}">
                    <a16:creationId xmlns:a16="http://schemas.microsoft.com/office/drawing/2014/main" id="{BD4D3FEE-B82C-4AA8-A732-4F72063DCEF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5C15A858-CA6E-A81B-DF2D-7254708C880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F787A563-E764-DA42-3C25-79AFB89D0F8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B4818DEA-211D-28E7-153A-330B65A7D134}"/>
                </a:ext>
              </a:extLst>
            </p:cNvPr>
            <p:cNvGrpSpPr/>
            <p:nvPr/>
          </p:nvGrpSpPr>
          <p:grpSpPr>
            <a:xfrm rot="16200000">
              <a:off x="7471734" y="2204199"/>
              <a:ext cx="144365" cy="144462"/>
              <a:chOff x="8755774" y="1777262"/>
              <a:chExt cx="115866" cy="115944"/>
            </a:xfrm>
            <a:solidFill>
              <a:schemeClr val="bg1">
                <a:alpha val="10000"/>
              </a:schemeClr>
            </a:solidFill>
          </p:grpSpPr>
          <p:sp>
            <p:nvSpPr>
              <p:cNvPr id="847" name="Freeform 846">
                <a:extLst>
                  <a:ext uri="{FF2B5EF4-FFF2-40B4-BE49-F238E27FC236}">
                    <a16:creationId xmlns:a16="http://schemas.microsoft.com/office/drawing/2014/main" id="{60BC051A-1B8D-C6CB-6B31-239E65862AD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9E7B22E5-F6F8-C18F-8518-CE365DF57DD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DEA0B80C-5769-91D4-412E-08CA69A8486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7535314F-6DCC-19CD-8CCF-35A5EB2B5FD2}"/>
                </a:ext>
              </a:extLst>
            </p:cNvPr>
            <p:cNvGrpSpPr/>
            <p:nvPr/>
          </p:nvGrpSpPr>
          <p:grpSpPr>
            <a:xfrm rot="16200000">
              <a:off x="7966256" y="2204199"/>
              <a:ext cx="144365" cy="144462"/>
              <a:chOff x="8755774" y="1777262"/>
              <a:chExt cx="115866" cy="115944"/>
            </a:xfrm>
            <a:solidFill>
              <a:schemeClr val="bg1">
                <a:alpha val="10000"/>
              </a:schemeClr>
            </a:solidFill>
          </p:grpSpPr>
          <p:sp>
            <p:nvSpPr>
              <p:cNvPr id="851" name="Freeform 850">
                <a:extLst>
                  <a:ext uri="{FF2B5EF4-FFF2-40B4-BE49-F238E27FC236}">
                    <a16:creationId xmlns:a16="http://schemas.microsoft.com/office/drawing/2014/main" id="{32B645A1-4AC7-6384-40BB-5AAF6AE3193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524FE1C3-3B1E-5952-62A2-2611110B8B7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290C1B05-4F1B-B5B7-220B-C8E6B5329F1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156EAB5D-99E7-9557-1E5A-DD37E952B8FD}"/>
                </a:ext>
              </a:extLst>
            </p:cNvPr>
            <p:cNvGrpSpPr/>
            <p:nvPr/>
          </p:nvGrpSpPr>
          <p:grpSpPr>
            <a:xfrm rot="16200000">
              <a:off x="8460778" y="2204199"/>
              <a:ext cx="144365" cy="144462"/>
              <a:chOff x="8755774" y="1777262"/>
              <a:chExt cx="115866" cy="115944"/>
            </a:xfrm>
            <a:solidFill>
              <a:schemeClr val="bg1">
                <a:alpha val="10000"/>
              </a:schemeClr>
            </a:solidFill>
          </p:grpSpPr>
          <p:sp>
            <p:nvSpPr>
              <p:cNvPr id="855" name="Freeform 854">
                <a:extLst>
                  <a:ext uri="{FF2B5EF4-FFF2-40B4-BE49-F238E27FC236}">
                    <a16:creationId xmlns:a16="http://schemas.microsoft.com/office/drawing/2014/main" id="{2E46CA49-5834-8CDB-038A-549D6A805B6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70397F51-9BFD-368D-2CF5-1569E606913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EFCCAD45-4509-84EE-5965-CE02B73FC2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2EF106D7-E05A-CE83-600E-2FC4E03394AA}"/>
                </a:ext>
              </a:extLst>
            </p:cNvPr>
            <p:cNvGrpSpPr/>
            <p:nvPr/>
          </p:nvGrpSpPr>
          <p:grpSpPr>
            <a:xfrm rot="16200000">
              <a:off x="8955296" y="2204199"/>
              <a:ext cx="144365" cy="144462"/>
              <a:chOff x="8755774" y="1777262"/>
              <a:chExt cx="115866" cy="115944"/>
            </a:xfrm>
            <a:solidFill>
              <a:schemeClr val="bg1">
                <a:alpha val="10000"/>
              </a:schemeClr>
            </a:solidFill>
          </p:grpSpPr>
          <p:sp>
            <p:nvSpPr>
              <p:cNvPr id="859" name="Freeform 858">
                <a:extLst>
                  <a:ext uri="{FF2B5EF4-FFF2-40B4-BE49-F238E27FC236}">
                    <a16:creationId xmlns:a16="http://schemas.microsoft.com/office/drawing/2014/main" id="{46D3F2FF-9E8F-4210-DB0A-4804DB13D9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8818F98B-8040-AE01-E3F1-E9FFAA16A3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EC815FC0-6C17-F300-0839-865A2610AAF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37280F0E-C39E-B5C0-F681-0BDA8EE36EED}"/>
                </a:ext>
              </a:extLst>
            </p:cNvPr>
            <p:cNvGrpSpPr/>
            <p:nvPr/>
          </p:nvGrpSpPr>
          <p:grpSpPr>
            <a:xfrm rot="16200000">
              <a:off x="54048" y="2579698"/>
              <a:ext cx="144365" cy="144462"/>
              <a:chOff x="8755774" y="1352550"/>
              <a:chExt cx="115866" cy="115944"/>
            </a:xfrm>
            <a:solidFill>
              <a:schemeClr val="bg1">
                <a:alpha val="10000"/>
              </a:schemeClr>
            </a:solidFill>
          </p:grpSpPr>
          <p:sp>
            <p:nvSpPr>
              <p:cNvPr id="863" name="Freeform 862">
                <a:extLst>
                  <a:ext uri="{FF2B5EF4-FFF2-40B4-BE49-F238E27FC236}">
                    <a16:creationId xmlns:a16="http://schemas.microsoft.com/office/drawing/2014/main" id="{1FCC72CD-1B05-71F9-27DD-864434AE17B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9F185CCB-0E7D-15C1-9710-0275AF34246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82550079-8A91-DBD7-0F21-195A3DD8C31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48CD1639-16E2-67E4-B4BE-DDF7118E0325}"/>
                </a:ext>
              </a:extLst>
            </p:cNvPr>
            <p:cNvGrpSpPr/>
            <p:nvPr/>
          </p:nvGrpSpPr>
          <p:grpSpPr>
            <a:xfrm rot="16200000">
              <a:off x="548570" y="2579698"/>
              <a:ext cx="144365" cy="144462"/>
              <a:chOff x="8755774" y="1777262"/>
              <a:chExt cx="115866" cy="115944"/>
            </a:xfrm>
            <a:solidFill>
              <a:schemeClr val="bg1">
                <a:alpha val="10000"/>
              </a:schemeClr>
            </a:solidFill>
          </p:grpSpPr>
          <p:sp>
            <p:nvSpPr>
              <p:cNvPr id="867" name="Freeform 866">
                <a:extLst>
                  <a:ext uri="{FF2B5EF4-FFF2-40B4-BE49-F238E27FC236}">
                    <a16:creationId xmlns:a16="http://schemas.microsoft.com/office/drawing/2014/main" id="{D33FFCCC-46AA-4E6F-5603-E4DE4575548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E383D749-9109-5199-ED46-1A904849F7C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CDFAC0B8-7B1B-97C7-6B62-72DFAF62D49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B78FC26F-A4AD-CB03-BDD5-C22BB21C7273}"/>
                </a:ext>
              </a:extLst>
            </p:cNvPr>
            <p:cNvGrpSpPr/>
            <p:nvPr/>
          </p:nvGrpSpPr>
          <p:grpSpPr>
            <a:xfrm rot="16200000">
              <a:off x="1043074" y="2579716"/>
              <a:ext cx="144365" cy="144426"/>
              <a:chOff x="8755774" y="2201975"/>
              <a:chExt cx="115866" cy="115915"/>
            </a:xfrm>
            <a:solidFill>
              <a:schemeClr val="bg1">
                <a:alpha val="10000"/>
              </a:schemeClr>
            </a:solidFill>
          </p:grpSpPr>
          <p:sp>
            <p:nvSpPr>
              <p:cNvPr id="871" name="Freeform 870">
                <a:extLst>
                  <a:ext uri="{FF2B5EF4-FFF2-40B4-BE49-F238E27FC236}">
                    <a16:creationId xmlns:a16="http://schemas.microsoft.com/office/drawing/2014/main" id="{9A29E71D-3F30-B6BF-2140-9635709D02DB}"/>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D986C157-DBEB-525E-C544-29C6AE4E24BF}"/>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A4506EA9-75B5-1BC4-0A8E-5B5E73E297A7}"/>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8BC62727-A5D2-1AF2-F107-31748BBAA0DA}"/>
                </a:ext>
              </a:extLst>
            </p:cNvPr>
            <p:cNvGrpSpPr/>
            <p:nvPr/>
          </p:nvGrpSpPr>
          <p:grpSpPr>
            <a:xfrm rot="16200000">
              <a:off x="1537560" y="2579716"/>
              <a:ext cx="144365" cy="144426"/>
              <a:chOff x="8755774" y="2626688"/>
              <a:chExt cx="115866" cy="115915"/>
            </a:xfrm>
            <a:solidFill>
              <a:schemeClr val="bg1">
                <a:alpha val="10000"/>
              </a:schemeClr>
            </a:solidFill>
          </p:grpSpPr>
          <p:sp>
            <p:nvSpPr>
              <p:cNvPr id="875" name="Freeform 874">
                <a:extLst>
                  <a:ext uri="{FF2B5EF4-FFF2-40B4-BE49-F238E27FC236}">
                    <a16:creationId xmlns:a16="http://schemas.microsoft.com/office/drawing/2014/main" id="{AA37096A-19E6-3414-A6A2-56223A602C60}"/>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E76033D9-2A24-AA1B-7ED1-CA64B0BBD5BD}"/>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4D822D1E-D81A-09A6-1A5C-3FD738A4902F}"/>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F55C8456-21BC-1BF8-1044-1D8D76B16B86}"/>
                </a:ext>
              </a:extLst>
            </p:cNvPr>
            <p:cNvGrpSpPr/>
            <p:nvPr/>
          </p:nvGrpSpPr>
          <p:grpSpPr>
            <a:xfrm rot="16200000">
              <a:off x="2032046" y="2579716"/>
              <a:ext cx="144365" cy="144426"/>
              <a:chOff x="8755774" y="3051400"/>
              <a:chExt cx="115866" cy="115915"/>
            </a:xfrm>
            <a:solidFill>
              <a:schemeClr val="bg1">
                <a:alpha val="10000"/>
              </a:schemeClr>
            </a:solidFill>
          </p:grpSpPr>
          <p:sp>
            <p:nvSpPr>
              <p:cNvPr id="879" name="Freeform 878">
                <a:extLst>
                  <a:ext uri="{FF2B5EF4-FFF2-40B4-BE49-F238E27FC236}">
                    <a16:creationId xmlns:a16="http://schemas.microsoft.com/office/drawing/2014/main" id="{C58ED57B-A68D-F7A1-872E-B5FBD345B8F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E0700FE7-1728-CB82-B411-EE632F5169DE}"/>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F4A43DAE-4B8A-61E6-38F1-517FB93425E8}"/>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1A878CF4-24B1-C9B7-B9CA-CE68E08A4E53}"/>
                </a:ext>
              </a:extLst>
            </p:cNvPr>
            <p:cNvGrpSpPr/>
            <p:nvPr/>
          </p:nvGrpSpPr>
          <p:grpSpPr>
            <a:xfrm rot="16200000">
              <a:off x="2526532" y="2579716"/>
              <a:ext cx="144365" cy="144426"/>
              <a:chOff x="8755774" y="3476113"/>
              <a:chExt cx="115866" cy="115915"/>
            </a:xfrm>
            <a:solidFill>
              <a:schemeClr val="bg1">
                <a:alpha val="10000"/>
              </a:schemeClr>
            </a:solidFill>
          </p:grpSpPr>
          <p:sp>
            <p:nvSpPr>
              <p:cNvPr id="883" name="Freeform 882">
                <a:extLst>
                  <a:ext uri="{FF2B5EF4-FFF2-40B4-BE49-F238E27FC236}">
                    <a16:creationId xmlns:a16="http://schemas.microsoft.com/office/drawing/2014/main" id="{525E8871-D692-1966-2BB4-468AF529C2D6}"/>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48FCF8D3-16E3-D608-2817-69B6F61BC44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A92BC596-C52A-F7CD-B4AF-B1BFC9D2E0C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94409F77-583D-9B66-043F-F238D4CE341C}"/>
                </a:ext>
              </a:extLst>
            </p:cNvPr>
            <p:cNvGrpSpPr/>
            <p:nvPr/>
          </p:nvGrpSpPr>
          <p:grpSpPr>
            <a:xfrm rot="16200000">
              <a:off x="3021036" y="2579698"/>
              <a:ext cx="144365" cy="144462"/>
              <a:chOff x="8755774" y="3900798"/>
              <a:chExt cx="115866" cy="115944"/>
            </a:xfrm>
            <a:solidFill>
              <a:schemeClr val="bg1">
                <a:alpha val="10000"/>
              </a:schemeClr>
            </a:solidFill>
          </p:grpSpPr>
          <p:sp>
            <p:nvSpPr>
              <p:cNvPr id="887" name="Freeform 886">
                <a:extLst>
                  <a:ext uri="{FF2B5EF4-FFF2-40B4-BE49-F238E27FC236}">
                    <a16:creationId xmlns:a16="http://schemas.microsoft.com/office/drawing/2014/main" id="{F5C753B1-6AC9-9034-2FFD-4C15B7C588C5}"/>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3DC18EF8-0EF7-65C4-56A6-2B5DD850386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68F1444E-057D-F7BF-0DC4-026BEA9B4CB8}"/>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30DC290C-461D-06AD-5BFF-322F27C9BBF8}"/>
                </a:ext>
              </a:extLst>
            </p:cNvPr>
            <p:cNvGrpSpPr/>
            <p:nvPr/>
          </p:nvGrpSpPr>
          <p:grpSpPr>
            <a:xfrm rot="16200000">
              <a:off x="3515558" y="2579698"/>
              <a:ext cx="144365" cy="144462"/>
              <a:chOff x="8755774" y="4325511"/>
              <a:chExt cx="115866" cy="115944"/>
            </a:xfrm>
            <a:solidFill>
              <a:schemeClr val="bg1">
                <a:alpha val="10000"/>
              </a:schemeClr>
            </a:solidFill>
          </p:grpSpPr>
          <p:sp>
            <p:nvSpPr>
              <p:cNvPr id="891" name="Freeform 890">
                <a:extLst>
                  <a:ext uri="{FF2B5EF4-FFF2-40B4-BE49-F238E27FC236}">
                    <a16:creationId xmlns:a16="http://schemas.microsoft.com/office/drawing/2014/main" id="{CE872AD3-A0E6-51BB-1C6F-93BF0B560398}"/>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66159EF3-78C3-94FD-9A82-897ED5CF7374}"/>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91DBE413-6A97-2E46-A1FD-02783167F801}"/>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A870D582-6815-400C-6FB2-BFFC1713B5F8}"/>
                </a:ext>
              </a:extLst>
            </p:cNvPr>
            <p:cNvGrpSpPr/>
            <p:nvPr/>
          </p:nvGrpSpPr>
          <p:grpSpPr>
            <a:xfrm rot="16200000">
              <a:off x="4010080" y="2579698"/>
              <a:ext cx="144365" cy="144462"/>
              <a:chOff x="8755774" y="1352550"/>
              <a:chExt cx="115866" cy="115944"/>
            </a:xfrm>
            <a:solidFill>
              <a:schemeClr val="bg1">
                <a:alpha val="10000"/>
              </a:schemeClr>
            </a:solidFill>
          </p:grpSpPr>
          <p:sp>
            <p:nvSpPr>
              <p:cNvPr id="895" name="Freeform 894">
                <a:extLst>
                  <a:ext uri="{FF2B5EF4-FFF2-40B4-BE49-F238E27FC236}">
                    <a16:creationId xmlns:a16="http://schemas.microsoft.com/office/drawing/2014/main" id="{48F69498-66AC-DC9D-9285-B65332C038F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8DFE85EC-12F9-00ED-67C1-46B3F75830E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D096ACD4-1FCC-CEC3-D1F9-0E84390056DA}"/>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CE764358-B490-90A3-E1EF-070A20FF86B5}"/>
                </a:ext>
              </a:extLst>
            </p:cNvPr>
            <p:cNvGrpSpPr/>
            <p:nvPr/>
          </p:nvGrpSpPr>
          <p:grpSpPr>
            <a:xfrm rot="16200000">
              <a:off x="4504602" y="2579698"/>
              <a:ext cx="144365" cy="144462"/>
              <a:chOff x="8755774" y="1777262"/>
              <a:chExt cx="115866" cy="115944"/>
            </a:xfrm>
            <a:solidFill>
              <a:schemeClr val="bg1">
                <a:alpha val="10000"/>
              </a:schemeClr>
            </a:solidFill>
          </p:grpSpPr>
          <p:sp>
            <p:nvSpPr>
              <p:cNvPr id="899" name="Freeform 898">
                <a:extLst>
                  <a:ext uri="{FF2B5EF4-FFF2-40B4-BE49-F238E27FC236}">
                    <a16:creationId xmlns:a16="http://schemas.microsoft.com/office/drawing/2014/main" id="{B997079C-36AD-C956-588C-36EBAD0D17A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BB77D09B-ACB2-5C56-7B4F-262E08CC7C9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2DB6BB89-094A-C5E7-C56A-489DB94A3B1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4602F819-B3DB-D9C4-9C37-91917933FF5B}"/>
                </a:ext>
              </a:extLst>
            </p:cNvPr>
            <p:cNvGrpSpPr/>
            <p:nvPr/>
          </p:nvGrpSpPr>
          <p:grpSpPr>
            <a:xfrm rot="16200000">
              <a:off x="4999124" y="2579698"/>
              <a:ext cx="144365" cy="144462"/>
              <a:chOff x="8755774" y="1777262"/>
              <a:chExt cx="115866" cy="115944"/>
            </a:xfrm>
            <a:solidFill>
              <a:schemeClr val="bg1">
                <a:alpha val="10000"/>
              </a:schemeClr>
            </a:solidFill>
          </p:grpSpPr>
          <p:sp>
            <p:nvSpPr>
              <p:cNvPr id="903" name="Freeform 902">
                <a:extLst>
                  <a:ext uri="{FF2B5EF4-FFF2-40B4-BE49-F238E27FC236}">
                    <a16:creationId xmlns:a16="http://schemas.microsoft.com/office/drawing/2014/main" id="{563AA63A-118B-DA3F-355E-B85DE5ABB78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65264E25-58AE-E546-96E8-19BF2CBA44C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BB367103-E53E-732B-F09F-1B7687B32A0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EBCA136C-9CFA-DD35-C165-BCE69332C2BA}"/>
                </a:ext>
              </a:extLst>
            </p:cNvPr>
            <p:cNvGrpSpPr/>
            <p:nvPr/>
          </p:nvGrpSpPr>
          <p:grpSpPr>
            <a:xfrm rot="16200000">
              <a:off x="5493646" y="2579698"/>
              <a:ext cx="144365" cy="144462"/>
              <a:chOff x="8755774" y="1777262"/>
              <a:chExt cx="115866" cy="115944"/>
            </a:xfrm>
            <a:solidFill>
              <a:schemeClr val="bg1">
                <a:alpha val="10000"/>
              </a:schemeClr>
            </a:solidFill>
          </p:grpSpPr>
          <p:sp>
            <p:nvSpPr>
              <p:cNvPr id="907" name="Freeform 906">
                <a:extLst>
                  <a:ext uri="{FF2B5EF4-FFF2-40B4-BE49-F238E27FC236}">
                    <a16:creationId xmlns:a16="http://schemas.microsoft.com/office/drawing/2014/main" id="{264D494B-008E-6FF4-8572-67CD4858DD9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AC5D7CED-5243-1F1A-29FE-A7AC5F04566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3E7DAE04-3A7B-5B97-E165-56E7A8338B7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58CFCF15-A5F1-7F69-B323-82EF68FB58B4}"/>
                </a:ext>
              </a:extLst>
            </p:cNvPr>
            <p:cNvGrpSpPr/>
            <p:nvPr/>
          </p:nvGrpSpPr>
          <p:grpSpPr>
            <a:xfrm rot="16200000">
              <a:off x="5988168" y="2579698"/>
              <a:ext cx="144365" cy="144462"/>
              <a:chOff x="8755774" y="1777262"/>
              <a:chExt cx="115866" cy="115944"/>
            </a:xfrm>
            <a:solidFill>
              <a:schemeClr val="bg1">
                <a:alpha val="10000"/>
              </a:schemeClr>
            </a:solidFill>
          </p:grpSpPr>
          <p:sp>
            <p:nvSpPr>
              <p:cNvPr id="911" name="Freeform 910">
                <a:extLst>
                  <a:ext uri="{FF2B5EF4-FFF2-40B4-BE49-F238E27FC236}">
                    <a16:creationId xmlns:a16="http://schemas.microsoft.com/office/drawing/2014/main" id="{283825D8-E9C0-0E9D-FBEB-9309C836B63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CF4B5C15-70BD-033F-77FB-96DBCEE5E41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88A6B6FE-09C9-8057-C4CF-883B872F3DF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6E1B71E8-9384-847A-0E2B-0DE63AAD7102}"/>
                </a:ext>
              </a:extLst>
            </p:cNvPr>
            <p:cNvGrpSpPr/>
            <p:nvPr/>
          </p:nvGrpSpPr>
          <p:grpSpPr>
            <a:xfrm rot="16200000">
              <a:off x="6482690" y="2579698"/>
              <a:ext cx="144365" cy="144462"/>
              <a:chOff x="8755774" y="1777262"/>
              <a:chExt cx="115866" cy="115944"/>
            </a:xfrm>
            <a:solidFill>
              <a:schemeClr val="bg1">
                <a:alpha val="10000"/>
              </a:schemeClr>
            </a:solidFill>
          </p:grpSpPr>
          <p:sp>
            <p:nvSpPr>
              <p:cNvPr id="915" name="Freeform 914">
                <a:extLst>
                  <a:ext uri="{FF2B5EF4-FFF2-40B4-BE49-F238E27FC236}">
                    <a16:creationId xmlns:a16="http://schemas.microsoft.com/office/drawing/2014/main" id="{7D9CBEB5-23B6-4E3B-54C8-49815C676C5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6A1AF3DB-5A53-E08F-9066-3AB106F7D99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E7101758-5A61-EC1F-E6B3-5F6871AF533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8277FBBF-45A4-9CF0-5633-852C11164EAF}"/>
                </a:ext>
              </a:extLst>
            </p:cNvPr>
            <p:cNvGrpSpPr/>
            <p:nvPr/>
          </p:nvGrpSpPr>
          <p:grpSpPr>
            <a:xfrm rot="16200000">
              <a:off x="6977212" y="2579698"/>
              <a:ext cx="144365" cy="144462"/>
              <a:chOff x="8755774" y="1777262"/>
              <a:chExt cx="115866" cy="115944"/>
            </a:xfrm>
            <a:solidFill>
              <a:schemeClr val="bg1">
                <a:alpha val="10000"/>
              </a:schemeClr>
            </a:solidFill>
          </p:grpSpPr>
          <p:sp>
            <p:nvSpPr>
              <p:cNvPr id="919" name="Freeform 918">
                <a:extLst>
                  <a:ext uri="{FF2B5EF4-FFF2-40B4-BE49-F238E27FC236}">
                    <a16:creationId xmlns:a16="http://schemas.microsoft.com/office/drawing/2014/main" id="{973AB11B-CC76-9856-C216-7C0A3FA434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3406F261-C0BE-C771-F915-DFF03D3F890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F670CE9A-DAB2-64B8-AA9D-79927115CBB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AB0274E7-1C48-B0CF-63A1-C1150FB86B5C}"/>
                </a:ext>
              </a:extLst>
            </p:cNvPr>
            <p:cNvGrpSpPr/>
            <p:nvPr/>
          </p:nvGrpSpPr>
          <p:grpSpPr>
            <a:xfrm rot="16200000">
              <a:off x="7471734" y="2579698"/>
              <a:ext cx="144365" cy="144462"/>
              <a:chOff x="8755774" y="1777262"/>
              <a:chExt cx="115866" cy="115944"/>
            </a:xfrm>
            <a:solidFill>
              <a:schemeClr val="bg1">
                <a:alpha val="10000"/>
              </a:schemeClr>
            </a:solidFill>
          </p:grpSpPr>
          <p:sp>
            <p:nvSpPr>
              <p:cNvPr id="923" name="Freeform 922">
                <a:extLst>
                  <a:ext uri="{FF2B5EF4-FFF2-40B4-BE49-F238E27FC236}">
                    <a16:creationId xmlns:a16="http://schemas.microsoft.com/office/drawing/2014/main" id="{67B465AE-9478-D241-3063-B32F7E8868A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6097BEE2-316A-A03F-90A0-4E928BF5F74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F1C5C04B-325A-AD63-0B8C-15570B3CE3A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CAF53CA5-8B8B-1AA8-3F25-DC4F7F962BAC}"/>
                </a:ext>
              </a:extLst>
            </p:cNvPr>
            <p:cNvGrpSpPr/>
            <p:nvPr/>
          </p:nvGrpSpPr>
          <p:grpSpPr>
            <a:xfrm rot="16200000">
              <a:off x="7966256" y="2579698"/>
              <a:ext cx="144365" cy="144462"/>
              <a:chOff x="8755774" y="1777262"/>
              <a:chExt cx="115866" cy="115944"/>
            </a:xfrm>
            <a:solidFill>
              <a:schemeClr val="bg1">
                <a:alpha val="10000"/>
              </a:schemeClr>
            </a:solidFill>
          </p:grpSpPr>
          <p:sp>
            <p:nvSpPr>
              <p:cNvPr id="927" name="Freeform 926">
                <a:extLst>
                  <a:ext uri="{FF2B5EF4-FFF2-40B4-BE49-F238E27FC236}">
                    <a16:creationId xmlns:a16="http://schemas.microsoft.com/office/drawing/2014/main" id="{B6C6D835-147A-0F2D-87D1-F100E22174E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1FB027E9-EAE0-F1F5-36BC-8FD39A07C83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39F964B9-EBD0-0C52-F09E-A94D4C09CCD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22163D66-2B20-8CD5-A035-A19E24561FEE}"/>
                </a:ext>
              </a:extLst>
            </p:cNvPr>
            <p:cNvGrpSpPr/>
            <p:nvPr/>
          </p:nvGrpSpPr>
          <p:grpSpPr>
            <a:xfrm rot="16200000">
              <a:off x="8460778" y="2579698"/>
              <a:ext cx="144365" cy="144462"/>
              <a:chOff x="8755774" y="1777262"/>
              <a:chExt cx="115866" cy="115944"/>
            </a:xfrm>
            <a:solidFill>
              <a:schemeClr val="bg1">
                <a:alpha val="10000"/>
              </a:schemeClr>
            </a:solidFill>
          </p:grpSpPr>
          <p:sp>
            <p:nvSpPr>
              <p:cNvPr id="931" name="Freeform 930">
                <a:extLst>
                  <a:ext uri="{FF2B5EF4-FFF2-40B4-BE49-F238E27FC236}">
                    <a16:creationId xmlns:a16="http://schemas.microsoft.com/office/drawing/2014/main" id="{AE7F7A87-5803-F6A5-5A8B-B7D44254F9B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B01D46D5-E75C-6A35-976C-62C2D442B9C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50470B78-3A15-5761-AA74-FC4E26AE0DE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79CDEBD5-F038-BFE9-B336-C1A814CB0549}"/>
                </a:ext>
              </a:extLst>
            </p:cNvPr>
            <p:cNvGrpSpPr/>
            <p:nvPr/>
          </p:nvGrpSpPr>
          <p:grpSpPr>
            <a:xfrm rot="16200000">
              <a:off x="8955296" y="2579698"/>
              <a:ext cx="144365" cy="144462"/>
              <a:chOff x="8755774" y="1777262"/>
              <a:chExt cx="115866" cy="115944"/>
            </a:xfrm>
            <a:solidFill>
              <a:schemeClr val="bg1">
                <a:alpha val="10000"/>
              </a:schemeClr>
            </a:solidFill>
          </p:grpSpPr>
          <p:sp>
            <p:nvSpPr>
              <p:cNvPr id="935" name="Freeform 934">
                <a:extLst>
                  <a:ext uri="{FF2B5EF4-FFF2-40B4-BE49-F238E27FC236}">
                    <a16:creationId xmlns:a16="http://schemas.microsoft.com/office/drawing/2014/main" id="{81B44D6C-123A-0ED8-E482-CC7C0C31C87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3EA28105-A8DF-25B6-BB5A-7295146A941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E066C088-1F22-EA67-4CD1-FF74239569F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60DFA6E2-99CE-2237-4F62-356653C27A37}"/>
                </a:ext>
              </a:extLst>
            </p:cNvPr>
            <p:cNvGrpSpPr/>
            <p:nvPr/>
          </p:nvGrpSpPr>
          <p:grpSpPr>
            <a:xfrm rot="16200000">
              <a:off x="54048" y="2955197"/>
              <a:ext cx="144365" cy="144462"/>
              <a:chOff x="8755774" y="1352550"/>
              <a:chExt cx="115866" cy="115944"/>
            </a:xfrm>
            <a:solidFill>
              <a:schemeClr val="bg1">
                <a:alpha val="10000"/>
              </a:schemeClr>
            </a:solidFill>
          </p:grpSpPr>
          <p:sp>
            <p:nvSpPr>
              <p:cNvPr id="939" name="Freeform 938">
                <a:extLst>
                  <a:ext uri="{FF2B5EF4-FFF2-40B4-BE49-F238E27FC236}">
                    <a16:creationId xmlns:a16="http://schemas.microsoft.com/office/drawing/2014/main" id="{DD0C797C-1878-8CE6-08D7-20101734999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6CA5395B-50E3-75F9-9DC3-241F098DE96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F3BDD0AD-6537-E737-8341-D0894702BBE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9FF24CB7-62A3-4310-1249-055073FEB698}"/>
                </a:ext>
              </a:extLst>
            </p:cNvPr>
            <p:cNvGrpSpPr/>
            <p:nvPr/>
          </p:nvGrpSpPr>
          <p:grpSpPr>
            <a:xfrm rot="16200000">
              <a:off x="548570" y="2955197"/>
              <a:ext cx="144365" cy="144462"/>
              <a:chOff x="8755774" y="1777262"/>
              <a:chExt cx="115866" cy="115944"/>
            </a:xfrm>
            <a:solidFill>
              <a:schemeClr val="bg1">
                <a:alpha val="10000"/>
              </a:schemeClr>
            </a:solidFill>
          </p:grpSpPr>
          <p:sp>
            <p:nvSpPr>
              <p:cNvPr id="943" name="Freeform 942">
                <a:extLst>
                  <a:ext uri="{FF2B5EF4-FFF2-40B4-BE49-F238E27FC236}">
                    <a16:creationId xmlns:a16="http://schemas.microsoft.com/office/drawing/2014/main" id="{F1873B00-6B84-9D87-EE26-6071253E3C6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E6E01E88-41F9-82AD-EB41-877ADCFF0F0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3E876B21-2D6A-0484-89BF-F04D5B45A94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7F9C302C-1ABF-E05B-D8B5-220B6B78FDD3}"/>
                </a:ext>
              </a:extLst>
            </p:cNvPr>
            <p:cNvGrpSpPr/>
            <p:nvPr/>
          </p:nvGrpSpPr>
          <p:grpSpPr>
            <a:xfrm rot="16200000">
              <a:off x="1043074" y="2955215"/>
              <a:ext cx="144365" cy="144426"/>
              <a:chOff x="8755774" y="2201975"/>
              <a:chExt cx="115866" cy="115915"/>
            </a:xfrm>
            <a:solidFill>
              <a:schemeClr val="bg1">
                <a:alpha val="10000"/>
              </a:schemeClr>
            </a:solidFill>
          </p:grpSpPr>
          <p:sp>
            <p:nvSpPr>
              <p:cNvPr id="947" name="Freeform 946">
                <a:extLst>
                  <a:ext uri="{FF2B5EF4-FFF2-40B4-BE49-F238E27FC236}">
                    <a16:creationId xmlns:a16="http://schemas.microsoft.com/office/drawing/2014/main" id="{3D93D1B0-8956-EF09-314E-756E36BB8B6A}"/>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E00012FB-471A-48D1-1CE2-4944E6A205C5}"/>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2A6D0D8F-5458-D9EA-26FE-8E612BBF757A}"/>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B8412A96-209C-4D1D-9E19-116796799682}"/>
                </a:ext>
              </a:extLst>
            </p:cNvPr>
            <p:cNvGrpSpPr/>
            <p:nvPr/>
          </p:nvGrpSpPr>
          <p:grpSpPr>
            <a:xfrm rot="16200000">
              <a:off x="1537560" y="2955215"/>
              <a:ext cx="144365" cy="144426"/>
              <a:chOff x="8755774" y="2626688"/>
              <a:chExt cx="115866" cy="115915"/>
            </a:xfrm>
            <a:solidFill>
              <a:schemeClr val="bg1">
                <a:alpha val="10000"/>
              </a:schemeClr>
            </a:solidFill>
          </p:grpSpPr>
          <p:sp>
            <p:nvSpPr>
              <p:cNvPr id="951" name="Freeform 950">
                <a:extLst>
                  <a:ext uri="{FF2B5EF4-FFF2-40B4-BE49-F238E27FC236}">
                    <a16:creationId xmlns:a16="http://schemas.microsoft.com/office/drawing/2014/main" id="{EF000D05-55DA-AA61-B153-D9316C6BE4C6}"/>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59A538CE-A0B5-9AD3-C830-8EB5E9B0B6F5}"/>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9B9F4D27-9ED3-C397-7282-7867756416C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FA293A8D-4BE9-5F05-CD6F-65E813DEC40A}"/>
                </a:ext>
              </a:extLst>
            </p:cNvPr>
            <p:cNvGrpSpPr/>
            <p:nvPr/>
          </p:nvGrpSpPr>
          <p:grpSpPr>
            <a:xfrm rot="16200000">
              <a:off x="2032046" y="2955215"/>
              <a:ext cx="144365" cy="144426"/>
              <a:chOff x="8755774" y="3051400"/>
              <a:chExt cx="115866" cy="115915"/>
            </a:xfrm>
            <a:solidFill>
              <a:schemeClr val="bg1">
                <a:alpha val="10000"/>
              </a:schemeClr>
            </a:solidFill>
          </p:grpSpPr>
          <p:sp>
            <p:nvSpPr>
              <p:cNvPr id="955" name="Freeform 954">
                <a:extLst>
                  <a:ext uri="{FF2B5EF4-FFF2-40B4-BE49-F238E27FC236}">
                    <a16:creationId xmlns:a16="http://schemas.microsoft.com/office/drawing/2014/main" id="{50430DED-BCD5-2E20-E1A9-1BA71E8C9465}"/>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3DFBB620-EA77-8BBF-27E5-AE3B53591DC8}"/>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BDF3C79A-9834-B6D3-9587-1B56F7EC6D7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83899D9A-E2E6-8A1D-FDFB-90FC719A157B}"/>
                </a:ext>
              </a:extLst>
            </p:cNvPr>
            <p:cNvGrpSpPr/>
            <p:nvPr/>
          </p:nvGrpSpPr>
          <p:grpSpPr>
            <a:xfrm rot="16200000">
              <a:off x="2526532" y="2955215"/>
              <a:ext cx="144365" cy="144426"/>
              <a:chOff x="8755774" y="3476113"/>
              <a:chExt cx="115866" cy="115915"/>
            </a:xfrm>
            <a:solidFill>
              <a:schemeClr val="bg1">
                <a:alpha val="10000"/>
              </a:schemeClr>
            </a:solidFill>
          </p:grpSpPr>
          <p:sp>
            <p:nvSpPr>
              <p:cNvPr id="959" name="Freeform 958">
                <a:extLst>
                  <a:ext uri="{FF2B5EF4-FFF2-40B4-BE49-F238E27FC236}">
                    <a16:creationId xmlns:a16="http://schemas.microsoft.com/office/drawing/2014/main" id="{516E7F94-613F-D520-74D0-B9F33B3F8160}"/>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E9E3F89C-6D18-A40F-457E-EACD8EC6BB16}"/>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BCEB81D4-C089-6EAF-FAA7-78688DE859C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01DBB08D-A518-FE01-82F7-30D39B9FBC6F}"/>
                </a:ext>
              </a:extLst>
            </p:cNvPr>
            <p:cNvGrpSpPr/>
            <p:nvPr/>
          </p:nvGrpSpPr>
          <p:grpSpPr>
            <a:xfrm rot="16200000">
              <a:off x="3021036" y="2955197"/>
              <a:ext cx="144365" cy="144462"/>
              <a:chOff x="8755774" y="3900798"/>
              <a:chExt cx="115866" cy="115944"/>
            </a:xfrm>
            <a:solidFill>
              <a:schemeClr val="bg1">
                <a:alpha val="10000"/>
              </a:schemeClr>
            </a:solidFill>
          </p:grpSpPr>
          <p:sp>
            <p:nvSpPr>
              <p:cNvPr id="963" name="Freeform 962">
                <a:extLst>
                  <a:ext uri="{FF2B5EF4-FFF2-40B4-BE49-F238E27FC236}">
                    <a16:creationId xmlns:a16="http://schemas.microsoft.com/office/drawing/2014/main" id="{C2F4BB91-5E39-9637-53E7-9EAB4F965786}"/>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8347687A-C771-F4B1-574B-828DC9DBFC42}"/>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D9074630-862D-0958-2179-8086EF4EB9C6}"/>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C5084A4C-5149-578F-0802-0FD56E6AD949}"/>
                </a:ext>
              </a:extLst>
            </p:cNvPr>
            <p:cNvGrpSpPr/>
            <p:nvPr/>
          </p:nvGrpSpPr>
          <p:grpSpPr>
            <a:xfrm rot="16200000">
              <a:off x="3515558" y="2955197"/>
              <a:ext cx="144365" cy="144462"/>
              <a:chOff x="8755774" y="4325511"/>
              <a:chExt cx="115866" cy="115944"/>
            </a:xfrm>
            <a:solidFill>
              <a:schemeClr val="bg1">
                <a:alpha val="10000"/>
              </a:schemeClr>
            </a:solidFill>
          </p:grpSpPr>
          <p:sp>
            <p:nvSpPr>
              <p:cNvPr id="967" name="Freeform 966">
                <a:extLst>
                  <a:ext uri="{FF2B5EF4-FFF2-40B4-BE49-F238E27FC236}">
                    <a16:creationId xmlns:a16="http://schemas.microsoft.com/office/drawing/2014/main" id="{842FD416-6682-20B2-AA31-478E2BDA5BE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4F012C95-77D5-5C8D-774E-23B005D413F4}"/>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C05BCDEE-1A74-556B-A306-C8C4337B0E8B}"/>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F4D27DE7-7076-B808-6019-749A8FB5D085}"/>
                </a:ext>
              </a:extLst>
            </p:cNvPr>
            <p:cNvGrpSpPr/>
            <p:nvPr/>
          </p:nvGrpSpPr>
          <p:grpSpPr>
            <a:xfrm rot="16200000">
              <a:off x="4010080" y="2955197"/>
              <a:ext cx="144365" cy="144462"/>
              <a:chOff x="8755774" y="1352550"/>
              <a:chExt cx="115866" cy="115944"/>
            </a:xfrm>
            <a:solidFill>
              <a:schemeClr val="bg1">
                <a:alpha val="10000"/>
              </a:schemeClr>
            </a:solidFill>
          </p:grpSpPr>
          <p:sp>
            <p:nvSpPr>
              <p:cNvPr id="971" name="Freeform 970">
                <a:extLst>
                  <a:ext uri="{FF2B5EF4-FFF2-40B4-BE49-F238E27FC236}">
                    <a16:creationId xmlns:a16="http://schemas.microsoft.com/office/drawing/2014/main" id="{ECBEE56C-D5BF-B1E8-E7FD-8AE5D121BAD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6FEA641B-E56A-9087-B60A-78A94F4EBED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10613C28-206F-F4F3-7A48-988EF710FEA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6B4F16A9-F2BA-8635-FC5E-6841F3C5422E}"/>
                </a:ext>
              </a:extLst>
            </p:cNvPr>
            <p:cNvGrpSpPr/>
            <p:nvPr/>
          </p:nvGrpSpPr>
          <p:grpSpPr>
            <a:xfrm rot="16200000">
              <a:off x="4504602" y="2955197"/>
              <a:ext cx="144365" cy="144462"/>
              <a:chOff x="8755774" y="1777262"/>
              <a:chExt cx="115866" cy="115944"/>
            </a:xfrm>
            <a:solidFill>
              <a:schemeClr val="bg1">
                <a:alpha val="10000"/>
              </a:schemeClr>
            </a:solidFill>
          </p:grpSpPr>
          <p:sp>
            <p:nvSpPr>
              <p:cNvPr id="975" name="Freeform 974">
                <a:extLst>
                  <a:ext uri="{FF2B5EF4-FFF2-40B4-BE49-F238E27FC236}">
                    <a16:creationId xmlns:a16="http://schemas.microsoft.com/office/drawing/2014/main" id="{3BD09380-E026-D4CC-141C-C7E59092871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78E18D50-54A8-CE27-5C72-E53F3708411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CFB19510-4C70-121D-B0BD-F5D2E5CD407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4AFDB9A4-ED85-F3A3-717B-681EA7B94537}"/>
                </a:ext>
              </a:extLst>
            </p:cNvPr>
            <p:cNvGrpSpPr/>
            <p:nvPr/>
          </p:nvGrpSpPr>
          <p:grpSpPr>
            <a:xfrm rot="16200000">
              <a:off x="4999124" y="2955197"/>
              <a:ext cx="144365" cy="144462"/>
              <a:chOff x="8755774" y="1777262"/>
              <a:chExt cx="115866" cy="115944"/>
            </a:xfrm>
            <a:solidFill>
              <a:schemeClr val="bg1">
                <a:alpha val="10000"/>
              </a:schemeClr>
            </a:solidFill>
          </p:grpSpPr>
          <p:sp>
            <p:nvSpPr>
              <p:cNvPr id="979" name="Freeform 978">
                <a:extLst>
                  <a:ext uri="{FF2B5EF4-FFF2-40B4-BE49-F238E27FC236}">
                    <a16:creationId xmlns:a16="http://schemas.microsoft.com/office/drawing/2014/main" id="{5AF8AF0C-C377-95C5-7F7A-A43E5684CC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C52C8734-4C14-6E61-FE6B-8AB1ABC52E7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43B6B84F-6BDB-93A2-7CB3-2724A957286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D959148F-5F74-6EE0-1705-C3B923E74021}"/>
                </a:ext>
              </a:extLst>
            </p:cNvPr>
            <p:cNvGrpSpPr/>
            <p:nvPr/>
          </p:nvGrpSpPr>
          <p:grpSpPr>
            <a:xfrm rot="16200000">
              <a:off x="5493646" y="2955197"/>
              <a:ext cx="144365" cy="144462"/>
              <a:chOff x="8755774" y="1777262"/>
              <a:chExt cx="115866" cy="115944"/>
            </a:xfrm>
            <a:solidFill>
              <a:schemeClr val="bg1">
                <a:alpha val="10000"/>
              </a:schemeClr>
            </a:solidFill>
          </p:grpSpPr>
          <p:sp>
            <p:nvSpPr>
              <p:cNvPr id="983" name="Freeform 982">
                <a:extLst>
                  <a:ext uri="{FF2B5EF4-FFF2-40B4-BE49-F238E27FC236}">
                    <a16:creationId xmlns:a16="http://schemas.microsoft.com/office/drawing/2014/main" id="{D4725772-3540-A7FD-E067-30FA5541D68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63E9269E-9B7D-5BE3-E4E4-463388AAF1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5FC2AD3F-3C80-9F9E-5AEF-B7E474A31F7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DF40FB81-185A-7F79-B062-14CC77C84536}"/>
                </a:ext>
              </a:extLst>
            </p:cNvPr>
            <p:cNvGrpSpPr/>
            <p:nvPr/>
          </p:nvGrpSpPr>
          <p:grpSpPr>
            <a:xfrm rot="16200000">
              <a:off x="5988168" y="2955197"/>
              <a:ext cx="144365" cy="144462"/>
              <a:chOff x="8755774" y="1777262"/>
              <a:chExt cx="115866" cy="115944"/>
            </a:xfrm>
            <a:solidFill>
              <a:schemeClr val="bg1">
                <a:alpha val="10000"/>
              </a:schemeClr>
            </a:solidFill>
          </p:grpSpPr>
          <p:sp>
            <p:nvSpPr>
              <p:cNvPr id="987" name="Freeform 986">
                <a:extLst>
                  <a:ext uri="{FF2B5EF4-FFF2-40B4-BE49-F238E27FC236}">
                    <a16:creationId xmlns:a16="http://schemas.microsoft.com/office/drawing/2014/main" id="{DD42BF66-A805-65E1-050B-707AC6B4916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46FD2A8B-E149-10B8-3C76-82C976794AF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E6A57537-FBDF-303D-262B-8BB36AF382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495F5C6F-8927-7CCF-C5A1-214A63F6C368}"/>
                </a:ext>
              </a:extLst>
            </p:cNvPr>
            <p:cNvGrpSpPr/>
            <p:nvPr/>
          </p:nvGrpSpPr>
          <p:grpSpPr>
            <a:xfrm rot="16200000">
              <a:off x="6482690" y="2955197"/>
              <a:ext cx="144365" cy="144462"/>
              <a:chOff x="8755774" y="1777262"/>
              <a:chExt cx="115866" cy="115944"/>
            </a:xfrm>
            <a:solidFill>
              <a:schemeClr val="bg1">
                <a:alpha val="10000"/>
              </a:schemeClr>
            </a:solidFill>
          </p:grpSpPr>
          <p:sp>
            <p:nvSpPr>
              <p:cNvPr id="991" name="Freeform 990">
                <a:extLst>
                  <a:ext uri="{FF2B5EF4-FFF2-40B4-BE49-F238E27FC236}">
                    <a16:creationId xmlns:a16="http://schemas.microsoft.com/office/drawing/2014/main" id="{F95C6AC6-4D25-D038-DE8A-B81EEDC7B16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2AC867C1-E6BD-A3F5-6A4A-B78AD3C296D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A4F883F4-FF1A-90FD-D07D-976C753457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54CE80B3-D23E-EC9F-8280-B4389C8B8EE2}"/>
                </a:ext>
              </a:extLst>
            </p:cNvPr>
            <p:cNvGrpSpPr/>
            <p:nvPr/>
          </p:nvGrpSpPr>
          <p:grpSpPr>
            <a:xfrm rot="16200000">
              <a:off x="6977212" y="2955197"/>
              <a:ext cx="144365" cy="144462"/>
              <a:chOff x="8755774" y="1777262"/>
              <a:chExt cx="115866" cy="115944"/>
            </a:xfrm>
            <a:solidFill>
              <a:schemeClr val="bg1">
                <a:alpha val="10000"/>
              </a:schemeClr>
            </a:solidFill>
          </p:grpSpPr>
          <p:sp>
            <p:nvSpPr>
              <p:cNvPr id="995" name="Freeform 994">
                <a:extLst>
                  <a:ext uri="{FF2B5EF4-FFF2-40B4-BE49-F238E27FC236}">
                    <a16:creationId xmlns:a16="http://schemas.microsoft.com/office/drawing/2014/main" id="{0EFDDF9C-B058-6849-C9D8-FFA7B4B2BA3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03A16B24-07D4-430D-05B2-158CA0D415C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0333A339-1C7D-CE9E-6766-509A1C10D2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165A34FD-FDA3-9554-244E-120FEA01136C}"/>
                </a:ext>
              </a:extLst>
            </p:cNvPr>
            <p:cNvGrpSpPr/>
            <p:nvPr/>
          </p:nvGrpSpPr>
          <p:grpSpPr>
            <a:xfrm rot="16200000">
              <a:off x="7471734" y="2955197"/>
              <a:ext cx="144365" cy="144462"/>
              <a:chOff x="8755774" y="1777262"/>
              <a:chExt cx="115866" cy="115944"/>
            </a:xfrm>
            <a:solidFill>
              <a:schemeClr val="bg1">
                <a:alpha val="10000"/>
              </a:schemeClr>
            </a:solidFill>
          </p:grpSpPr>
          <p:sp>
            <p:nvSpPr>
              <p:cNvPr id="999" name="Freeform 998">
                <a:extLst>
                  <a:ext uri="{FF2B5EF4-FFF2-40B4-BE49-F238E27FC236}">
                    <a16:creationId xmlns:a16="http://schemas.microsoft.com/office/drawing/2014/main" id="{CDA1DA58-F9CE-37B5-9C2D-A10FF24200E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6FCA23F2-41CF-CCA1-B509-E75EBEC7AD7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AAE2B0AF-9FB0-57F8-26AC-8DFC2DD18A2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9C645868-AA26-2D52-2CD6-3F1718A31189}"/>
                </a:ext>
              </a:extLst>
            </p:cNvPr>
            <p:cNvGrpSpPr/>
            <p:nvPr/>
          </p:nvGrpSpPr>
          <p:grpSpPr>
            <a:xfrm rot="16200000">
              <a:off x="7966256" y="2955197"/>
              <a:ext cx="144365" cy="144462"/>
              <a:chOff x="8755774" y="1777262"/>
              <a:chExt cx="115866" cy="115944"/>
            </a:xfrm>
            <a:solidFill>
              <a:schemeClr val="bg1">
                <a:alpha val="10000"/>
              </a:schemeClr>
            </a:solidFill>
          </p:grpSpPr>
          <p:sp>
            <p:nvSpPr>
              <p:cNvPr id="1003" name="Freeform 1002">
                <a:extLst>
                  <a:ext uri="{FF2B5EF4-FFF2-40B4-BE49-F238E27FC236}">
                    <a16:creationId xmlns:a16="http://schemas.microsoft.com/office/drawing/2014/main" id="{D80B985D-7593-D673-6210-4C1B67183C8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EE4D4B91-0CEF-A2DF-D3C2-5A12849798E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61521EFC-D6A5-0DF3-C39A-364E7CD2652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049E0AB7-583C-195C-7E19-A1F1749950A8}"/>
                </a:ext>
              </a:extLst>
            </p:cNvPr>
            <p:cNvGrpSpPr/>
            <p:nvPr/>
          </p:nvGrpSpPr>
          <p:grpSpPr>
            <a:xfrm rot="16200000">
              <a:off x="8460778" y="2955197"/>
              <a:ext cx="144365" cy="144462"/>
              <a:chOff x="8755774" y="1777262"/>
              <a:chExt cx="115866" cy="115944"/>
            </a:xfrm>
            <a:solidFill>
              <a:schemeClr val="bg1">
                <a:alpha val="10000"/>
              </a:schemeClr>
            </a:solidFill>
          </p:grpSpPr>
          <p:sp>
            <p:nvSpPr>
              <p:cNvPr id="1007" name="Freeform 1006">
                <a:extLst>
                  <a:ext uri="{FF2B5EF4-FFF2-40B4-BE49-F238E27FC236}">
                    <a16:creationId xmlns:a16="http://schemas.microsoft.com/office/drawing/2014/main" id="{D07BB578-BD11-7A83-8A45-7B929611095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32473459-6489-64BE-6C37-F482F73731B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4BD4835A-6B2F-3FAD-2B73-9A83155E978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4628A8D9-58B0-2883-7E1F-1EC2FF849782}"/>
                </a:ext>
              </a:extLst>
            </p:cNvPr>
            <p:cNvGrpSpPr/>
            <p:nvPr/>
          </p:nvGrpSpPr>
          <p:grpSpPr>
            <a:xfrm rot="16200000">
              <a:off x="8955296" y="2955197"/>
              <a:ext cx="144365" cy="144462"/>
              <a:chOff x="8755774" y="1777262"/>
              <a:chExt cx="115866" cy="115944"/>
            </a:xfrm>
            <a:solidFill>
              <a:schemeClr val="bg1">
                <a:alpha val="10000"/>
              </a:schemeClr>
            </a:solidFill>
          </p:grpSpPr>
          <p:sp>
            <p:nvSpPr>
              <p:cNvPr id="1011" name="Freeform 1010">
                <a:extLst>
                  <a:ext uri="{FF2B5EF4-FFF2-40B4-BE49-F238E27FC236}">
                    <a16:creationId xmlns:a16="http://schemas.microsoft.com/office/drawing/2014/main" id="{EC99890E-A56A-92DA-EF18-EA0ACBFE50E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F422F604-DABD-ED37-2CDB-EC4148B96AE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8A5F5576-3643-94EB-1D85-6BABADD333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9EBFE061-CD23-4B85-5411-DD31106E2F1C}"/>
                </a:ext>
              </a:extLst>
            </p:cNvPr>
            <p:cNvGrpSpPr/>
            <p:nvPr/>
          </p:nvGrpSpPr>
          <p:grpSpPr>
            <a:xfrm rot="16200000">
              <a:off x="54048" y="3330696"/>
              <a:ext cx="144365" cy="144462"/>
              <a:chOff x="8755774" y="1352550"/>
              <a:chExt cx="115866" cy="115944"/>
            </a:xfrm>
            <a:solidFill>
              <a:schemeClr val="bg1">
                <a:alpha val="10000"/>
              </a:schemeClr>
            </a:solidFill>
          </p:grpSpPr>
          <p:sp>
            <p:nvSpPr>
              <p:cNvPr id="1015" name="Freeform 1014">
                <a:extLst>
                  <a:ext uri="{FF2B5EF4-FFF2-40B4-BE49-F238E27FC236}">
                    <a16:creationId xmlns:a16="http://schemas.microsoft.com/office/drawing/2014/main" id="{AD922CFD-783C-FC88-17E0-BA403E00D6A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40B8DC3B-CADA-774E-F030-EDA0DCF75F8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F0521DE3-CA02-710D-5E1B-9CE96541942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A47E9E73-CBD8-A748-9BAA-EFF208860612}"/>
                </a:ext>
              </a:extLst>
            </p:cNvPr>
            <p:cNvGrpSpPr/>
            <p:nvPr/>
          </p:nvGrpSpPr>
          <p:grpSpPr>
            <a:xfrm rot="16200000">
              <a:off x="548570" y="3330696"/>
              <a:ext cx="144365" cy="144462"/>
              <a:chOff x="8755774" y="1777262"/>
              <a:chExt cx="115866" cy="115944"/>
            </a:xfrm>
            <a:solidFill>
              <a:schemeClr val="bg1">
                <a:alpha val="10000"/>
              </a:schemeClr>
            </a:solidFill>
          </p:grpSpPr>
          <p:sp>
            <p:nvSpPr>
              <p:cNvPr id="1019" name="Freeform 1018">
                <a:extLst>
                  <a:ext uri="{FF2B5EF4-FFF2-40B4-BE49-F238E27FC236}">
                    <a16:creationId xmlns:a16="http://schemas.microsoft.com/office/drawing/2014/main" id="{B125F3D1-8A58-4F93-C89F-53A479B405A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DBBA3BE2-CE6C-5E75-E6CB-524E9040F25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B0E3BA7A-769B-4310-2FA5-D4462A8E874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2FA47778-3778-26EC-30A4-A4BB3C94F224}"/>
                </a:ext>
              </a:extLst>
            </p:cNvPr>
            <p:cNvGrpSpPr/>
            <p:nvPr/>
          </p:nvGrpSpPr>
          <p:grpSpPr>
            <a:xfrm rot="16200000">
              <a:off x="1043074" y="3330714"/>
              <a:ext cx="144365" cy="144426"/>
              <a:chOff x="8755774" y="2201975"/>
              <a:chExt cx="115866" cy="115915"/>
            </a:xfrm>
            <a:solidFill>
              <a:schemeClr val="bg1">
                <a:alpha val="10000"/>
              </a:schemeClr>
            </a:solidFill>
          </p:grpSpPr>
          <p:sp>
            <p:nvSpPr>
              <p:cNvPr id="1023" name="Freeform 1022">
                <a:extLst>
                  <a:ext uri="{FF2B5EF4-FFF2-40B4-BE49-F238E27FC236}">
                    <a16:creationId xmlns:a16="http://schemas.microsoft.com/office/drawing/2014/main" id="{4CAAF50C-BB5E-0B72-A229-E4DA0BD79FD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EBE3E355-4B69-D3D6-CAD9-53110991FF6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B3D0CB96-0404-F602-DEF0-C68830FE6810}"/>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5FB8E575-C868-9EB8-1240-AEA1F48C007C}"/>
                </a:ext>
              </a:extLst>
            </p:cNvPr>
            <p:cNvGrpSpPr/>
            <p:nvPr/>
          </p:nvGrpSpPr>
          <p:grpSpPr>
            <a:xfrm rot="16200000">
              <a:off x="1537560" y="3330714"/>
              <a:ext cx="144365" cy="144426"/>
              <a:chOff x="8755774" y="2626688"/>
              <a:chExt cx="115866" cy="115915"/>
            </a:xfrm>
            <a:solidFill>
              <a:schemeClr val="bg1">
                <a:alpha val="10000"/>
              </a:schemeClr>
            </a:solidFill>
          </p:grpSpPr>
          <p:sp>
            <p:nvSpPr>
              <p:cNvPr id="1027" name="Freeform 1026">
                <a:extLst>
                  <a:ext uri="{FF2B5EF4-FFF2-40B4-BE49-F238E27FC236}">
                    <a16:creationId xmlns:a16="http://schemas.microsoft.com/office/drawing/2014/main" id="{EA215A58-4DE7-B2EB-DF69-085FEF2F6912}"/>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34B812F6-0FB1-759B-F07E-FD59C9246B5E}"/>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A66438A7-A5DE-8AEB-8EED-9614D60D2F47}"/>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63FD8B9A-511C-22F1-B303-965E0A601552}"/>
                </a:ext>
              </a:extLst>
            </p:cNvPr>
            <p:cNvGrpSpPr/>
            <p:nvPr/>
          </p:nvGrpSpPr>
          <p:grpSpPr>
            <a:xfrm rot="16200000">
              <a:off x="2032046" y="3330714"/>
              <a:ext cx="144365" cy="144426"/>
              <a:chOff x="8755774" y="3051400"/>
              <a:chExt cx="115866" cy="115915"/>
            </a:xfrm>
            <a:solidFill>
              <a:schemeClr val="bg1">
                <a:alpha val="10000"/>
              </a:schemeClr>
            </a:solidFill>
          </p:grpSpPr>
          <p:sp>
            <p:nvSpPr>
              <p:cNvPr id="1031" name="Freeform 1030">
                <a:extLst>
                  <a:ext uri="{FF2B5EF4-FFF2-40B4-BE49-F238E27FC236}">
                    <a16:creationId xmlns:a16="http://schemas.microsoft.com/office/drawing/2014/main" id="{BB29E7B7-D680-4D57-5914-488C118BE97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3D9092C0-49B3-E8F8-5AE3-CC5B3439A5D8}"/>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5ED146F7-83D0-C09D-FD6F-423B6B08D138}"/>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61E52235-5A89-32DD-BAAD-FD3D0C1B498E}"/>
                </a:ext>
              </a:extLst>
            </p:cNvPr>
            <p:cNvGrpSpPr/>
            <p:nvPr/>
          </p:nvGrpSpPr>
          <p:grpSpPr>
            <a:xfrm rot="16200000">
              <a:off x="2526532" y="3330714"/>
              <a:ext cx="144365" cy="144426"/>
              <a:chOff x="8755774" y="3476113"/>
              <a:chExt cx="115866" cy="115915"/>
            </a:xfrm>
            <a:solidFill>
              <a:schemeClr val="bg1">
                <a:alpha val="10000"/>
              </a:schemeClr>
            </a:solidFill>
          </p:grpSpPr>
          <p:sp>
            <p:nvSpPr>
              <p:cNvPr id="1035" name="Freeform 1034">
                <a:extLst>
                  <a:ext uri="{FF2B5EF4-FFF2-40B4-BE49-F238E27FC236}">
                    <a16:creationId xmlns:a16="http://schemas.microsoft.com/office/drawing/2014/main" id="{5361F4DB-A4CA-6C92-22E9-504FAA354C2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D7234005-C449-5061-CCC2-18594803B23E}"/>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15E63A84-3FDE-A4AD-5E9A-96A7EDE21073}"/>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B991170E-C9A3-9ADE-F853-689D2DD8A01D}"/>
                </a:ext>
              </a:extLst>
            </p:cNvPr>
            <p:cNvGrpSpPr/>
            <p:nvPr/>
          </p:nvGrpSpPr>
          <p:grpSpPr>
            <a:xfrm rot="16200000">
              <a:off x="3021036" y="3330696"/>
              <a:ext cx="144365" cy="144462"/>
              <a:chOff x="8755774" y="3900798"/>
              <a:chExt cx="115866" cy="115944"/>
            </a:xfrm>
            <a:solidFill>
              <a:schemeClr val="bg1">
                <a:alpha val="10000"/>
              </a:schemeClr>
            </a:solidFill>
          </p:grpSpPr>
          <p:sp>
            <p:nvSpPr>
              <p:cNvPr id="1039" name="Freeform 1038">
                <a:extLst>
                  <a:ext uri="{FF2B5EF4-FFF2-40B4-BE49-F238E27FC236}">
                    <a16:creationId xmlns:a16="http://schemas.microsoft.com/office/drawing/2014/main" id="{0D02E452-615C-459C-21EB-DE6527CE159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ADABD683-75BA-F4E0-70DA-5E8FEDC1EC72}"/>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77A65D8A-8EEA-BAEA-2740-BFB3ED304EA1}"/>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F6A0876D-25C7-1DB5-B506-8BC0B691683D}"/>
                </a:ext>
              </a:extLst>
            </p:cNvPr>
            <p:cNvGrpSpPr/>
            <p:nvPr/>
          </p:nvGrpSpPr>
          <p:grpSpPr>
            <a:xfrm rot="16200000">
              <a:off x="3515558" y="3330696"/>
              <a:ext cx="144365" cy="144462"/>
              <a:chOff x="8755774" y="4325511"/>
              <a:chExt cx="115866" cy="115944"/>
            </a:xfrm>
            <a:solidFill>
              <a:schemeClr val="bg1">
                <a:alpha val="10000"/>
              </a:schemeClr>
            </a:solidFill>
          </p:grpSpPr>
          <p:sp>
            <p:nvSpPr>
              <p:cNvPr id="1043" name="Freeform 1042">
                <a:extLst>
                  <a:ext uri="{FF2B5EF4-FFF2-40B4-BE49-F238E27FC236}">
                    <a16:creationId xmlns:a16="http://schemas.microsoft.com/office/drawing/2014/main" id="{C536673C-21AC-8C60-C58E-FA47A38CA03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AD19E135-E9F2-6DB7-B02A-43BA87804134}"/>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F8B63362-9775-F144-BAB6-E7D04E438FFF}"/>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220B3F6E-5463-A85A-2719-B7C28D8D90BA}"/>
                </a:ext>
              </a:extLst>
            </p:cNvPr>
            <p:cNvGrpSpPr/>
            <p:nvPr/>
          </p:nvGrpSpPr>
          <p:grpSpPr>
            <a:xfrm rot="16200000">
              <a:off x="4010080" y="3330696"/>
              <a:ext cx="144365" cy="144462"/>
              <a:chOff x="8755774" y="1352550"/>
              <a:chExt cx="115866" cy="115944"/>
            </a:xfrm>
            <a:solidFill>
              <a:schemeClr val="bg1">
                <a:alpha val="10000"/>
              </a:schemeClr>
            </a:solidFill>
          </p:grpSpPr>
          <p:sp>
            <p:nvSpPr>
              <p:cNvPr id="1047" name="Freeform 1046">
                <a:extLst>
                  <a:ext uri="{FF2B5EF4-FFF2-40B4-BE49-F238E27FC236}">
                    <a16:creationId xmlns:a16="http://schemas.microsoft.com/office/drawing/2014/main" id="{064E7FC8-3FCA-E759-8B32-11A7586B12D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2B96262A-91E1-3E08-188D-F8F42B17443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41DE1E34-3FAD-11A0-2334-BBF42A8EDCD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3634F1F9-8D49-1BC8-60C6-9D7352DF6F4B}"/>
                </a:ext>
              </a:extLst>
            </p:cNvPr>
            <p:cNvGrpSpPr/>
            <p:nvPr/>
          </p:nvGrpSpPr>
          <p:grpSpPr>
            <a:xfrm rot="16200000">
              <a:off x="4504602" y="3330696"/>
              <a:ext cx="144365" cy="144462"/>
              <a:chOff x="8755774" y="1777262"/>
              <a:chExt cx="115866" cy="115944"/>
            </a:xfrm>
            <a:solidFill>
              <a:schemeClr val="bg1">
                <a:alpha val="10000"/>
              </a:schemeClr>
            </a:solidFill>
          </p:grpSpPr>
          <p:sp>
            <p:nvSpPr>
              <p:cNvPr id="1051" name="Freeform 1050">
                <a:extLst>
                  <a:ext uri="{FF2B5EF4-FFF2-40B4-BE49-F238E27FC236}">
                    <a16:creationId xmlns:a16="http://schemas.microsoft.com/office/drawing/2014/main" id="{CAA944B2-904E-C555-8375-E56749CE4E3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4F857BB4-476D-E1D7-8C30-342E731C1D9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CE94FA6C-8EF7-6385-21DB-D830B93D1C1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1BDDC28D-A364-76EF-661C-8618468C1A49}"/>
                </a:ext>
              </a:extLst>
            </p:cNvPr>
            <p:cNvGrpSpPr/>
            <p:nvPr/>
          </p:nvGrpSpPr>
          <p:grpSpPr>
            <a:xfrm rot="16200000">
              <a:off x="4999124" y="3330696"/>
              <a:ext cx="144365" cy="144462"/>
              <a:chOff x="8755774" y="1777262"/>
              <a:chExt cx="115866" cy="115944"/>
            </a:xfrm>
            <a:solidFill>
              <a:schemeClr val="bg1">
                <a:alpha val="10000"/>
              </a:schemeClr>
            </a:solidFill>
          </p:grpSpPr>
          <p:sp>
            <p:nvSpPr>
              <p:cNvPr id="1055" name="Freeform 1054">
                <a:extLst>
                  <a:ext uri="{FF2B5EF4-FFF2-40B4-BE49-F238E27FC236}">
                    <a16:creationId xmlns:a16="http://schemas.microsoft.com/office/drawing/2014/main" id="{36115380-EDEE-DB23-4248-31A165D928F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B881DE0D-C4E0-29EC-5669-C0572187B23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27B0B6C9-B0F5-C001-A6FB-BAC3E157C28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FB76E015-D01B-962C-E73A-36FA9C0C8C86}"/>
                </a:ext>
              </a:extLst>
            </p:cNvPr>
            <p:cNvGrpSpPr/>
            <p:nvPr/>
          </p:nvGrpSpPr>
          <p:grpSpPr>
            <a:xfrm rot="16200000">
              <a:off x="5493646" y="3330696"/>
              <a:ext cx="144365" cy="144462"/>
              <a:chOff x="8755774" y="1777262"/>
              <a:chExt cx="115866" cy="115944"/>
            </a:xfrm>
            <a:solidFill>
              <a:schemeClr val="bg1">
                <a:alpha val="10000"/>
              </a:schemeClr>
            </a:solidFill>
          </p:grpSpPr>
          <p:sp>
            <p:nvSpPr>
              <p:cNvPr id="1059" name="Freeform 1058">
                <a:extLst>
                  <a:ext uri="{FF2B5EF4-FFF2-40B4-BE49-F238E27FC236}">
                    <a16:creationId xmlns:a16="http://schemas.microsoft.com/office/drawing/2014/main" id="{40331C9A-9360-FEA4-34D9-5D67DCC86AF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C0DAEEAF-C70A-4195-3068-A17C0B9B129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3340809A-029B-9F31-9D25-DC00298DEE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D416CDA8-D52F-2C89-F432-552FEBE3AD6F}"/>
                </a:ext>
              </a:extLst>
            </p:cNvPr>
            <p:cNvGrpSpPr/>
            <p:nvPr/>
          </p:nvGrpSpPr>
          <p:grpSpPr>
            <a:xfrm rot="16200000">
              <a:off x="5988168" y="3330696"/>
              <a:ext cx="144365" cy="144462"/>
              <a:chOff x="8755774" y="1777262"/>
              <a:chExt cx="115866" cy="115944"/>
            </a:xfrm>
            <a:solidFill>
              <a:schemeClr val="bg1">
                <a:alpha val="10000"/>
              </a:schemeClr>
            </a:solidFill>
          </p:grpSpPr>
          <p:sp>
            <p:nvSpPr>
              <p:cNvPr id="1063" name="Freeform 1062">
                <a:extLst>
                  <a:ext uri="{FF2B5EF4-FFF2-40B4-BE49-F238E27FC236}">
                    <a16:creationId xmlns:a16="http://schemas.microsoft.com/office/drawing/2014/main" id="{C745E511-07B5-8251-0C7C-0B8D77EB8A9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BF0E7E12-BB1E-3E9A-7644-BFF45C060B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22A3FEE6-D14B-B212-F663-89EB4493840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226B92BC-0A4F-7AB5-0C2C-A9572B73B56D}"/>
                </a:ext>
              </a:extLst>
            </p:cNvPr>
            <p:cNvGrpSpPr/>
            <p:nvPr/>
          </p:nvGrpSpPr>
          <p:grpSpPr>
            <a:xfrm rot="16200000">
              <a:off x="6482690" y="3330696"/>
              <a:ext cx="144365" cy="144462"/>
              <a:chOff x="8755774" y="1777262"/>
              <a:chExt cx="115866" cy="115944"/>
            </a:xfrm>
            <a:solidFill>
              <a:schemeClr val="bg1">
                <a:alpha val="10000"/>
              </a:schemeClr>
            </a:solidFill>
          </p:grpSpPr>
          <p:sp>
            <p:nvSpPr>
              <p:cNvPr id="1067" name="Freeform 1066">
                <a:extLst>
                  <a:ext uri="{FF2B5EF4-FFF2-40B4-BE49-F238E27FC236}">
                    <a16:creationId xmlns:a16="http://schemas.microsoft.com/office/drawing/2014/main" id="{55B97FC5-268B-78C1-56DF-5D4BFC0F91F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7805339B-E3C9-8E94-63AA-6D06EDA2F84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A992E18B-9D8B-DF04-F261-E9B81534BA3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0286B11B-779E-62BF-FE95-05D89293F50D}"/>
                </a:ext>
              </a:extLst>
            </p:cNvPr>
            <p:cNvGrpSpPr/>
            <p:nvPr/>
          </p:nvGrpSpPr>
          <p:grpSpPr>
            <a:xfrm rot="16200000">
              <a:off x="6977212" y="3330696"/>
              <a:ext cx="144365" cy="144462"/>
              <a:chOff x="8755774" y="1777262"/>
              <a:chExt cx="115866" cy="115944"/>
            </a:xfrm>
            <a:solidFill>
              <a:schemeClr val="bg1">
                <a:alpha val="10000"/>
              </a:schemeClr>
            </a:solidFill>
          </p:grpSpPr>
          <p:sp>
            <p:nvSpPr>
              <p:cNvPr id="1071" name="Freeform 1070">
                <a:extLst>
                  <a:ext uri="{FF2B5EF4-FFF2-40B4-BE49-F238E27FC236}">
                    <a16:creationId xmlns:a16="http://schemas.microsoft.com/office/drawing/2014/main" id="{26917DDB-AA47-6345-E8BD-E49F77072D8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60132427-466C-3AC2-D763-B42D6878563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59954DC2-815A-F061-BDC0-1151715B101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86AF0BFF-758A-79BB-4C10-32449C418FA0}"/>
                </a:ext>
              </a:extLst>
            </p:cNvPr>
            <p:cNvGrpSpPr/>
            <p:nvPr/>
          </p:nvGrpSpPr>
          <p:grpSpPr>
            <a:xfrm rot="16200000">
              <a:off x="7471734" y="3330696"/>
              <a:ext cx="144365" cy="144462"/>
              <a:chOff x="8755774" y="1777262"/>
              <a:chExt cx="115866" cy="115944"/>
            </a:xfrm>
            <a:solidFill>
              <a:schemeClr val="bg1">
                <a:alpha val="10000"/>
              </a:schemeClr>
            </a:solidFill>
          </p:grpSpPr>
          <p:sp>
            <p:nvSpPr>
              <p:cNvPr id="1075" name="Freeform 1074">
                <a:extLst>
                  <a:ext uri="{FF2B5EF4-FFF2-40B4-BE49-F238E27FC236}">
                    <a16:creationId xmlns:a16="http://schemas.microsoft.com/office/drawing/2014/main" id="{0B2EF2EA-2EA0-9A36-BD5F-3D6E500AB71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8AD665C9-2A49-0D7A-DCB6-D9FCAD0D5F4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10E44B9C-2A98-899C-77DE-2D05A422FF3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C04B7603-C766-5220-9418-97A9184D14F3}"/>
                </a:ext>
              </a:extLst>
            </p:cNvPr>
            <p:cNvGrpSpPr/>
            <p:nvPr/>
          </p:nvGrpSpPr>
          <p:grpSpPr>
            <a:xfrm rot="16200000">
              <a:off x="7966256" y="3330696"/>
              <a:ext cx="144365" cy="144462"/>
              <a:chOff x="8755774" y="1777262"/>
              <a:chExt cx="115866" cy="115944"/>
            </a:xfrm>
            <a:solidFill>
              <a:schemeClr val="bg1">
                <a:alpha val="10000"/>
              </a:schemeClr>
            </a:solidFill>
          </p:grpSpPr>
          <p:sp>
            <p:nvSpPr>
              <p:cNvPr id="1079" name="Freeform 1078">
                <a:extLst>
                  <a:ext uri="{FF2B5EF4-FFF2-40B4-BE49-F238E27FC236}">
                    <a16:creationId xmlns:a16="http://schemas.microsoft.com/office/drawing/2014/main" id="{09A58E5C-0294-4751-486E-B6B723BE031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6FE0E62E-F354-66C8-FEB5-1F7CB2B6988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FB0BEB77-E348-DD27-63F4-B2F1778AB72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153D05A9-CCD9-5746-83A7-BD7C0BB5D9F1}"/>
                </a:ext>
              </a:extLst>
            </p:cNvPr>
            <p:cNvGrpSpPr/>
            <p:nvPr/>
          </p:nvGrpSpPr>
          <p:grpSpPr>
            <a:xfrm rot="16200000">
              <a:off x="8460778" y="3330696"/>
              <a:ext cx="144365" cy="144462"/>
              <a:chOff x="8755774" y="1777262"/>
              <a:chExt cx="115866" cy="115944"/>
            </a:xfrm>
            <a:solidFill>
              <a:schemeClr val="bg1">
                <a:alpha val="10000"/>
              </a:schemeClr>
            </a:solidFill>
          </p:grpSpPr>
          <p:sp>
            <p:nvSpPr>
              <p:cNvPr id="1083" name="Freeform 1082">
                <a:extLst>
                  <a:ext uri="{FF2B5EF4-FFF2-40B4-BE49-F238E27FC236}">
                    <a16:creationId xmlns:a16="http://schemas.microsoft.com/office/drawing/2014/main" id="{11D8FAC8-5703-75CA-0334-415B09A0373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FAE2CE9D-0EAA-321B-1862-67DB39ABDD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EEC8EC1E-F1E2-8F12-BD02-694F926ED87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E3F7FA11-79A5-1BD0-BE33-D0836C7F61A5}"/>
                </a:ext>
              </a:extLst>
            </p:cNvPr>
            <p:cNvGrpSpPr/>
            <p:nvPr/>
          </p:nvGrpSpPr>
          <p:grpSpPr>
            <a:xfrm rot="16200000">
              <a:off x="8955296" y="3330696"/>
              <a:ext cx="144365" cy="144462"/>
              <a:chOff x="8755774" y="1777262"/>
              <a:chExt cx="115866" cy="115944"/>
            </a:xfrm>
            <a:solidFill>
              <a:schemeClr val="bg1">
                <a:alpha val="10000"/>
              </a:schemeClr>
            </a:solidFill>
          </p:grpSpPr>
          <p:sp>
            <p:nvSpPr>
              <p:cNvPr id="1087" name="Freeform 1086">
                <a:extLst>
                  <a:ext uri="{FF2B5EF4-FFF2-40B4-BE49-F238E27FC236}">
                    <a16:creationId xmlns:a16="http://schemas.microsoft.com/office/drawing/2014/main" id="{E1AB34F6-BD45-73FC-F4C5-80D5B850CEF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8F1D7D81-ACC7-629F-22AE-61652EF4869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B5251B33-9FA7-FB42-B3C8-65D5DA89EC0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6A7A3030-1C78-E488-22C7-A9DD9E244853}"/>
                </a:ext>
              </a:extLst>
            </p:cNvPr>
            <p:cNvGrpSpPr/>
            <p:nvPr/>
          </p:nvGrpSpPr>
          <p:grpSpPr>
            <a:xfrm rot="16200000">
              <a:off x="54048" y="3706195"/>
              <a:ext cx="144365" cy="144462"/>
              <a:chOff x="8755774" y="1352550"/>
              <a:chExt cx="115866" cy="115944"/>
            </a:xfrm>
            <a:solidFill>
              <a:schemeClr val="bg1">
                <a:alpha val="10000"/>
              </a:schemeClr>
            </a:solidFill>
          </p:grpSpPr>
          <p:sp>
            <p:nvSpPr>
              <p:cNvPr id="1091" name="Freeform 1090">
                <a:extLst>
                  <a:ext uri="{FF2B5EF4-FFF2-40B4-BE49-F238E27FC236}">
                    <a16:creationId xmlns:a16="http://schemas.microsoft.com/office/drawing/2014/main" id="{8A395D60-29BF-3582-3EC7-4734B0AA3F6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172BF5C8-68F1-B307-7D11-DE6F72C2F49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BD18201D-587B-6CC1-7ED7-145F40B9BE0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9407A5F9-F50B-58C7-7EEA-F4A38250385D}"/>
                </a:ext>
              </a:extLst>
            </p:cNvPr>
            <p:cNvGrpSpPr/>
            <p:nvPr/>
          </p:nvGrpSpPr>
          <p:grpSpPr>
            <a:xfrm rot="16200000">
              <a:off x="548570" y="3706195"/>
              <a:ext cx="144365" cy="144462"/>
              <a:chOff x="8755774" y="1777262"/>
              <a:chExt cx="115866" cy="115944"/>
            </a:xfrm>
            <a:solidFill>
              <a:schemeClr val="bg1">
                <a:alpha val="10000"/>
              </a:schemeClr>
            </a:solidFill>
          </p:grpSpPr>
          <p:sp>
            <p:nvSpPr>
              <p:cNvPr id="1095" name="Freeform 1094">
                <a:extLst>
                  <a:ext uri="{FF2B5EF4-FFF2-40B4-BE49-F238E27FC236}">
                    <a16:creationId xmlns:a16="http://schemas.microsoft.com/office/drawing/2014/main" id="{79027F6A-11E3-63D0-FFBF-91E32398AE8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B4F57A91-FD2B-6FA3-399F-7777D609DBF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04D6CECC-FDCA-69D4-B5E0-2EBDC145904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14A6C110-A5D8-8289-AB3A-C460F58EA474}"/>
                </a:ext>
              </a:extLst>
            </p:cNvPr>
            <p:cNvGrpSpPr/>
            <p:nvPr/>
          </p:nvGrpSpPr>
          <p:grpSpPr>
            <a:xfrm rot="16200000">
              <a:off x="1043074" y="3706213"/>
              <a:ext cx="144365" cy="144426"/>
              <a:chOff x="8755774" y="2201975"/>
              <a:chExt cx="115866" cy="115915"/>
            </a:xfrm>
            <a:solidFill>
              <a:schemeClr val="bg1">
                <a:alpha val="10000"/>
              </a:schemeClr>
            </a:solidFill>
          </p:grpSpPr>
          <p:sp>
            <p:nvSpPr>
              <p:cNvPr id="1099" name="Freeform 1098">
                <a:extLst>
                  <a:ext uri="{FF2B5EF4-FFF2-40B4-BE49-F238E27FC236}">
                    <a16:creationId xmlns:a16="http://schemas.microsoft.com/office/drawing/2014/main" id="{6574D3A1-6AB3-34F5-45FE-F4D6EE00E73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85048715-BACA-D69B-4525-43BEB1E46C94}"/>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68ADB1E4-CAFA-8BDA-9FEF-F4987AF0B855}"/>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5749FBBB-5DC5-F125-9DA9-AC6C5FB4795A}"/>
                </a:ext>
              </a:extLst>
            </p:cNvPr>
            <p:cNvGrpSpPr/>
            <p:nvPr/>
          </p:nvGrpSpPr>
          <p:grpSpPr>
            <a:xfrm rot="16200000">
              <a:off x="1537560" y="3706213"/>
              <a:ext cx="144365" cy="144426"/>
              <a:chOff x="8755774" y="2626688"/>
              <a:chExt cx="115866" cy="115915"/>
            </a:xfrm>
            <a:solidFill>
              <a:schemeClr val="bg1">
                <a:alpha val="10000"/>
              </a:schemeClr>
            </a:solidFill>
          </p:grpSpPr>
          <p:sp>
            <p:nvSpPr>
              <p:cNvPr id="1103" name="Freeform 1102">
                <a:extLst>
                  <a:ext uri="{FF2B5EF4-FFF2-40B4-BE49-F238E27FC236}">
                    <a16:creationId xmlns:a16="http://schemas.microsoft.com/office/drawing/2014/main" id="{0EE12ABD-B0A7-6478-6591-D8D0D8347BD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5AEAED45-A7B5-2161-10E6-B97ECF35CD4A}"/>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6F787FA1-4F98-ACEE-EA3F-889C79336B6A}"/>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B31982BD-D444-02CF-E501-7B9195F15A85}"/>
                </a:ext>
              </a:extLst>
            </p:cNvPr>
            <p:cNvGrpSpPr/>
            <p:nvPr/>
          </p:nvGrpSpPr>
          <p:grpSpPr>
            <a:xfrm rot="16200000">
              <a:off x="2032046" y="3706213"/>
              <a:ext cx="144365" cy="144426"/>
              <a:chOff x="8755774" y="3051400"/>
              <a:chExt cx="115866" cy="115915"/>
            </a:xfrm>
            <a:solidFill>
              <a:schemeClr val="bg1">
                <a:alpha val="10000"/>
              </a:schemeClr>
            </a:solidFill>
          </p:grpSpPr>
          <p:sp>
            <p:nvSpPr>
              <p:cNvPr id="1107" name="Freeform 1106">
                <a:extLst>
                  <a:ext uri="{FF2B5EF4-FFF2-40B4-BE49-F238E27FC236}">
                    <a16:creationId xmlns:a16="http://schemas.microsoft.com/office/drawing/2014/main" id="{1877FD17-66BE-70B2-BB23-A70963BDC02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B4A75687-75F3-75D3-D718-F70CBD4E909A}"/>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0312A36B-4CB2-6A46-0340-2BDDA10789AA}"/>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8EC08842-CAAE-BC53-4762-CE8B6C7536E4}"/>
                </a:ext>
              </a:extLst>
            </p:cNvPr>
            <p:cNvGrpSpPr/>
            <p:nvPr/>
          </p:nvGrpSpPr>
          <p:grpSpPr>
            <a:xfrm rot="16200000">
              <a:off x="2526532" y="3706213"/>
              <a:ext cx="144365" cy="144426"/>
              <a:chOff x="8755774" y="3476113"/>
              <a:chExt cx="115866" cy="115915"/>
            </a:xfrm>
            <a:solidFill>
              <a:schemeClr val="bg1">
                <a:alpha val="10000"/>
              </a:schemeClr>
            </a:solidFill>
          </p:grpSpPr>
          <p:sp>
            <p:nvSpPr>
              <p:cNvPr id="1111" name="Freeform 1110">
                <a:extLst>
                  <a:ext uri="{FF2B5EF4-FFF2-40B4-BE49-F238E27FC236}">
                    <a16:creationId xmlns:a16="http://schemas.microsoft.com/office/drawing/2014/main" id="{D0380125-6492-83C6-7EAC-24CB16F11CE9}"/>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3D54C9ED-854D-AEBF-17B1-C8A0BDA73B2F}"/>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AA46EB48-A6AA-E000-D3D2-18A9292627CD}"/>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C1615974-2F11-EC9A-CDAC-C4A29CE9BDD9}"/>
                </a:ext>
              </a:extLst>
            </p:cNvPr>
            <p:cNvGrpSpPr/>
            <p:nvPr/>
          </p:nvGrpSpPr>
          <p:grpSpPr>
            <a:xfrm rot="16200000">
              <a:off x="3021036" y="3706195"/>
              <a:ext cx="144365" cy="144462"/>
              <a:chOff x="8755774" y="3900798"/>
              <a:chExt cx="115866" cy="115944"/>
            </a:xfrm>
            <a:solidFill>
              <a:schemeClr val="bg1">
                <a:alpha val="10000"/>
              </a:schemeClr>
            </a:solidFill>
          </p:grpSpPr>
          <p:sp>
            <p:nvSpPr>
              <p:cNvPr id="1115" name="Freeform 1114">
                <a:extLst>
                  <a:ext uri="{FF2B5EF4-FFF2-40B4-BE49-F238E27FC236}">
                    <a16:creationId xmlns:a16="http://schemas.microsoft.com/office/drawing/2014/main" id="{1192B810-263F-2CB1-22C7-ACAD16DF4F22}"/>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306EB4A3-7A56-47A6-04E4-B748359C74D9}"/>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20C67CDA-19DA-0CB4-2214-487AE14FCDF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222E6445-4FED-A0AF-55C4-309B3E1E718C}"/>
                </a:ext>
              </a:extLst>
            </p:cNvPr>
            <p:cNvGrpSpPr/>
            <p:nvPr/>
          </p:nvGrpSpPr>
          <p:grpSpPr>
            <a:xfrm rot="16200000">
              <a:off x="3515558" y="3706195"/>
              <a:ext cx="144365" cy="144462"/>
              <a:chOff x="8755774" y="4325511"/>
              <a:chExt cx="115866" cy="115944"/>
            </a:xfrm>
            <a:solidFill>
              <a:schemeClr val="bg1">
                <a:alpha val="10000"/>
              </a:schemeClr>
            </a:solidFill>
          </p:grpSpPr>
          <p:sp>
            <p:nvSpPr>
              <p:cNvPr id="1119" name="Freeform 1118">
                <a:extLst>
                  <a:ext uri="{FF2B5EF4-FFF2-40B4-BE49-F238E27FC236}">
                    <a16:creationId xmlns:a16="http://schemas.microsoft.com/office/drawing/2014/main" id="{8211B90E-BD15-AA48-3092-081905FE896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421E8256-C71A-31F4-B44F-40CDC350352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2C8BAF75-74F3-F2A8-5390-CEBF3A1656D0}"/>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66F34FBA-1E2F-38F2-734F-33AD602475C0}"/>
                </a:ext>
              </a:extLst>
            </p:cNvPr>
            <p:cNvGrpSpPr/>
            <p:nvPr/>
          </p:nvGrpSpPr>
          <p:grpSpPr>
            <a:xfrm rot="16200000">
              <a:off x="4010080" y="3706195"/>
              <a:ext cx="144365" cy="144462"/>
              <a:chOff x="8755774" y="1352550"/>
              <a:chExt cx="115866" cy="115944"/>
            </a:xfrm>
            <a:solidFill>
              <a:schemeClr val="bg1">
                <a:alpha val="10000"/>
              </a:schemeClr>
            </a:solidFill>
          </p:grpSpPr>
          <p:sp>
            <p:nvSpPr>
              <p:cNvPr id="1123" name="Freeform 1122">
                <a:extLst>
                  <a:ext uri="{FF2B5EF4-FFF2-40B4-BE49-F238E27FC236}">
                    <a16:creationId xmlns:a16="http://schemas.microsoft.com/office/drawing/2014/main" id="{D111D235-7388-E044-48F7-4CA654E857F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E2DECEC9-C922-4192-9FDC-45972F6C209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9F1BB0B8-EB8F-85B2-E99F-186FB9D6224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381E19C0-933F-7834-ACFB-8E01FBEF00DE}"/>
                </a:ext>
              </a:extLst>
            </p:cNvPr>
            <p:cNvGrpSpPr/>
            <p:nvPr/>
          </p:nvGrpSpPr>
          <p:grpSpPr>
            <a:xfrm rot="16200000">
              <a:off x="4504602" y="3706195"/>
              <a:ext cx="144365" cy="144462"/>
              <a:chOff x="8755774" y="1777262"/>
              <a:chExt cx="115866" cy="115944"/>
            </a:xfrm>
            <a:solidFill>
              <a:schemeClr val="bg1">
                <a:alpha val="10000"/>
              </a:schemeClr>
            </a:solidFill>
          </p:grpSpPr>
          <p:sp>
            <p:nvSpPr>
              <p:cNvPr id="1127" name="Freeform 1126">
                <a:extLst>
                  <a:ext uri="{FF2B5EF4-FFF2-40B4-BE49-F238E27FC236}">
                    <a16:creationId xmlns:a16="http://schemas.microsoft.com/office/drawing/2014/main" id="{0F813758-8C0C-935C-78F4-F9F4A546A1E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B83DA671-AEA1-9640-669F-D4E6CB8934A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88F82FE1-7B2B-4E52-C37E-B812DB10A95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5714670B-B4F9-D599-913B-5C7EFDC2FFDC}"/>
                </a:ext>
              </a:extLst>
            </p:cNvPr>
            <p:cNvGrpSpPr/>
            <p:nvPr/>
          </p:nvGrpSpPr>
          <p:grpSpPr>
            <a:xfrm rot="16200000">
              <a:off x="4999124" y="3706195"/>
              <a:ext cx="144365" cy="144462"/>
              <a:chOff x="8755774" y="1777262"/>
              <a:chExt cx="115866" cy="115944"/>
            </a:xfrm>
            <a:solidFill>
              <a:schemeClr val="bg1">
                <a:alpha val="10000"/>
              </a:schemeClr>
            </a:solidFill>
          </p:grpSpPr>
          <p:sp>
            <p:nvSpPr>
              <p:cNvPr id="1131" name="Freeform 1130">
                <a:extLst>
                  <a:ext uri="{FF2B5EF4-FFF2-40B4-BE49-F238E27FC236}">
                    <a16:creationId xmlns:a16="http://schemas.microsoft.com/office/drawing/2014/main" id="{2DA5A70C-CBBF-395A-ECEF-05728E1527A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C0E1A4D1-E825-3A7D-B580-30E5C870D03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07DE4972-1A67-AAEB-737C-D3C6B18BA6F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204121A0-11F3-2223-61B4-AF51D1D164CC}"/>
                </a:ext>
              </a:extLst>
            </p:cNvPr>
            <p:cNvGrpSpPr/>
            <p:nvPr/>
          </p:nvGrpSpPr>
          <p:grpSpPr>
            <a:xfrm rot="16200000">
              <a:off x="5493646" y="3706195"/>
              <a:ext cx="144365" cy="144462"/>
              <a:chOff x="8755774" y="1777262"/>
              <a:chExt cx="115866" cy="115944"/>
            </a:xfrm>
            <a:solidFill>
              <a:schemeClr val="bg1">
                <a:alpha val="10000"/>
              </a:schemeClr>
            </a:solidFill>
          </p:grpSpPr>
          <p:sp>
            <p:nvSpPr>
              <p:cNvPr id="1135" name="Freeform 1134">
                <a:extLst>
                  <a:ext uri="{FF2B5EF4-FFF2-40B4-BE49-F238E27FC236}">
                    <a16:creationId xmlns:a16="http://schemas.microsoft.com/office/drawing/2014/main" id="{AFE00099-0797-750B-0CE1-66C181B9981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420E3D54-9A75-7AB9-001D-87163FCAD9F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D45CB662-9F26-BB31-46C0-89F367C6CF6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734DB1A7-EE24-0E2F-A56F-9C844F8C990A}"/>
                </a:ext>
              </a:extLst>
            </p:cNvPr>
            <p:cNvGrpSpPr/>
            <p:nvPr/>
          </p:nvGrpSpPr>
          <p:grpSpPr>
            <a:xfrm rot="16200000">
              <a:off x="5988168" y="3706195"/>
              <a:ext cx="144365" cy="144462"/>
              <a:chOff x="8755774" y="1777262"/>
              <a:chExt cx="115866" cy="115944"/>
            </a:xfrm>
            <a:solidFill>
              <a:schemeClr val="bg1">
                <a:alpha val="10000"/>
              </a:schemeClr>
            </a:solidFill>
          </p:grpSpPr>
          <p:sp>
            <p:nvSpPr>
              <p:cNvPr id="1139" name="Freeform 1138">
                <a:extLst>
                  <a:ext uri="{FF2B5EF4-FFF2-40B4-BE49-F238E27FC236}">
                    <a16:creationId xmlns:a16="http://schemas.microsoft.com/office/drawing/2014/main" id="{51701F24-8E7B-3773-7D3E-260200AB5DB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32ABF9A7-6852-2446-96D1-2204F12F4EF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E9CECF67-F0AC-A6A9-57C2-9DD18784C2F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2C280D1B-2FA4-8867-7853-8D2A4297CD0C}"/>
                </a:ext>
              </a:extLst>
            </p:cNvPr>
            <p:cNvGrpSpPr/>
            <p:nvPr/>
          </p:nvGrpSpPr>
          <p:grpSpPr>
            <a:xfrm rot="16200000">
              <a:off x="6482690" y="3706195"/>
              <a:ext cx="144365" cy="144462"/>
              <a:chOff x="8755774" y="1777262"/>
              <a:chExt cx="115866" cy="115944"/>
            </a:xfrm>
            <a:solidFill>
              <a:schemeClr val="bg1">
                <a:alpha val="10000"/>
              </a:schemeClr>
            </a:solidFill>
          </p:grpSpPr>
          <p:sp>
            <p:nvSpPr>
              <p:cNvPr id="1143" name="Freeform 1142">
                <a:extLst>
                  <a:ext uri="{FF2B5EF4-FFF2-40B4-BE49-F238E27FC236}">
                    <a16:creationId xmlns:a16="http://schemas.microsoft.com/office/drawing/2014/main" id="{3F9208AA-21F2-C968-4631-8297F7D3D6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8D55DD7F-0B07-48E9-67C8-6D28B230DA3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4952C1CD-62E7-C27C-4376-B0658F0A747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FF0C5615-F3D2-F58A-69DE-C445226164B3}"/>
                </a:ext>
              </a:extLst>
            </p:cNvPr>
            <p:cNvGrpSpPr/>
            <p:nvPr/>
          </p:nvGrpSpPr>
          <p:grpSpPr>
            <a:xfrm rot="16200000">
              <a:off x="6977212" y="3706195"/>
              <a:ext cx="144365" cy="144462"/>
              <a:chOff x="8755774" y="1777262"/>
              <a:chExt cx="115866" cy="115944"/>
            </a:xfrm>
            <a:solidFill>
              <a:schemeClr val="bg1">
                <a:alpha val="10000"/>
              </a:schemeClr>
            </a:solidFill>
          </p:grpSpPr>
          <p:sp>
            <p:nvSpPr>
              <p:cNvPr id="1147" name="Freeform 1146">
                <a:extLst>
                  <a:ext uri="{FF2B5EF4-FFF2-40B4-BE49-F238E27FC236}">
                    <a16:creationId xmlns:a16="http://schemas.microsoft.com/office/drawing/2014/main" id="{DF7BEA9B-D982-3BB2-62D9-5E1F09B47CD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1499C9DB-6CB2-8C5E-CB22-1C953440ACC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69DC1593-5F83-483D-3A6F-D57F1B5F649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DF14ECF5-A5CC-0C47-D0E0-92212BE1B74E}"/>
                </a:ext>
              </a:extLst>
            </p:cNvPr>
            <p:cNvGrpSpPr/>
            <p:nvPr/>
          </p:nvGrpSpPr>
          <p:grpSpPr>
            <a:xfrm rot="16200000">
              <a:off x="7471734" y="3706195"/>
              <a:ext cx="144365" cy="144462"/>
              <a:chOff x="8755774" y="1777262"/>
              <a:chExt cx="115866" cy="115944"/>
            </a:xfrm>
            <a:solidFill>
              <a:schemeClr val="bg1">
                <a:alpha val="10000"/>
              </a:schemeClr>
            </a:solidFill>
          </p:grpSpPr>
          <p:sp>
            <p:nvSpPr>
              <p:cNvPr id="1151" name="Freeform 1150">
                <a:extLst>
                  <a:ext uri="{FF2B5EF4-FFF2-40B4-BE49-F238E27FC236}">
                    <a16:creationId xmlns:a16="http://schemas.microsoft.com/office/drawing/2014/main" id="{6AB5567B-9C60-204F-4756-3CDC59BF2DF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DF884941-6C74-7614-0C6B-E918F4E172E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CEF06D07-8F5E-0523-9251-9F2C4B49B9C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75467F3E-665C-C22D-D90C-8D3748029FC8}"/>
                </a:ext>
              </a:extLst>
            </p:cNvPr>
            <p:cNvGrpSpPr/>
            <p:nvPr/>
          </p:nvGrpSpPr>
          <p:grpSpPr>
            <a:xfrm rot="16200000">
              <a:off x="7966256" y="3706195"/>
              <a:ext cx="144365" cy="144462"/>
              <a:chOff x="8755774" y="1777262"/>
              <a:chExt cx="115866" cy="115944"/>
            </a:xfrm>
            <a:solidFill>
              <a:schemeClr val="bg1">
                <a:alpha val="10000"/>
              </a:schemeClr>
            </a:solidFill>
          </p:grpSpPr>
          <p:sp>
            <p:nvSpPr>
              <p:cNvPr id="1155" name="Freeform 1154">
                <a:extLst>
                  <a:ext uri="{FF2B5EF4-FFF2-40B4-BE49-F238E27FC236}">
                    <a16:creationId xmlns:a16="http://schemas.microsoft.com/office/drawing/2014/main" id="{5CCD74EA-2832-64C4-E8E7-9EDB2D519D2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EF331CD7-8BC6-5799-A46B-A0FC623FAE2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853EEB6A-16FB-B1EF-41C9-CA95758ADA2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B1B20402-B9B6-B32C-36D0-73707F0CC500}"/>
                </a:ext>
              </a:extLst>
            </p:cNvPr>
            <p:cNvGrpSpPr/>
            <p:nvPr/>
          </p:nvGrpSpPr>
          <p:grpSpPr>
            <a:xfrm rot="16200000">
              <a:off x="8460778" y="3706195"/>
              <a:ext cx="144365" cy="144462"/>
              <a:chOff x="8755774" y="1777262"/>
              <a:chExt cx="115866" cy="115944"/>
            </a:xfrm>
            <a:solidFill>
              <a:schemeClr val="bg1">
                <a:alpha val="10000"/>
              </a:schemeClr>
            </a:solidFill>
          </p:grpSpPr>
          <p:sp>
            <p:nvSpPr>
              <p:cNvPr id="1159" name="Freeform 1158">
                <a:extLst>
                  <a:ext uri="{FF2B5EF4-FFF2-40B4-BE49-F238E27FC236}">
                    <a16:creationId xmlns:a16="http://schemas.microsoft.com/office/drawing/2014/main" id="{39149CA7-7406-8894-E262-DED116A4A06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289B731F-8F90-4499-DE10-B17BF8ADFBF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564B6161-42AD-9D4B-A71C-D140710A385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62E431B9-28CE-4E16-06D9-97E7678B19DC}"/>
                </a:ext>
              </a:extLst>
            </p:cNvPr>
            <p:cNvGrpSpPr/>
            <p:nvPr/>
          </p:nvGrpSpPr>
          <p:grpSpPr>
            <a:xfrm rot="16200000">
              <a:off x="8955296" y="3706195"/>
              <a:ext cx="144365" cy="144462"/>
              <a:chOff x="8755774" y="1777262"/>
              <a:chExt cx="115866" cy="115944"/>
            </a:xfrm>
            <a:solidFill>
              <a:schemeClr val="bg1">
                <a:alpha val="10000"/>
              </a:schemeClr>
            </a:solidFill>
          </p:grpSpPr>
          <p:sp>
            <p:nvSpPr>
              <p:cNvPr id="1163" name="Freeform 1162">
                <a:extLst>
                  <a:ext uri="{FF2B5EF4-FFF2-40B4-BE49-F238E27FC236}">
                    <a16:creationId xmlns:a16="http://schemas.microsoft.com/office/drawing/2014/main" id="{FA5391D1-96F1-90C7-C023-A2439FBCA2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8034E99E-3A26-4136-ED1E-92CDEED02E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4814E3D5-4309-ADC7-1243-B570C549CC4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A963266B-71DB-F6E0-9B65-8E36495A365F}"/>
                </a:ext>
              </a:extLst>
            </p:cNvPr>
            <p:cNvGrpSpPr/>
            <p:nvPr/>
          </p:nvGrpSpPr>
          <p:grpSpPr>
            <a:xfrm rot="16200000">
              <a:off x="54048" y="4081694"/>
              <a:ext cx="144365" cy="144462"/>
              <a:chOff x="8755774" y="1352550"/>
              <a:chExt cx="115866" cy="115944"/>
            </a:xfrm>
            <a:solidFill>
              <a:schemeClr val="bg1">
                <a:alpha val="10000"/>
              </a:schemeClr>
            </a:solidFill>
          </p:grpSpPr>
          <p:sp>
            <p:nvSpPr>
              <p:cNvPr id="1167" name="Freeform 1166">
                <a:extLst>
                  <a:ext uri="{FF2B5EF4-FFF2-40B4-BE49-F238E27FC236}">
                    <a16:creationId xmlns:a16="http://schemas.microsoft.com/office/drawing/2014/main" id="{9D3AEFC7-EFE1-58BA-2661-745BD6B3C9A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3EB84F3C-FF48-A793-EE91-14887D28596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6245CA9B-6FAE-2923-6114-BE2DBCA7D23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27F761D4-C022-5229-41D2-DCFC055A4C9D}"/>
                </a:ext>
              </a:extLst>
            </p:cNvPr>
            <p:cNvGrpSpPr/>
            <p:nvPr/>
          </p:nvGrpSpPr>
          <p:grpSpPr>
            <a:xfrm rot="16200000">
              <a:off x="548570" y="4081694"/>
              <a:ext cx="144365" cy="144462"/>
              <a:chOff x="8755774" y="1777262"/>
              <a:chExt cx="115866" cy="115944"/>
            </a:xfrm>
            <a:solidFill>
              <a:schemeClr val="bg1">
                <a:alpha val="10000"/>
              </a:schemeClr>
            </a:solidFill>
          </p:grpSpPr>
          <p:sp>
            <p:nvSpPr>
              <p:cNvPr id="1171" name="Freeform 1170">
                <a:extLst>
                  <a:ext uri="{FF2B5EF4-FFF2-40B4-BE49-F238E27FC236}">
                    <a16:creationId xmlns:a16="http://schemas.microsoft.com/office/drawing/2014/main" id="{1B652BB0-01D9-CD11-F891-B23D2C7B7E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512023E7-ABB3-221A-1BF7-AA0B4CBB20F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E22B0F69-8DE3-1DE5-0B18-E190CFA4911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40E29C4D-8B32-14A9-4362-FE1F2F34212E}"/>
                </a:ext>
              </a:extLst>
            </p:cNvPr>
            <p:cNvGrpSpPr/>
            <p:nvPr/>
          </p:nvGrpSpPr>
          <p:grpSpPr>
            <a:xfrm rot="16200000">
              <a:off x="1043074" y="4081712"/>
              <a:ext cx="144365" cy="144426"/>
              <a:chOff x="8755774" y="2201975"/>
              <a:chExt cx="115866" cy="115915"/>
            </a:xfrm>
            <a:solidFill>
              <a:schemeClr val="bg1">
                <a:alpha val="10000"/>
              </a:schemeClr>
            </a:solidFill>
          </p:grpSpPr>
          <p:sp>
            <p:nvSpPr>
              <p:cNvPr id="1175" name="Freeform 1174">
                <a:extLst>
                  <a:ext uri="{FF2B5EF4-FFF2-40B4-BE49-F238E27FC236}">
                    <a16:creationId xmlns:a16="http://schemas.microsoft.com/office/drawing/2014/main" id="{98AC6115-DE66-4808-D6B2-31F851ED2218}"/>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E734F203-B4BA-52CB-4E46-FC133684754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1A971F79-6021-5B53-3951-DF0A42854B6F}"/>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B1613413-9FBF-0074-9213-9AE6E4B356DF}"/>
                </a:ext>
              </a:extLst>
            </p:cNvPr>
            <p:cNvGrpSpPr/>
            <p:nvPr/>
          </p:nvGrpSpPr>
          <p:grpSpPr>
            <a:xfrm rot="16200000">
              <a:off x="1537560" y="4081712"/>
              <a:ext cx="144365" cy="144426"/>
              <a:chOff x="8755774" y="2626688"/>
              <a:chExt cx="115866" cy="115915"/>
            </a:xfrm>
            <a:solidFill>
              <a:schemeClr val="bg1">
                <a:alpha val="10000"/>
              </a:schemeClr>
            </a:solidFill>
          </p:grpSpPr>
          <p:sp>
            <p:nvSpPr>
              <p:cNvPr id="1179" name="Freeform 1178">
                <a:extLst>
                  <a:ext uri="{FF2B5EF4-FFF2-40B4-BE49-F238E27FC236}">
                    <a16:creationId xmlns:a16="http://schemas.microsoft.com/office/drawing/2014/main" id="{50E30CFA-A75F-6734-193E-4E70A6EF89F5}"/>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AA2D0B58-C33B-1B97-C8CF-58E8033F6CA8}"/>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3FD47233-1520-BB7F-6930-881D694876DD}"/>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11165417-B4B9-EF01-138A-BD2EE9269174}"/>
                </a:ext>
              </a:extLst>
            </p:cNvPr>
            <p:cNvGrpSpPr/>
            <p:nvPr/>
          </p:nvGrpSpPr>
          <p:grpSpPr>
            <a:xfrm rot="16200000">
              <a:off x="2032046" y="4081712"/>
              <a:ext cx="144365" cy="144426"/>
              <a:chOff x="8755774" y="3051400"/>
              <a:chExt cx="115866" cy="115915"/>
            </a:xfrm>
            <a:solidFill>
              <a:schemeClr val="bg1">
                <a:alpha val="10000"/>
              </a:schemeClr>
            </a:solidFill>
          </p:grpSpPr>
          <p:sp>
            <p:nvSpPr>
              <p:cNvPr id="1183" name="Freeform 1182">
                <a:extLst>
                  <a:ext uri="{FF2B5EF4-FFF2-40B4-BE49-F238E27FC236}">
                    <a16:creationId xmlns:a16="http://schemas.microsoft.com/office/drawing/2014/main" id="{FCBC2263-F2FB-4528-7197-241408C9B17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907F28AD-F4D2-1842-D6E8-501DB8AA8610}"/>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3F8A71B5-8CDA-DF01-06A4-239D0D86D810}"/>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AB481D36-AA0F-9911-43D9-A76412DC4135}"/>
                </a:ext>
              </a:extLst>
            </p:cNvPr>
            <p:cNvGrpSpPr/>
            <p:nvPr/>
          </p:nvGrpSpPr>
          <p:grpSpPr>
            <a:xfrm rot="16200000">
              <a:off x="1992055" y="3633900"/>
              <a:ext cx="163076" cy="1058715"/>
              <a:chOff x="8740757" y="2687755"/>
              <a:chExt cx="130883" cy="849715"/>
            </a:xfrm>
            <a:solidFill>
              <a:schemeClr val="bg1">
                <a:alpha val="10000"/>
              </a:schemeClr>
            </a:solidFill>
          </p:grpSpPr>
          <p:sp>
            <p:nvSpPr>
              <p:cNvPr id="1187" name="Freeform 1186">
                <a:extLst>
                  <a:ext uri="{FF2B5EF4-FFF2-40B4-BE49-F238E27FC236}">
                    <a16:creationId xmlns:a16="http://schemas.microsoft.com/office/drawing/2014/main" id="{B2192724-7DEB-D700-FFDE-DACFF44F67D4}"/>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8B9DACB7-6BBA-FD5C-C505-056B3C7B3061}"/>
                  </a:ext>
                </a:extLst>
              </p:cNvPr>
              <p:cNvSpPr/>
              <p:nvPr/>
            </p:nvSpPr>
            <p:spPr>
              <a:xfrm>
                <a:off x="8740757" y="268775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07CCDF4E-9792-6E84-902B-7AB6C660FD21}"/>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64BCC6A8-8220-CB93-95B4-0E7CB9BD63AD}"/>
                </a:ext>
              </a:extLst>
            </p:cNvPr>
            <p:cNvGrpSpPr/>
            <p:nvPr/>
          </p:nvGrpSpPr>
          <p:grpSpPr>
            <a:xfrm rot="16200000">
              <a:off x="3021036" y="4081694"/>
              <a:ext cx="144365" cy="144462"/>
              <a:chOff x="8755774" y="3900798"/>
              <a:chExt cx="115866" cy="115944"/>
            </a:xfrm>
            <a:solidFill>
              <a:schemeClr val="bg1">
                <a:alpha val="10000"/>
              </a:schemeClr>
            </a:solidFill>
          </p:grpSpPr>
          <p:sp>
            <p:nvSpPr>
              <p:cNvPr id="1191" name="Freeform 1190">
                <a:extLst>
                  <a:ext uri="{FF2B5EF4-FFF2-40B4-BE49-F238E27FC236}">
                    <a16:creationId xmlns:a16="http://schemas.microsoft.com/office/drawing/2014/main" id="{35DF4C23-E9AA-D430-9AEC-A75B8B71BED7}"/>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DB180D85-30F1-2A81-CE3C-B34D54FBAF4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D2E07EC8-15A3-2DBC-8B71-CF9996AFE647}"/>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9E511A99-7B5D-A620-470A-828C2B5672ED}"/>
                </a:ext>
              </a:extLst>
            </p:cNvPr>
            <p:cNvGrpSpPr/>
            <p:nvPr/>
          </p:nvGrpSpPr>
          <p:grpSpPr>
            <a:xfrm rot="16200000">
              <a:off x="3515558" y="4081694"/>
              <a:ext cx="144365" cy="144462"/>
              <a:chOff x="8755774" y="4325511"/>
              <a:chExt cx="115866" cy="115944"/>
            </a:xfrm>
            <a:solidFill>
              <a:schemeClr val="bg1">
                <a:alpha val="10000"/>
              </a:schemeClr>
            </a:solidFill>
          </p:grpSpPr>
          <p:sp>
            <p:nvSpPr>
              <p:cNvPr id="1195" name="Freeform 1194">
                <a:extLst>
                  <a:ext uri="{FF2B5EF4-FFF2-40B4-BE49-F238E27FC236}">
                    <a16:creationId xmlns:a16="http://schemas.microsoft.com/office/drawing/2014/main" id="{D1A05F6A-425B-82E2-1FEC-AC1100CB0104}"/>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65D58B3F-D917-A8CD-DDB1-460453000815}"/>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7234AA70-E7B1-AD27-8954-D8797D4FC2EB}"/>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AFBFE8C3-9AB4-CD18-2B6C-EE7385DF2A1F}"/>
                </a:ext>
              </a:extLst>
            </p:cNvPr>
            <p:cNvGrpSpPr/>
            <p:nvPr/>
          </p:nvGrpSpPr>
          <p:grpSpPr>
            <a:xfrm rot="16200000">
              <a:off x="4010080" y="4081694"/>
              <a:ext cx="144365" cy="144462"/>
              <a:chOff x="8755774" y="1352550"/>
              <a:chExt cx="115866" cy="115944"/>
            </a:xfrm>
            <a:solidFill>
              <a:schemeClr val="bg1">
                <a:alpha val="10000"/>
              </a:schemeClr>
            </a:solidFill>
          </p:grpSpPr>
          <p:sp>
            <p:nvSpPr>
              <p:cNvPr id="1199" name="Freeform 1198">
                <a:extLst>
                  <a:ext uri="{FF2B5EF4-FFF2-40B4-BE49-F238E27FC236}">
                    <a16:creationId xmlns:a16="http://schemas.microsoft.com/office/drawing/2014/main" id="{2045FBE4-76CA-2D01-D273-A64EA26141F3}"/>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8AA9C4A5-9DE3-B363-355D-8178ACF9D4F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EC165D22-459B-5132-DA4E-7D6D2B35F37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B2CFD1CA-2728-8ACA-32C0-D2B8C3C83B4A}"/>
                </a:ext>
              </a:extLst>
            </p:cNvPr>
            <p:cNvGrpSpPr/>
            <p:nvPr/>
          </p:nvGrpSpPr>
          <p:grpSpPr>
            <a:xfrm rot="16200000">
              <a:off x="4504602" y="4081694"/>
              <a:ext cx="144365" cy="144462"/>
              <a:chOff x="8755774" y="1777262"/>
              <a:chExt cx="115866" cy="115944"/>
            </a:xfrm>
            <a:solidFill>
              <a:schemeClr val="bg1">
                <a:alpha val="10000"/>
              </a:schemeClr>
            </a:solidFill>
          </p:grpSpPr>
          <p:sp>
            <p:nvSpPr>
              <p:cNvPr id="1203" name="Freeform 1202">
                <a:extLst>
                  <a:ext uri="{FF2B5EF4-FFF2-40B4-BE49-F238E27FC236}">
                    <a16:creationId xmlns:a16="http://schemas.microsoft.com/office/drawing/2014/main" id="{A1B72BC3-6E43-0E8A-3FF1-1C31715D061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EBCC4A71-C2CA-1AE8-5D45-B9D4DF7586B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3131FB16-FE75-6B7B-AFFD-87F15981C5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F572C075-70D7-13BA-D50D-3F5C5E1C1FE6}"/>
                </a:ext>
              </a:extLst>
            </p:cNvPr>
            <p:cNvGrpSpPr/>
            <p:nvPr/>
          </p:nvGrpSpPr>
          <p:grpSpPr>
            <a:xfrm rot="16200000">
              <a:off x="4999124" y="4081694"/>
              <a:ext cx="144365" cy="144462"/>
              <a:chOff x="8755774" y="1777262"/>
              <a:chExt cx="115866" cy="115944"/>
            </a:xfrm>
            <a:solidFill>
              <a:schemeClr val="bg1">
                <a:alpha val="10000"/>
              </a:schemeClr>
            </a:solidFill>
          </p:grpSpPr>
          <p:sp>
            <p:nvSpPr>
              <p:cNvPr id="1207" name="Freeform 1206">
                <a:extLst>
                  <a:ext uri="{FF2B5EF4-FFF2-40B4-BE49-F238E27FC236}">
                    <a16:creationId xmlns:a16="http://schemas.microsoft.com/office/drawing/2014/main" id="{C380367C-2104-9E9E-1C70-6A5482F7E4F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0AE03B18-EB8B-4528-9D08-7EE092E38C8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3B35E105-D6DE-E13D-8A3E-3D2C30620B8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C4850BC4-45C9-7356-E0DA-CEFBDAF2FD19}"/>
                </a:ext>
              </a:extLst>
            </p:cNvPr>
            <p:cNvGrpSpPr/>
            <p:nvPr/>
          </p:nvGrpSpPr>
          <p:grpSpPr>
            <a:xfrm rot="16200000">
              <a:off x="5493646" y="4081694"/>
              <a:ext cx="144365" cy="144462"/>
              <a:chOff x="8755774" y="1777262"/>
              <a:chExt cx="115866" cy="115944"/>
            </a:xfrm>
            <a:solidFill>
              <a:schemeClr val="bg1">
                <a:alpha val="10000"/>
              </a:schemeClr>
            </a:solidFill>
          </p:grpSpPr>
          <p:sp>
            <p:nvSpPr>
              <p:cNvPr id="1211" name="Freeform 1210">
                <a:extLst>
                  <a:ext uri="{FF2B5EF4-FFF2-40B4-BE49-F238E27FC236}">
                    <a16:creationId xmlns:a16="http://schemas.microsoft.com/office/drawing/2014/main" id="{AEFA0A43-C446-C846-AE1A-E66379C0A37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9D8989B5-8B61-0534-72A6-F2AF70DB95F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3D622CE6-D6F8-66ED-E30C-C2F3F211C8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5C60E741-081F-9475-646B-0F66F31C8A82}"/>
                </a:ext>
              </a:extLst>
            </p:cNvPr>
            <p:cNvGrpSpPr/>
            <p:nvPr/>
          </p:nvGrpSpPr>
          <p:grpSpPr>
            <a:xfrm rot="16200000">
              <a:off x="5988168" y="4081694"/>
              <a:ext cx="144365" cy="144462"/>
              <a:chOff x="8755774" y="1777262"/>
              <a:chExt cx="115866" cy="115944"/>
            </a:xfrm>
            <a:solidFill>
              <a:schemeClr val="bg1">
                <a:alpha val="10000"/>
              </a:schemeClr>
            </a:solidFill>
          </p:grpSpPr>
          <p:sp>
            <p:nvSpPr>
              <p:cNvPr id="1215" name="Freeform 1214">
                <a:extLst>
                  <a:ext uri="{FF2B5EF4-FFF2-40B4-BE49-F238E27FC236}">
                    <a16:creationId xmlns:a16="http://schemas.microsoft.com/office/drawing/2014/main" id="{C48B9F61-334B-101B-20F1-BFC1D25B68F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0D829E7C-B4C1-C919-2F8A-56DCD3754C7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BE1174D6-DC53-E471-46A0-BB8E192A84D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90AE5A57-DA53-8474-8E10-3BBC23BD50AE}"/>
                </a:ext>
              </a:extLst>
            </p:cNvPr>
            <p:cNvGrpSpPr/>
            <p:nvPr/>
          </p:nvGrpSpPr>
          <p:grpSpPr>
            <a:xfrm rot="16200000">
              <a:off x="6482690" y="4081694"/>
              <a:ext cx="144365" cy="144462"/>
              <a:chOff x="8755774" y="1777262"/>
              <a:chExt cx="115866" cy="115944"/>
            </a:xfrm>
            <a:solidFill>
              <a:schemeClr val="bg1">
                <a:alpha val="10000"/>
              </a:schemeClr>
            </a:solidFill>
          </p:grpSpPr>
          <p:sp>
            <p:nvSpPr>
              <p:cNvPr id="1219" name="Freeform 1218">
                <a:extLst>
                  <a:ext uri="{FF2B5EF4-FFF2-40B4-BE49-F238E27FC236}">
                    <a16:creationId xmlns:a16="http://schemas.microsoft.com/office/drawing/2014/main" id="{263B80CF-0DAE-8B77-43B2-B537FCC5C71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FE59A0E8-C0BA-A41C-19FE-D7732438A96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5F8A6044-A65F-3436-C47C-4531903A19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92DF6DAE-1412-886A-10E2-AE0B872C5CC0}"/>
                </a:ext>
              </a:extLst>
            </p:cNvPr>
            <p:cNvGrpSpPr/>
            <p:nvPr/>
          </p:nvGrpSpPr>
          <p:grpSpPr>
            <a:xfrm rot="16200000">
              <a:off x="6977212" y="4081694"/>
              <a:ext cx="144365" cy="144462"/>
              <a:chOff x="8755774" y="1777262"/>
              <a:chExt cx="115866" cy="115944"/>
            </a:xfrm>
            <a:solidFill>
              <a:schemeClr val="bg1">
                <a:alpha val="10000"/>
              </a:schemeClr>
            </a:solidFill>
          </p:grpSpPr>
          <p:sp>
            <p:nvSpPr>
              <p:cNvPr id="1223" name="Freeform 1222">
                <a:extLst>
                  <a:ext uri="{FF2B5EF4-FFF2-40B4-BE49-F238E27FC236}">
                    <a16:creationId xmlns:a16="http://schemas.microsoft.com/office/drawing/2014/main" id="{2162086E-DAD8-3411-6D82-7AE83CE23E8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C6C4443D-0635-967B-01BB-66EACF7ADAD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4D7D1BB5-F896-289A-E842-7DA9097E2A9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B19A3A57-13C4-D588-400D-0B43C2B7AC9F}"/>
                </a:ext>
              </a:extLst>
            </p:cNvPr>
            <p:cNvGrpSpPr/>
            <p:nvPr/>
          </p:nvGrpSpPr>
          <p:grpSpPr>
            <a:xfrm rot="16200000">
              <a:off x="7471734" y="4081694"/>
              <a:ext cx="144365" cy="144462"/>
              <a:chOff x="8755774" y="1777262"/>
              <a:chExt cx="115866" cy="115944"/>
            </a:xfrm>
            <a:solidFill>
              <a:schemeClr val="bg1">
                <a:alpha val="10000"/>
              </a:schemeClr>
            </a:solidFill>
          </p:grpSpPr>
          <p:sp>
            <p:nvSpPr>
              <p:cNvPr id="1227" name="Freeform 1226">
                <a:extLst>
                  <a:ext uri="{FF2B5EF4-FFF2-40B4-BE49-F238E27FC236}">
                    <a16:creationId xmlns:a16="http://schemas.microsoft.com/office/drawing/2014/main" id="{29D09153-E33A-4054-FEA4-4B49AE1F93C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658D65BE-89F9-86C3-FE71-F0A9D66FE43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B4C1DE14-4E6E-ABA8-A3D9-6211339C194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3837D926-2B7B-EACA-5D35-A9BBE2F31031}"/>
                </a:ext>
              </a:extLst>
            </p:cNvPr>
            <p:cNvGrpSpPr/>
            <p:nvPr/>
          </p:nvGrpSpPr>
          <p:grpSpPr>
            <a:xfrm rot="16200000">
              <a:off x="7966256" y="4081694"/>
              <a:ext cx="144365" cy="144462"/>
              <a:chOff x="8755774" y="1777262"/>
              <a:chExt cx="115866" cy="115944"/>
            </a:xfrm>
            <a:solidFill>
              <a:schemeClr val="bg1">
                <a:alpha val="10000"/>
              </a:schemeClr>
            </a:solidFill>
          </p:grpSpPr>
          <p:sp>
            <p:nvSpPr>
              <p:cNvPr id="1231" name="Freeform 1230">
                <a:extLst>
                  <a:ext uri="{FF2B5EF4-FFF2-40B4-BE49-F238E27FC236}">
                    <a16:creationId xmlns:a16="http://schemas.microsoft.com/office/drawing/2014/main" id="{2647FA7A-F906-AAA8-0BF1-A8F7841CE9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B850BA50-E378-D806-BA09-19097E77FED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F487B899-EC24-4542-187F-BE5168F8BE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A71D907D-A18D-3837-5259-C77DEB8B0DEB}"/>
                </a:ext>
              </a:extLst>
            </p:cNvPr>
            <p:cNvGrpSpPr/>
            <p:nvPr/>
          </p:nvGrpSpPr>
          <p:grpSpPr>
            <a:xfrm rot="2700000">
              <a:off x="8465933" y="4081694"/>
              <a:ext cx="144365" cy="144462"/>
              <a:chOff x="8755774" y="1777262"/>
              <a:chExt cx="115866" cy="115944"/>
            </a:xfrm>
            <a:solidFill>
              <a:schemeClr val="accent2"/>
            </a:solidFill>
          </p:grpSpPr>
          <p:sp>
            <p:nvSpPr>
              <p:cNvPr id="1235" name="Freeform 1234">
                <a:extLst>
                  <a:ext uri="{FF2B5EF4-FFF2-40B4-BE49-F238E27FC236}">
                    <a16:creationId xmlns:a16="http://schemas.microsoft.com/office/drawing/2014/main" id="{44561669-F700-1E41-BD49-8FF26A4B684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AE387EAB-82E9-9CEA-FD93-E585C7B5F74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E0BB7559-A84E-3B81-E42A-A72A24B70B1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0164D48A-71B4-D256-9276-63D9D3060E6A}"/>
                </a:ext>
              </a:extLst>
            </p:cNvPr>
            <p:cNvGrpSpPr/>
            <p:nvPr/>
          </p:nvGrpSpPr>
          <p:grpSpPr>
            <a:xfrm rot="16200000">
              <a:off x="8955296" y="4081694"/>
              <a:ext cx="144365" cy="144462"/>
              <a:chOff x="8755774" y="1777262"/>
              <a:chExt cx="115866" cy="115944"/>
            </a:xfrm>
            <a:solidFill>
              <a:schemeClr val="bg1">
                <a:alpha val="10000"/>
              </a:schemeClr>
            </a:solidFill>
          </p:grpSpPr>
          <p:sp>
            <p:nvSpPr>
              <p:cNvPr id="1239" name="Freeform 1238">
                <a:extLst>
                  <a:ext uri="{FF2B5EF4-FFF2-40B4-BE49-F238E27FC236}">
                    <a16:creationId xmlns:a16="http://schemas.microsoft.com/office/drawing/2014/main" id="{2AE4CEF6-F19B-6023-938E-84E91C56F03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CB5ED2CE-E35B-AC0D-A9D8-772E7EB1FE4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9E108164-36F7-8626-3E85-8FFE3A12B2D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75AB1E04-D068-6418-5EC5-1125B3CED445}"/>
                </a:ext>
              </a:extLst>
            </p:cNvPr>
            <p:cNvGrpSpPr/>
            <p:nvPr/>
          </p:nvGrpSpPr>
          <p:grpSpPr>
            <a:xfrm rot="16200000">
              <a:off x="54048" y="4457193"/>
              <a:ext cx="144365" cy="144462"/>
              <a:chOff x="8755774" y="1352550"/>
              <a:chExt cx="115866" cy="115944"/>
            </a:xfrm>
            <a:solidFill>
              <a:schemeClr val="bg1">
                <a:alpha val="10000"/>
              </a:schemeClr>
            </a:solidFill>
          </p:grpSpPr>
          <p:sp>
            <p:nvSpPr>
              <p:cNvPr id="1243" name="Freeform 1242">
                <a:extLst>
                  <a:ext uri="{FF2B5EF4-FFF2-40B4-BE49-F238E27FC236}">
                    <a16:creationId xmlns:a16="http://schemas.microsoft.com/office/drawing/2014/main" id="{E45C425D-8B9C-17CB-4BD6-DB9879E62B5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E02725DC-C3E2-54B0-383F-0B632CCA970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665B63AF-F943-6FA0-DC16-F2EE1148142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DE8C9C00-6AE5-3815-4B18-4B3822D03F2D}"/>
                </a:ext>
              </a:extLst>
            </p:cNvPr>
            <p:cNvGrpSpPr/>
            <p:nvPr/>
          </p:nvGrpSpPr>
          <p:grpSpPr>
            <a:xfrm rot="16200000">
              <a:off x="548570" y="4457193"/>
              <a:ext cx="144365" cy="144462"/>
              <a:chOff x="8755774" y="1777262"/>
              <a:chExt cx="115866" cy="115944"/>
            </a:xfrm>
            <a:solidFill>
              <a:schemeClr val="bg1">
                <a:alpha val="10000"/>
              </a:schemeClr>
            </a:solidFill>
          </p:grpSpPr>
          <p:sp>
            <p:nvSpPr>
              <p:cNvPr id="1247" name="Freeform 1246">
                <a:extLst>
                  <a:ext uri="{FF2B5EF4-FFF2-40B4-BE49-F238E27FC236}">
                    <a16:creationId xmlns:a16="http://schemas.microsoft.com/office/drawing/2014/main" id="{64F20E2C-298C-8BE5-74A1-3EC04B86E92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686CAB1A-A4EA-6B95-8D83-C66031B70F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53CFAD4E-2B97-EDD4-0EC6-A3F5F7BAA11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7FAED015-A1B0-998E-0E1D-24EE95069BF1}"/>
                </a:ext>
              </a:extLst>
            </p:cNvPr>
            <p:cNvGrpSpPr/>
            <p:nvPr/>
          </p:nvGrpSpPr>
          <p:grpSpPr>
            <a:xfrm rot="16200000">
              <a:off x="1043074" y="4457211"/>
              <a:ext cx="144365" cy="144426"/>
              <a:chOff x="8755774" y="2201975"/>
              <a:chExt cx="115866" cy="115915"/>
            </a:xfrm>
            <a:solidFill>
              <a:schemeClr val="bg1">
                <a:alpha val="10000"/>
              </a:schemeClr>
            </a:solidFill>
          </p:grpSpPr>
          <p:sp>
            <p:nvSpPr>
              <p:cNvPr id="1251" name="Freeform 1250">
                <a:extLst>
                  <a:ext uri="{FF2B5EF4-FFF2-40B4-BE49-F238E27FC236}">
                    <a16:creationId xmlns:a16="http://schemas.microsoft.com/office/drawing/2014/main" id="{993DE8E8-AFB0-6591-74A6-6C2A0B1A1C22}"/>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3CCC9881-FC37-4601-B1B2-8443D17F0116}"/>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54A1A1B9-ADF4-A5F0-DF0F-1D004F9EA6C8}"/>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7E6D392C-9F14-1BB2-19E3-42C2077DAF1E}"/>
                </a:ext>
              </a:extLst>
            </p:cNvPr>
            <p:cNvGrpSpPr/>
            <p:nvPr/>
          </p:nvGrpSpPr>
          <p:grpSpPr>
            <a:xfrm rot="16200000">
              <a:off x="1537560" y="4457211"/>
              <a:ext cx="144365" cy="144426"/>
              <a:chOff x="8755774" y="2626688"/>
              <a:chExt cx="115866" cy="115915"/>
            </a:xfrm>
            <a:solidFill>
              <a:schemeClr val="bg1">
                <a:alpha val="10000"/>
              </a:schemeClr>
            </a:solidFill>
          </p:grpSpPr>
          <p:sp>
            <p:nvSpPr>
              <p:cNvPr id="1255" name="Freeform 1254">
                <a:extLst>
                  <a:ext uri="{FF2B5EF4-FFF2-40B4-BE49-F238E27FC236}">
                    <a16:creationId xmlns:a16="http://schemas.microsoft.com/office/drawing/2014/main" id="{2CD017FE-880E-6C47-24DF-8069DD3C6677}"/>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30D1791D-98E3-FEF6-4CDF-4301F05336A8}"/>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33E68CD7-72D4-320B-C42A-A507FFF25450}"/>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83DB3AED-37DC-C4DA-9C11-08DEF5FCDED8}"/>
                </a:ext>
              </a:extLst>
            </p:cNvPr>
            <p:cNvGrpSpPr/>
            <p:nvPr/>
          </p:nvGrpSpPr>
          <p:grpSpPr>
            <a:xfrm rot="16200000">
              <a:off x="2032046" y="4457211"/>
              <a:ext cx="144365" cy="144426"/>
              <a:chOff x="8755774" y="3051400"/>
              <a:chExt cx="115866" cy="115915"/>
            </a:xfrm>
            <a:solidFill>
              <a:schemeClr val="bg1">
                <a:alpha val="10000"/>
              </a:schemeClr>
            </a:solidFill>
          </p:grpSpPr>
          <p:sp>
            <p:nvSpPr>
              <p:cNvPr id="1259" name="Freeform 1258">
                <a:extLst>
                  <a:ext uri="{FF2B5EF4-FFF2-40B4-BE49-F238E27FC236}">
                    <a16:creationId xmlns:a16="http://schemas.microsoft.com/office/drawing/2014/main" id="{03D0ED57-317B-0DD5-7E4B-A816C299E125}"/>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8DF17483-1898-CD97-38C8-107C44B9212A}"/>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656F905F-47FC-C1C4-46F1-A3D08BCDF97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A1237962-2E7A-FE51-674C-D197A96D709A}"/>
                </a:ext>
              </a:extLst>
            </p:cNvPr>
            <p:cNvGrpSpPr/>
            <p:nvPr/>
          </p:nvGrpSpPr>
          <p:grpSpPr>
            <a:xfrm rot="16200000">
              <a:off x="2526532" y="4457211"/>
              <a:ext cx="144365" cy="144426"/>
              <a:chOff x="8755774" y="3476113"/>
              <a:chExt cx="115866" cy="115915"/>
            </a:xfrm>
            <a:solidFill>
              <a:schemeClr val="bg1">
                <a:alpha val="10000"/>
              </a:schemeClr>
            </a:solidFill>
          </p:grpSpPr>
          <p:sp>
            <p:nvSpPr>
              <p:cNvPr id="1263" name="Freeform 1262">
                <a:extLst>
                  <a:ext uri="{FF2B5EF4-FFF2-40B4-BE49-F238E27FC236}">
                    <a16:creationId xmlns:a16="http://schemas.microsoft.com/office/drawing/2014/main" id="{8C9AB89C-438B-E937-DD5F-332CC28DA1B9}"/>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48F91934-556C-DC63-182D-997A316C256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F883112E-77A1-E3F7-83A4-8EA521CB60C2}"/>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8C86CEB9-C497-5BA9-FFE8-AC0FFAA53F51}"/>
                </a:ext>
              </a:extLst>
            </p:cNvPr>
            <p:cNvGrpSpPr/>
            <p:nvPr/>
          </p:nvGrpSpPr>
          <p:grpSpPr>
            <a:xfrm rot="16200000">
              <a:off x="3021036" y="4457193"/>
              <a:ext cx="144365" cy="144462"/>
              <a:chOff x="8755774" y="3900798"/>
              <a:chExt cx="115866" cy="115944"/>
            </a:xfrm>
            <a:solidFill>
              <a:schemeClr val="bg1">
                <a:alpha val="10000"/>
              </a:schemeClr>
            </a:solidFill>
          </p:grpSpPr>
          <p:sp>
            <p:nvSpPr>
              <p:cNvPr id="1267" name="Freeform 1266">
                <a:extLst>
                  <a:ext uri="{FF2B5EF4-FFF2-40B4-BE49-F238E27FC236}">
                    <a16:creationId xmlns:a16="http://schemas.microsoft.com/office/drawing/2014/main" id="{0E2D1A52-CC23-770E-4C82-A10DE9ECC861}"/>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92F5D00C-96CF-80FF-BCEA-4B8AA361B3AD}"/>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BD6D3573-8322-7130-6C2C-26CAB31EC9F0}"/>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165392AC-9A27-BCEA-50AB-DB2AFC9B2A5B}"/>
                </a:ext>
              </a:extLst>
            </p:cNvPr>
            <p:cNvGrpSpPr/>
            <p:nvPr/>
          </p:nvGrpSpPr>
          <p:grpSpPr>
            <a:xfrm rot="16200000">
              <a:off x="3515558" y="4457193"/>
              <a:ext cx="144365" cy="144462"/>
              <a:chOff x="8755774" y="4325511"/>
              <a:chExt cx="115866" cy="115944"/>
            </a:xfrm>
            <a:solidFill>
              <a:schemeClr val="bg1">
                <a:alpha val="10000"/>
              </a:schemeClr>
            </a:solidFill>
          </p:grpSpPr>
          <p:sp>
            <p:nvSpPr>
              <p:cNvPr id="1271" name="Freeform 1270">
                <a:extLst>
                  <a:ext uri="{FF2B5EF4-FFF2-40B4-BE49-F238E27FC236}">
                    <a16:creationId xmlns:a16="http://schemas.microsoft.com/office/drawing/2014/main" id="{29D52010-387A-0CEB-4D8F-095DB919F7CF}"/>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C7A2F466-E576-D542-C72E-7D3A55955455}"/>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BB128989-97EA-E74A-B5AD-9FAAA8AF35E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8EFC6DA6-2374-8851-5686-3AD2AA604E9C}"/>
                </a:ext>
              </a:extLst>
            </p:cNvPr>
            <p:cNvGrpSpPr/>
            <p:nvPr/>
          </p:nvGrpSpPr>
          <p:grpSpPr>
            <a:xfrm rot="16200000">
              <a:off x="4010080" y="4457193"/>
              <a:ext cx="144365" cy="144462"/>
              <a:chOff x="8755774" y="1352550"/>
              <a:chExt cx="115866" cy="115944"/>
            </a:xfrm>
            <a:solidFill>
              <a:schemeClr val="bg1">
                <a:alpha val="10000"/>
              </a:schemeClr>
            </a:solidFill>
          </p:grpSpPr>
          <p:sp>
            <p:nvSpPr>
              <p:cNvPr id="1275" name="Freeform 1274">
                <a:extLst>
                  <a:ext uri="{FF2B5EF4-FFF2-40B4-BE49-F238E27FC236}">
                    <a16:creationId xmlns:a16="http://schemas.microsoft.com/office/drawing/2014/main" id="{A9F4A1C6-02C4-A49D-B4AE-F4FD752B6DA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3D4BE411-4ECD-3A7B-C012-83B2CBAC450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D5413066-7C01-7E8C-32DF-BFA15BE2991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80FF32BE-8FE8-2F1A-0D8A-FE9D65BC4EC3}"/>
                </a:ext>
              </a:extLst>
            </p:cNvPr>
            <p:cNvGrpSpPr/>
            <p:nvPr/>
          </p:nvGrpSpPr>
          <p:grpSpPr>
            <a:xfrm rot="16200000">
              <a:off x="4504602" y="4457193"/>
              <a:ext cx="144365" cy="144462"/>
              <a:chOff x="8755774" y="1777262"/>
              <a:chExt cx="115866" cy="115944"/>
            </a:xfrm>
            <a:solidFill>
              <a:schemeClr val="bg1">
                <a:alpha val="10000"/>
              </a:schemeClr>
            </a:solidFill>
          </p:grpSpPr>
          <p:sp>
            <p:nvSpPr>
              <p:cNvPr id="1279" name="Freeform 1278">
                <a:extLst>
                  <a:ext uri="{FF2B5EF4-FFF2-40B4-BE49-F238E27FC236}">
                    <a16:creationId xmlns:a16="http://schemas.microsoft.com/office/drawing/2014/main" id="{F779BDA5-6621-A030-BB64-E7C1F5171F3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5916E057-9A58-0CE2-0760-40D13ADC8DD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40A654E9-EC9A-0BB8-B6C3-B33FEDD4C3E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402D79C6-727F-BA8B-FBE4-90436F1B1339}"/>
                </a:ext>
              </a:extLst>
            </p:cNvPr>
            <p:cNvGrpSpPr/>
            <p:nvPr/>
          </p:nvGrpSpPr>
          <p:grpSpPr>
            <a:xfrm rot="16200000">
              <a:off x="4999124" y="4457193"/>
              <a:ext cx="144365" cy="144462"/>
              <a:chOff x="8755774" y="1777262"/>
              <a:chExt cx="115866" cy="115944"/>
            </a:xfrm>
            <a:solidFill>
              <a:schemeClr val="bg1">
                <a:alpha val="10000"/>
              </a:schemeClr>
            </a:solidFill>
          </p:grpSpPr>
          <p:sp>
            <p:nvSpPr>
              <p:cNvPr id="1283" name="Freeform 1282">
                <a:extLst>
                  <a:ext uri="{FF2B5EF4-FFF2-40B4-BE49-F238E27FC236}">
                    <a16:creationId xmlns:a16="http://schemas.microsoft.com/office/drawing/2014/main" id="{53B952E3-6B6B-FF8B-E5FD-5968818CC4B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1379C414-F85C-D8C6-A922-1634ED3C0C0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365C987B-6059-75A7-5811-A584D9B122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7C5E90B9-50A1-8A9C-4A17-688B820B71FA}"/>
                </a:ext>
              </a:extLst>
            </p:cNvPr>
            <p:cNvGrpSpPr/>
            <p:nvPr/>
          </p:nvGrpSpPr>
          <p:grpSpPr>
            <a:xfrm rot="16200000">
              <a:off x="5493646" y="4457193"/>
              <a:ext cx="144365" cy="144462"/>
              <a:chOff x="8755774" y="1777262"/>
              <a:chExt cx="115866" cy="115944"/>
            </a:xfrm>
            <a:solidFill>
              <a:schemeClr val="bg1">
                <a:alpha val="10000"/>
              </a:schemeClr>
            </a:solidFill>
          </p:grpSpPr>
          <p:sp>
            <p:nvSpPr>
              <p:cNvPr id="1287" name="Freeform 1286">
                <a:extLst>
                  <a:ext uri="{FF2B5EF4-FFF2-40B4-BE49-F238E27FC236}">
                    <a16:creationId xmlns:a16="http://schemas.microsoft.com/office/drawing/2014/main" id="{3734B9EA-A288-AF77-27BB-B3303A5D388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E29AA6EC-64CB-8460-4FB5-99178E43F3E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F7BC85A2-4AE8-B5E1-B587-39E283C9A74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587F2652-2648-E42F-6458-BF54E824E0BD}"/>
                </a:ext>
              </a:extLst>
            </p:cNvPr>
            <p:cNvGrpSpPr/>
            <p:nvPr/>
          </p:nvGrpSpPr>
          <p:grpSpPr>
            <a:xfrm rot="16200000">
              <a:off x="5988168" y="4457193"/>
              <a:ext cx="144365" cy="144462"/>
              <a:chOff x="8755774" y="1777262"/>
              <a:chExt cx="115866" cy="115944"/>
            </a:xfrm>
            <a:solidFill>
              <a:schemeClr val="bg1">
                <a:alpha val="10000"/>
              </a:schemeClr>
            </a:solidFill>
          </p:grpSpPr>
          <p:sp>
            <p:nvSpPr>
              <p:cNvPr id="1291" name="Freeform 1290">
                <a:extLst>
                  <a:ext uri="{FF2B5EF4-FFF2-40B4-BE49-F238E27FC236}">
                    <a16:creationId xmlns:a16="http://schemas.microsoft.com/office/drawing/2014/main" id="{A16CB936-8B9C-2088-5EEC-9FF825FD89D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AEA445CD-1702-CA70-AD72-266786FF26B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5720BF61-BBC6-71E9-4217-DFA99C12ACB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AB35697A-6156-6164-F629-81C803789F98}"/>
                </a:ext>
              </a:extLst>
            </p:cNvPr>
            <p:cNvGrpSpPr/>
            <p:nvPr/>
          </p:nvGrpSpPr>
          <p:grpSpPr>
            <a:xfrm rot="16200000">
              <a:off x="6482690" y="4457193"/>
              <a:ext cx="144365" cy="144462"/>
              <a:chOff x="8755774" y="1777262"/>
              <a:chExt cx="115866" cy="115944"/>
            </a:xfrm>
            <a:solidFill>
              <a:schemeClr val="bg1">
                <a:alpha val="10000"/>
              </a:schemeClr>
            </a:solidFill>
          </p:grpSpPr>
          <p:sp>
            <p:nvSpPr>
              <p:cNvPr id="1295" name="Freeform 1294">
                <a:extLst>
                  <a:ext uri="{FF2B5EF4-FFF2-40B4-BE49-F238E27FC236}">
                    <a16:creationId xmlns:a16="http://schemas.microsoft.com/office/drawing/2014/main" id="{B92D3ACA-0BCF-B648-6138-F187AD7DD7B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8ABF9319-6B07-A003-1A50-C2949C29018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13A27121-B7A3-62F9-2BC0-4D829B3A2D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4BEA37B7-A5F8-EB96-8FF5-CE4CE06C8CF0}"/>
                </a:ext>
              </a:extLst>
            </p:cNvPr>
            <p:cNvGrpSpPr/>
            <p:nvPr/>
          </p:nvGrpSpPr>
          <p:grpSpPr>
            <a:xfrm rot="16200000">
              <a:off x="6977212" y="4457193"/>
              <a:ext cx="144365" cy="144462"/>
              <a:chOff x="8755774" y="1777262"/>
              <a:chExt cx="115866" cy="115944"/>
            </a:xfrm>
            <a:solidFill>
              <a:schemeClr val="bg1">
                <a:alpha val="10000"/>
              </a:schemeClr>
            </a:solidFill>
          </p:grpSpPr>
          <p:sp>
            <p:nvSpPr>
              <p:cNvPr id="1299" name="Freeform 1298">
                <a:extLst>
                  <a:ext uri="{FF2B5EF4-FFF2-40B4-BE49-F238E27FC236}">
                    <a16:creationId xmlns:a16="http://schemas.microsoft.com/office/drawing/2014/main" id="{3A83064E-845A-6546-26E9-8758F53E018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471FEED5-7E95-1CA6-208A-F2DE0294FAB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67EF84D9-483B-CD33-22FA-6B6CC11FEE4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D1166ACD-94E9-C8F8-FB10-1F93004A10B0}"/>
                </a:ext>
              </a:extLst>
            </p:cNvPr>
            <p:cNvGrpSpPr/>
            <p:nvPr/>
          </p:nvGrpSpPr>
          <p:grpSpPr>
            <a:xfrm rot="16200000">
              <a:off x="7471734" y="4457193"/>
              <a:ext cx="144365" cy="144462"/>
              <a:chOff x="8755774" y="1777262"/>
              <a:chExt cx="115866" cy="115944"/>
            </a:xfrm>
            <a:solidFill>
              <a:schemeClr val="bg1">
                <a:alpha val="10000"/>
              </a:schemeClr>
            </a:solidFill>
          </p:grpSpPr>
          <p:sp>
            <p:nvSpPr>
              <p:cNvPr id="1303" name="Freeform 1302">
                <a:extLst>
                  <a:ext uri="{FF2B5EF4-FFF2-40B4-BE49-F238E27FC236}">
                    <a16:creationId xmlns:a16="http://schemas.microsoft.com/office/drawing/2014/main" id="{E3F031E5-BF31-C4F9-E44D-F1E32D23D6B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22B520BB-63F1-E9F0-FA27-B74BFDAF54B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D13A7957-21EF-B960-4D7C-C75C6425002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F7561ED4-E5D7-6EBF-8648-9D0A3AAC2B38}"/>
                </a:ext>
              </a:extLst>
            </p:cNvPr>
            <p:cNvGrpSpPr/>
            <p:nvPr/>
          </p:nvGrpSpPr>
          <p:grpSpPr>
            <a:xfrm rot="16200000">
              <a:off x="7966256" y="4457193"/>
              <a:ext cx="144365" cy="144462"/>
              <a:chOff x="8755774" y="1777262"/>
              <a:chExt cx="115866" cy="115944"/>
            </a:xfrm>
            <a:solidFill>
              <a:schemeClr val="bg1">
                <a:alpha val="10000"/>
              </a:schemeClr>
            </a:solidFill>
          </p:grpSpPr>
          <p:sp>
            <p:nvSpPr>
              <p:cNvPr id="1307" name="Freeform 1306">
                <a:extLst>
                  <a:ext uri="{FF2B5EF4-FFF2-40B4-BE49-F238E27FC236}">
                    <a16:creationId xmlns:a16="http://schemas.microsoft.com/office/drawing/2014/main" id="{A7C124BC-AEF4-5476-9397-2949A3FDC83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A3DD1EA5-3330-14AE-4154-BAACE4B9462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5D4822CB-CE0F-6E02-CEED-9DEF597C657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CCE52A9D-BDC5-B9CF-FCDB-8C00580A533D}"/>
                </a:ext>
              </a:extLst>
            </p:cNvPr>
            <p:cNvGrpSpPr/>
            <p:nvPr/>
          </p:nvGrpSpPr>
          <p:grpSpPr>
            <a:xfrm rot="16200000">
              <a:off x="8460778" y="4457193"/>
              <a:ext cx="144365" cy="144462"/>
              <a:chOff x="8755774" y="1777262"/>
              <a:chExt cx="115866" cy="115944"/>
            </a:xfrm>
            <a:solidFill>
              <a:schemeClr val="bg1">
                <a:alpha val="10000"/>
              </a:schemeClr>
            </a:solidFill>
          </p:grpSpPr>
          <p:sp>
            <p:nvSpPr>
              <p:cNvPr id="1311" name="Freeform 1310">
                <a:extLst>
                  <a:ext uri="{FF2B5EF4-FFF2-40B4-BE49-F238E27FC236}">
                    <a16:creationId xmlns:a16="http://schemas.microsoft.com/office/drawing/2014/main" id="{8981CA2A-D20D-B113-B456-4349462758C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DF6D6A73-072E-C332-FF8C-B0B0AC8F830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29CBA67D-B145-897B-5443-02908DDC6C6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BF20184F-59C4-62B3-A714-BA23C46F39C9}"/>
                </a:ext>
              </a:extLst>
            </p:cNvPr>
            <p:cNvGrpSpPr/>
            <p:nvPr/>
          </p:nvGrpSpPr>
          <p:grpSpPr>
            <a:xfrm rot="16200000">
              <a:off x="8955296" y="4457193"/>
              <a:ext cx="144365" cy="144462"/>
              <a:chOff x="8755774" y="1777262"/>
              <a:chExt cx="115866" cy="115944"/>
            </a:xfrm>
            <a:solidFill>
              <a:schemeClr val="bg1">
                <a:alpha val="10000"/>
              </a:schemeClr>
            </a:solidFill>
          </p:grpSpPr>
          <p:sp>
            <p:nvSpPr>
              <p:cNvPr id="1315" name="Freeform 1314">
                <a:extLst>
                  <a:ext uri="{FF2B5EF4-FFF2-40B4-BE49-F238E27FC236}">
                    <a16:creationId xmlns:a16="http://schemas.microsoft.com/office/drawing/2014/main" id="{37A33BB3-95C1-7446-C17D-4B11E823E96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B4A96CF0-EE61-18EE-9F6B-356699E4787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363374D7-93F8-4860-0400-2CEC6B5D074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83FEAAEF-91A8-BDAB-4A52-3457C6F7DA60}"/>
                </a:ext>
              </a:extLst>
            </p:cNvPr>
            <p:cNvGrpSpPr/>
            <p:nvPr/>
          </p:nvGrpSpPr>
          <p:grpSpPr>
            <a:xfrm rot="16200000">
              <a:off x="54048" y="4832692"/>
              <a:ext cx="144365" cy="144462"/>
              <a:chOff x="8755774" y="1352550"/>
              <a:chExt cx="115866" cy="115944"/>
            </a:xfrm>
            <a:solidFill>
              <a:schemeClr val="bg1">
                <a:alpha val="10000"/>
              </a:schemeClr>
            </a:solidFill>
          </p:grpSpPr>
          <p:sp>
            <p:nvSpPr>
              <p:cNvPr id="1319" name="Freeform 1318">
                <a:extLst>
                  <a:ext uri="{FF2B5EF4-FFF2-40B4-BE49-F238E27FC236}">
                    <a16:creationId xmlns:a16="http://schemas.microsoft.com/office/drawing/2014/main" id="{97BE997E-C827-E385-5F49-CAEA852CAC7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2628011C-0810-FB1F-3430-91737561F20B}"/>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8F00E96D-85CE-D068-4B68-A154C0DAB03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922F6EBD-90FB-CADD-0CE1-2B36744967D7}"/>
                </a:ext>
              </a:extLst>
            </p:cNvPr>
            <p:cNvGrpSpPr/>
            <p:nvPr/>
          </p:nvGrpSpPr>
          <p:grpSpPr>
            <a:xfrm rot="16200000">
              <a:off x="548570" y="4832692"/>
              <a:ext cx="144365" cy="144462"/>
              <a:chOff x="8755774" y="1777262"/>
              <a:chExt cx="115866" cy="115944"/>
            </a:xfrm>
            <a:solidFill>
              <a:schemeClr val="bg1">
                <a:alpha val="10000"/>
              </a:schemeClr>
            </a:solidFill>
          </p:grpSpPr>
          <p:sp>
            <p:nvSpPr>
              <p:cNvPr id="1323" name="Freeform 1322">
                <a:extLst>
                  <a:ext uri="{FF2B5EF4-FFF2-40B4-BE49-F238E27FC236}">
                    <a16:creationId xmlns:a16="http://schemas.microsoft.com/office/drawing/2014/main" id="{577A891D-C59B-6FEB-A156-5031D8AFCCE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45CD4FBF-275D-C438-DFB3-622C6FF26DB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ADD284DC-3216-0E01-598C-76D5F26B108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B7364504-0CE5-70EB-1BFC-4970AA8F2E62}"/>
                </a:ext>
              </a:extLst>
            </p:cNvPr>
            <p:cNvGrpSpPr/>
            <p:nvPr/>
          </p:nvGrpSpPr>
          <p:grpSpPr>
            <a:xfrm rot="16200000">
              <a:off x="1043074" y="4832710"/>
              <a:ext cx="144365" cy="144426"/>
              <a:chOff x="8755774" y="2201975"/>
              <a:chExt cx="115866" cy="115915"/>
            </a:xfrm>
            <a:solidFill>
              <a:schemeClr val="bg1">
                <a:alpha val="10000"/>
              </a:schemeClr>
            </a:solidFill>
          </p:grpSpPr>
          <p:sp>
            <p:nvSpPr>
              <p:cNvPr id="1327" name="Freeform 1326">
                <a:extLst>
                  <a:ext uri="{FF2B5EF4-FFF2-40B4-BE49-F238E27FC236}">
                    <a16:creationId xmlns:a16="http://schemas.microsoft.com/office/drawing/2014/main" id="{AEAA879A-239E-1706-3B37-47F76FB95AD6}"/>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183E241B-4445-CD84-9752-46D1B20F7B0A}"/>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7E56C6E6-5E9F-61ED-17D6-E7D5267A7C0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83B1FA70-71A8-4901-30C0-A8AF2765322C}"/>
                </a:ext>
              </a:extLst>
            </p:cNvPr>
            <p:cNvGrpSpPr/>
            <p:nvPr/>
          </p:nvGrpSpPr>
          <p:grpSpPr>
            <a:xfrm rot="16200000">
              <a:off x="1537560" y="4832710"/>
              <a:ext cx="144365" cy="144426"/>
              <a:chOff x="8755774" y="2626688"/>
              <a:chExt cx="115866" cy="115915"/>
            </a:xfrm>
            <a:solidFill>
              <a:schemeClr val="bg1">
                <a:alpha val="10000"/>
              </a:schemeClr>
            </a:solidFill>
          </p:grpSpPr>
          <p:sp>
            <p:nvSpPr>
              <p:cNvPr id="1331" name="Freeform 1330">
                <a:extLst>
                  <a:ext uri="{FF2B5EF4-FFF2-40B4-BE49-F238E27FC236}">
                    <a16:creationId xmlns:a16="http://schemas.microsoft.com/office/drawing/2014/main" id="{0DD61281-E4C8-28CC-9F5B-F671C537715D}"/>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2D448C5F-A568-C969-6BE7-20E974494F51}"/>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5118F333-C457-4648-19D2-F9ABEB8FF7C9}"/>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F1A19177-471C-6CDB-397E-09411D7E2A75}"/>
                </a:ext>
              </a:extLst>
            </p:cNvPr>
            <p:cNvGrpSpPr/>
            <p:nvPr/>
          </p:nvGrpSpPr>
          <p:grpSpPr>
            <a:xfrm rot="16200000">
              <a:off x="2032046" y="4832710"/>
              <a:ext cx="144365" cy="144426"/>
              <a:chOff x="8755774" y="3051400"/>
              <a:chExt cx="115866" cy="115915"/>
            </a:xfrm>
            <a:solidFill>
              <a:schemeClr val="bg1">
                <a:alpha val="10000"/>
              </a:schemeClr>
            </a:solidFill>
          </p:grpSpPr>
          <p:sp>
            <p:nvSpPr>
              <p:cNvPr id="1335" name="Freeform 1334">
                <a:extLst>
                  <a:ext uri="{FF2B5EF4-FFF2-40B4-BE49-F238E27FC236}">
                    <a16:creationId xmlns:a16="http://schemas.microsoft.com/office/drawing/2014/main" id="{F3DB8FD9-7BC4-04A9-6438-C73F061D7731}"/>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9A5F3FAD-93B1-61F1-F918-16336834FEE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D3F403CB-7E79-899D-2866-304D12745C5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8BD9E032-DA8A-3305-0E4C-45EF17804DB4}"/>
                </a:ext>
              </a:extLst>
            </p:cNvPr>
            <p:cNvGrpSpPr/>
            <p:nvPr/>
          </p:nvGrpSpPr>
          <p:grpSpPr>
            <a:xfrm rot="16200000">
              <a:off x="2526532" y="4832710"/>
              <a:ext cx="144365" cy="144426"/>
              <a:chOff x="8755774" y="3476113"/>
              <a:chExt cx="115866" cy="115915"/>
            </a:xfrm>
            <a:solidFill>
              <a:schemeClr val="bg1">
                <a:alpha val="10000"/>
              </a:schemeClr>
            </a:solidFill>
          </p:grpSpPr>
          <p:sp>
            <p:nvSpPr>
              <p:cNvPr id="1339" name="Freeform 1338">
                <a:extLst>
                  <a:ext uri="{FF2B5EF4-FFF2-40B4-BE49-F238E27FC236}">
                    <a16:creationId xmlns:a16="http://schemas.microsoft.com/office/drawing/2014/main" id="{D0E310B8-00F6-7B31-A63B-FAFE631AC30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0ED8B8E1-2437-F967-1A1D-87221042C998}"/>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5099A73E-978A-4945-FF6B-EE585663774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DE612806-C11D-C932-73FD-12295B7CFB7F}"/>
                </a:ext>
              </a:extLst>
            </p:cNvPr>
            <p:cNvGrpSpPr/>
            <p:nvPr/>
          </p:nvGrpSpPr>
          <p:grpSpPr>
            <a:xfrm rot="16200000">
              <a:off x="3021036" y="4832692"/>
              <a:ext cx="144365" cy="144462"/>
              <a:chOff x="8755774" y="3900798"/>
              <a:chExt cx="115866" cy="115944"/>
            </a:xfrm>
            <a:solidFill>
              <a:schemeClr val="bg1">
                <a:alpha val="10000"/>
              </a:schemeClr>
            </a:solidFill>
          </p:grpSpPr>
          <p:sp>
            <p:nvSpPr>
              <p:cNvPr id="1343" name="Freeform 1342">
                <a:extLst>
                  <a:ext uri="{FF2B5EF4-FFF2-40B4-BE49-F238E27FC236}">
                    <a16:creationId xmlns:a16="http://schemas.microsoft.com/office/drawing/2014/main" id="{3ABFA4D5-0F60-9710-E2E6-971189480A1B}"/>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A9DB6BAE-465C-1D4B-DDB8-52C3C4ECF968}"/>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783E4E71-8D82-181C-31B2-02F0DF8AA783}"/>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0E6F9FF4-2558-80B7-6464-67F0DFD43165}"/>
                </a:ext>
              </a:extLst>
            </p:cNvPr>
            <p:cNvGrpSpPr/>
            <p:nvPr/>
          </p:nvGrpSpPr>
          <p:grpSpPr>
            <a:xfrm rot="16200000">
              <a:off x="3515558" y="4832692"/>
              <a:ext cx="144365" cy="144462"/>
              <a:chOff x="8755774" y="4325511"/>
              <a:chExt cx="115866" cy="115944"/>
            </a:xfrm>
            <a:solidFill>
              <a:schemeClr val="bg1">
                <a:alpha val="10000"/>
              </a:schemeClr>
            </a:solidFill>
          </p:grpSpPr>
          <p:sp>
            <p:nvSpPr>
              <p:cNvPr id="1347" name="Freeform 1346">
                <a:extLst>
                  <a:ext uri="{FF2B5EF4-FFF2-40B4-BE49-F238E27FC236}">
                    <a16:creationId xmlns:a16="http://schemas.microsoft.com/office/drawing/2014/main" id="{32474700-AD36-8288-04DC-73CBDA0099C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3CA16670-46E5-456A-A549-4149388AB9E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B637F1AC-0C1F-ED8E-A78C-CC400E97E308}"/>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1863D4C2-39F0-9CC3-ED16-6ED40E1DB75C}"/>
                </a:ext>
              </a:extLst>
            </p:cNvPr>
            <p:cNvGrpSpPr/>
            <p:nvPr/>
          </p:nvGrpSpPr>
          <p:grpSpPr>
            <a:xfrm rot="16200000">
              <a:off x="4010080" y="4832692"/>
              <a:ext cx="144365" cy="144462"/>
              <a:chOff x="8755774" y="1352550"/>
              <a:chExt cx="115866" cy="115944"/>
            </a:xfrm>
            <a:solidFill>
              <a:schemeClr val="bg1">
                <a:alpha val="10000"/>
              </a:schemeClr>
            </a:solidFill>
          </p:grpSpPr>
          <p:sp>
            <p:nvSpPr>
              <p:cNvPr id="1351" name="Freeform 1350">
                <a:extLst>
                  <a:ext uri="{FF2B5EF4-FFF2-40B4-BE49-F238E27FC236}">
                    <a16:creationId xmlns:a16="http://schemas.microsoft.com/office/drawing/2014/main" id="{65E9D88F-7888-0821-E1D5-F540F161844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E7FE4203-ECDA-26BD-576B-FBA7E5213A1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80EB67E8-6DFE-D734-8494-61E6A4D0219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0A2E2363-E9D7-7C60-6893-1F061CE33A7C}"/>
                </a:ext>
              </a:extLst>
            </p:cNvPr>
            <p:cNvGrpSpPr/>
            <p:nvPr/>
          </p:nvGrpSpPr>
          <p:grpSpPr>
            <a:xfrm rot="16200000">
              <a:off x="4504602" y="4832692"/>
              <a:ext cx="144365" cy="144462"/>
              <a:chOff x="8755774" y="1777262"/>
              <a:chExt cx="115866" cy="115944"/>
            </a:xfrm>
            <a:solidFill>
              <a:schemeClr val="bg1">
                <a:alpha val="10000"/>
              </a:schemeClr>
            </a:solidFill>
          </p:grpSpPr>
          <p:sp>
            <p:nvSpPr>
              <p:cNvPr id="1355" name="Freeform 1354">
                <a:extLst>
                  <a:ext uri="{FF2B5EF4-FFF2-40B4-BE49-F238E27FC236}">
                    <a16:creationId xmlns:a16="http://schemas.microsoft.com/office/drawing/2014/main" id="{4F302508-1607-1887-E6F0-C41D113F51E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0B5508C4-40C1-C772-B338-E9E3C90370D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B82F9109-ABD3-AAF8-FFE3-73E5D9D508A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2D306123-06F2-678C-F31B-FFAC6FF20FB8}"/>
                </a:ext>
              </a:extLst>
            </p:cNvPr>
            <p:cNvGrpSpPr/>
            <p:nvPr/>
          </p:nvGrpSpPr>
          <p:grpSpPr>
            <a:xfrm rot="16200000">
              <a:off x="4999124" y="4832692"/>
              <a:ext cx="144365" cy="144462"/>
              <a:chOff x="8755774" y="1777262"/>
              <a:chExt cx="115866" cy="115944"/>
            </a:xfrm>
            <a:solidFill>
              <a:schemeClr val="bg1">
                <a:alpha val="10000"/>
              </a:schemeClr>
            </a:solidFill>
          </p:grpSpPr>
          <p:sp>
            <p:nvSpPr>
              <p:cNvPr id="1359" name="Freeform 1358">
                <a:extLst>
                  <a:ext uri="{FF2B5EF4-FFF2-40B4-BE49-F238E27FC236}">
                    <a16:creationId xmlns:a16="http://schemas.microsoft.com/office/drawing/2014/main" id="{E440502D-DBEF-7912-CD37-0DFBB41178C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56810D2B-D53B-1C87-C769-E5CE4B18D1E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6845D4EB-3443-A8F7-8E5C-72268805BF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9C5EE291-C1AE-05D1-D637-E054D620AD61}"/>
                </a:ext>
              </a:extLst>
            </p:cNvPr>
            <p:cNvGrpSpPr/>
            <p:nvPr/>
          </p:nvGrpSpPr>
          <p:grpSpPr>
            <a:xfrm rot="16200000">
              <a:off x="5493646" y="4832692"/>
              <a:ext cx="144365" cy="144462"/>
              <a:chOff x="8755774" y="1777262"/>
              <a:chExt cx="115866" cy="115944"/>
            </a:xfrm>
            <a:solidFill>
              <a:schemeClr val="bg1">
                <a:alpha val="10000"/>
              </a:schemeClr>
            </a:solidFill>
          </p:grpSpPr>
          <p:sp>
            <p:nvSpPr>
              <p:cNvPr id="1363" name="Freeform 1362">
                <a:extLst>
                  <a:ext uri="{FF2B5EF4-FFF2-40B4-BE49-F238E27FC236}">
                    <a16:creationId xmlns:a16="http://schemas.microsoft.com/office/drawing/2014/main" id="{80BD8BE0-9F97-AB0A-275B-DD5B7A5E3BE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C72004C1-8D82-659C-7A3D-DED5AE0061D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FC52F57D-0B26-40E7-9C18-3C0F7F994ED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03F066B5-7605-AF8C-43F9-65D0493AEA55}"/>
                </a:ext>
              </a:extLst>
            </p:cNvPr>
            <p:cNvGrpSpPr/>
            <p:nvPr/>
          </p:nvGrpSpPr>
          <p:grpSpPr>
            <a:xfrm rot="16200000">
              <a:off x="5988168" y="4832692"/>
              <a:ext cx="144365" cy="144462"/>
              <a:chOff x="8755774" y="1777262"/>
              <a:chExt cx="115866" cy="115944"/>
            </a:xfrm>
            <a:solidFill>
              <a:schemeClr val="bg1">
                <a:alpha val="10000"/>
              </a:schemeClr>
            </a:solidFill>
          </p:grpSpPr>
          <p:sp>
            <p:nvSpPr>
              <p:cNvPr id="1367" name="Freeform 1366">
                <a:extLst>
                  <a:ext uri="{FF2B5EF4-FFF2-40B4-BE49-F238E27FC236}">
                    <a16:creationId xmlns:a16="http://schemas.microsoft.com/office/drawing/2014/main" id="{4BF98E8A-D33E-7624-9513-AB92AD18B60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D2166AEB-EC27-05D2-605D-35ABCA1FBC6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D7EC3D64-DA6E-5FEA-563A-023C1662EA2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C6856E18-D731-F50C-87E0-64F3F9D7029F}"/>
                </a:ext>
              </a:extLst>
            </p:cNvPr>
            <p:cNvGrpSpPr/>
            <p:nvPr/>
          </p:nvGrpSpPr>
          <p:grpSpPr>
            <a:xfrm rot="16200000">
              <a:off x="6482690" y="4832692"/>
              <a:ext cx="144365" cy="144462"/>
              <a:chOff x="8755774" y="1777262"/>
              <a:chExt cx="115866" cy="115944"/>
            </a:xfrm>
            <a:solidFill>
              <a:schemeClr val="bg1">
                <a:alpha val="10000"/>
              </a:schemeClr>
            </a:solidFill>
          </p:grpSpPr>
          <p:sp>
            <p:nvSpPr>
              <p:cNvPr id="1371" name="Freeform 1370">
                <a:extLst>
                  <a:ext uri="{FF2B5EF4-FFF2-40B4-BE49-F238E27FC236}">
                    <a16:creationId xmlns:a16="http://schemas.microsoft.com/office/drawing/2014/main" id="{F8FC0A35-DFF3-8937-EE1B-7DA6338D1BD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34A1A298-82EC-24BD-5542-920D7734ED1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C388AEAA-5D0C-F41A-405B-30F740A597F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29606A2B-AF13-25EE-D576-A26E136B0302}"/>
                </a:ext>
              </a:extLst>
            </p:cNvPr>
            <p:cNvGrpSpPr/>
            <p:nvPr/>
          </p:nvGrpSpPr>
          <p:grpSpPr>
            <a:xfrm rot="16200000">
              <a:off x="6977212" y="4832692"/>
              <a:ext cx="144365" cy="144462"/>
              <a:chOff x="8755774" y="1777262"/>
              <a:chExt cx="115866" cy="115944"/>
            </a:xfrm>
            <a:solidFill>
              <a:schemeClr val="bg1">
                <a:alpha val="10000"/>
              </a:schemeClr>
            </a:solidFill>
          </p:grpSpPr>
          <p:sp>
            <p:nvSpPr>
              <p:cNvPr id="1375" name="Freeform 1374">
                <a:extLst>
                  <a:ext uri="{FF2B5EF4-FFF2-40B4-BE49-F238E27FC236}">
                    <a16:creationId xmlns:a16="http://schemas.microsoft.com/office/drawing/2014/main" id="{338E9F4E-C0C8-CB1F-B830-9D990F33835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E0BA3E96-49D4-F476-0BF7-C236C82A78D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6B497AFE-AE4A-DCF6-417C-9B17BD5D7EF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20703BF4-9A95-6D51-C4B2-A3141DD54D4D}"/>
                </a:ext>
              </a:extLst>
            </p:cNvPr>
            <p:cNvGrpSpPr/>
            <p:nvPr/>
          </p:nvGrpSpPr>
          <p:grpSpPr>
            <a:xfrm rot="16200000">
              <a:off x="7471734" y="4832692"/>
              <a:ext cx="144365" cy="144462"/>
              <a:chOff x="8755774" y="1777262"/>
              <a:chExt cx="115866" cy="115944"/>
            </a:xfrm>
            <a:solidFill>
              <a:schemeClr val="bg1">
                <a:alpha val="10000"/>
              </a:schemeClr>
            </a:solidFill>
          </p:grpSpPr>
          <p:sp>
            <p:nvSpPr>
              <p:cNvPr id="1379" name="Freeform 1378">
                <a:extLst>
                  <a:ext uri="{FF2B5EF4-FFF2-40B4-BE49-F238E27FC236}">
                    <a16:creationId xmlns:a16="http://schemas.microsoft.com/office/drawing/2014/main" id="{49F852F3-B9BF-BD2F-4B87-2A57D1B30D1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78711A0A-DE6B-05E6-0434-D4B2186CDC1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C77345BD-AF37-B762-0728-D52A8A68CD4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D3004930-BC7D-77F8-3BFC-B33F2A45316E}"/>
                </a:ext>
              </a:extLst>
            </p:cNvPr>
            <p:cNvGrpSpPr/>
            <p:nvPr/>
          </p:nvGrpSpPr>
          <p:grpSpPr>
            <a:xfrm rot="16200000">
              <a:off x="7966256" y="4832692"/>
              <a:ext cx="144365" cy="144462"/>
              <a:chOff x="8755774" y="1777262"/>
              <a:chExt cx="115866" cy="115944"/>
            </a:xfrm>
            <a:solidFill>
              <a:schemeClr val="bg1">
                <a:alpha val="10000"/>
              </a:schemeClr>
            </a:solidFill>
          </p:grpSpPr>
          <p:sp>
            <p:nvSpPr>
              <p:cNvPr id="1383" name="Freeform 1382">
                <a:extLst>
                  <a:ext uri="{FF2B5EF4-FFF2-40B4-BE49-F238E27FC236}">
                    <a16:creationId xmlns:a16="http://schemas.microsoft.com/office/drawing/2014/main" id="{7F051C5D-FC18-7F35-2E40-92E77CAFF42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FC422043-424E-09C6-A752-9414148B902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45B213B3-B8EA-95E7-871A-1649F97D54F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5248D668-D624-2BA9-C035-62C2DCD9F024}"/>
                </a:ext>
              </a:extLst>
            </p:cNvPr>
            <p:cNvGrpSpPr/>
            <p:nvPr/>
          </p:nvGrpSpPr>
          <p:grpSpPr>
            <a:xfrm rot="16200000">
              <a:off x="8460778" y="4832692"/>
              <a:ext cx="144365" cy="144462"/>
              <a:chOff x="8755774" y="1777262"/>
              <a:chExt cx="115866" cy="115944"/>
            </a:xfrm>
            <a:solidFill>
              <a:schemeClr val="bg1">
                <a:alpha val="10000"/>
              </a:schemeClr>
            </a:solidFill>
          </p:grpSpPr>
          <p:sp>
            <p:nvSpPr>
              <p:cNvPr id="1387" name="Freeform 1386">
                <a:extLst>
                  <a:ext uri="{FF2B5EF4-FFF2-40B4-BE49-F238E27FC236}">
                    <a16:creationId xmlns:a16="http://schemas.microsoft.com/office/drawing/2014/main" id="{7BB4ED27-8474-F5B7-80A9-0AE287E9743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48813D57-48AA-9875-23A9-686B746E00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DFDB7465-B6FA-4B50-E2B6-B5312C04E4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0E66F051-57E3-F518-3E2C-ED2318D3CD7B}"/>
                </a:ext>
              </a:extLst>
            </p:cNvPr>
            <p:cNvGrpSpPr/>
            <p:nvPr/>
          </p:nvGrpSpPr>
          <p:grpSpPr>
            <a:xfrm rot="16200000">
              <a:off x="8955296" y="4832692"/>
              <a:ext cx="144365" cy="144462"/>
              <a:chOff x="8755774" y="1777262"/>
              <a:chExt cx="115866" cy="115944"/>
            </a:xfrm>
            <a:solidFill>
              <a:schemeClr val="bg1">
                <a:alpha val="10000"/>
              </a:schemeClr>
            </a:solidFill>
          </p:grpSpPr>
          <p:sp>
            <p:nvSpPr>
              <p:cNvPr id="1391" name="Freeform 1390">
                <a:extLst>
                  <a:ext uri="{FF2B5EF4-FFF2-40B4-BE49-F238E27FC236}">
                    <a16:creationId xmlns:a16="http://schemas.microsoft.com/office/drawing/2014/main" id="{2962374D-0E4A-514B-4FE7-D91CE64CBC5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FC7DE6A9-D86E-28AE-5E4B-8735E771C87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2D98D56A-7558-8298-A661-C5A21EBFE44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4B1F6702-75BE-4AC0-6673-4C8E2F87319E}"/>
              </a:ext>
            </a:extLst>
          </p:cNvPr>
          <p:cNvSpPr>
            <a:spLocks noGrp="1"/>
          </p:cNvSpPr>
          <p:nvPr>
            <p:ph type="title"/>
          </p:nvPr>
        </p:nvSpPr>
        <p:spPr/>
        <p:txBody>
          <a:bodyPr/>
          <a:lstStyle/>
          <a:p>
            <a:r>
              <a:rPr lang="en-IE" dirty="0">
                <a:latin typeface="Ginka" panose="02010103030201020103" pitchFamily="50" charset="0"/>
              </a:rPr>
              <a:t>5 Key Stages</a:t>
            </a:r>
          </a:p>
        </p:txBody>
      </p:sp>
      <p:pic>
        <p:nvPicPr>
          <p:cNvPr id="2" name="Picture 4">
            <a:extLst>
              <a:ext uri="{FF2B5EF4-FFF2-40B4-BE49-F238E27FC236}">
                <a16:creationId xmlns:a16="http://schemas.microsoft.com/office/drawing/2014/main" id="{E1840CE8-247D-DAA6-DC7D-5A82D11B35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71712"/>
            <a:ext cx="1210813" cy="12144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219246A-8536-B10C-8D70-633CCC2F93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608" y="2258972"/>
            <a:ext cx="1210814" cy="12217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7AC7318-C610-2ABC-D32B-D3E0724ABD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8417" y="2255313"/>
            <a:ext cx="1210815" cy="12217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EB314CE-5FB3-28EA-B774-E282227549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0227" y="2262674"/>
            <a:ext cx="1207145" cy="12180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4B633FF-EFFB-DAC8-CCDD-807CF286DB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67" y="2254940"/>
            <a:ext cx="1207558" cy="1218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yellow stars around it&#10;&#10;AI-generated content may be incorrect.">
            <a:extLst>
              <a:ext uri="{FF2B5EF4-FFF2-40B4-BE49-F238E27FC236}">
                <a16:creationId xmlns:a16="http://schemas.microsoft.com/office/drawing/2014/main" id="{CC3B8C0F-D665-C2B4-F4DA-66A7C854D9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317002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a:extLst>
            <a:ext uri="{FF2B5EF4-FFF2-40B4-BE49-F238E27FC236}">
              <a16:creationId xmlns:a16="http://schemas.microsoft.com/office/drawing/2014/main" id="{F61D6C4D-D5B1-79D0-88EB-EB096E61D4FF}"/>
            </a:ext>
          </a:extLst>
        </p:cNvPr>
        <p:cNvGrpSpPr/>
        <p:nvPr/>
      </p:nvGrpSpPr>
      <p:grpSpPr>
        <a:xfrm>
          <a:off x="0" y="0"/>
          <a:ext cx="0" cy="0"/>
          <a:chOff x="0" y="0"/>
          <a:chExt cx="0" cy="0"/>
        </a:xfrm>
      </p:grpSpPr>
      <p:grpSp>
        <p:nvGrpSpPr>
          <p:cNvPr id="1395" name="Group 1394">
            <a:extLst>
              <a:ext uri="{FF2B5EF4-FFF2-40B4-BE49-F238E27FC236}">
                <a16:creationId xmlns:a16="http://schemas.microsoft.com/office/drawing/2014/main" id="{18D98D96-1871-8D9B-AE73-AE4D666A3A7E}"/>
              </a:ext>
            </a:extLst>
          </p:cNvPr>
          <p:cNvGrpSpPr/>
          <p:nvPr/>
        </p:nvGrpSpPr>
        <p:grpSpPr>
          <a:xfrm>
            <a:off x="5884668" y="2748070"/>
            <a:ext cx="3215042" cy="2229035"/>
            <a:chOff x="54000" y="1077750"/>
            <a:chExt cx="9045710" cy="3899355"/>
          </a:xfrm>
          <a:noFill/>
        </p:grpSpPr>
        <p:grpSp>
          <p:nvGrpSpPr>
            <p:cNvPr id="29" name="Graphic 270">
              <a:extLst>
                <a:ext uri="{FF2B5EF4-FFF2-40B4-BE49-F238E27FC236}">
                  <a16:creationId xmlns:a16="http://schemas.microsoft.com/office/drawing/2014/main" id="{89A122AE-DFEA-09AE-3DD3-1447B3ED36C6}"/>
                </a:ext>
              </a:extLst>
            </p:cNvPr>
            <p:cNvGrpSpPr/>
            <p:nvPr/>
          </p:nvGrpSpPr>
          <p:grpSpPr>
            <a:xfrm rot="16200000">
              <a:off x="54048" y="1077702"/>
              <a:ext cx="144365" cy="144462"/>
              <a:chOff x="8755774" y="1352550"/>
              <a:chExt cx="115866" cy="115944"/>
            </a:xfrm>
            <a:grpFill/>
          </p:grpSpPr>
          <p:sp>
            <p:nvSpPr>
              <p:cNvPr id="322" name="Freeform 321">
                <a:extLst>
                  <a:ext uri="{FF2B5EF4-FFF2-40B4-BE49-F238E27FC236}">
                    <a16:creationId xmlns:a16="http://schemas.microsoft.com/office/drawing/2014/main" id="{027C475D-157B-E971-8552-6359D274021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88AA39FA-9F2E-F4B2-C559-2EA15F6EC1A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7C282CAD-52C1-7569-CA6B-9F56F2A91D9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16948145-6A50-C8ED-3418-12983EB16FE5}"/>
                </a:ext>
              </a:extLst>
            </p:cNvPr>
            <p:cNvGrpSpPr/>
            <p:nvPr/>
          </p:nvGrpSpPr>
          <p:grpSpPr>
            <a:xfrm rot="16200000">
              <a:off x="548570" y="1077702"/>
              <a:ext cx="144365" cy="144462"/>
              <a:chOff x="8755774" y="1777262"/>
              <a:chExt cx="115866" cy="115944"/>
            </a:xfrm>
            <a:grpFill/>
          </p:grpSpPr>
          <p:sp>
            <p:nvSpPr>
              <p:cNvPr id="298" name="Freeform 297">
                <a:extLst>
                  <a:ext uri="{FF2B5EF4-FFF2-40B4-BE49-F238E27FC236}">
                    <a16:creationId xmlns:a16="http://schemas.microsoft.com/office/drawing/2014/main" id="{684790FB-ECAB-B617-0AF1-7F7BCF7DBD8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DBE215E7-7630-5BC1-AC33-C668B3C06EE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795C39CA-EFEC-0F69-2043-4CE3B645D10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B8B7E202-D768-595C-5019-CF23BEF6944D}"/>
                </a:ext>
              </a:extLst>
            </p:cNvPr>
            <p:cNvGrpSpPr/>
            <p:nvPr/>
          </p:nvGrpSpPr>
          <p:grpSpPr>
            <a:xfrm rot="16200000">
              <a:off x="1043074" y="1077720"/>
              <a:ext cx="144365" cy="144426"/>
              <a:chOff x="8755774" y="2201975"/>
              <a:chExt cx="115866" cy="115915"/>
            </a:xfrm>
            <a:grpFill/>
          </p:grpSpPr>
          <p:sp>
            <p:nvSpPr>
              <p:cNvPr id="274" name="Freeform 273">
                <a:extLst>
                  <a:ext uri="{FF2B5EF4-FFF2-40B4-BE49-F238E27FC236}">
                    <a16:creationId xmlns:a16="http://schemas.microsoft.com/office/drawing/2014/main" id="{3BD7FEEF-9A7C-E762-0C61-5DCAC37DA460}"/>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FBCB3F60-9BE2-83FF-4D79-30C62B8A1E9E}"/>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70974471-98AE-884D-44F9-1918E717F87B}"/>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90F423F1-EF70-D653-DB35-052DC3CEAF08}"/>
                </a:ext>
              </a:extLst>
            </p:cNvPr>
            <p:cNvGrpSpPr/>
            <p:nvPr/>
          </p:nvGrpSpPr>
          <p:grpSpPr>
            <a:xfrm rot="16200000">
              <a:off x="1537560" y="1077720"/>
              <a:ext cx="144365" cy="144426"/>
              <a:chOff x="8755774" y="2626688"/>
              <a:chExt cx="115866" cy="115915"/>
            </a:xfrm>
            <a:grpFill/>
          </p:grpSpPr>
          <p:sp>
            <p:nvSpPr>
              <p:cNvPr id="250" name="Freeform 249">
                <a:extLst>
                  <a:ext uri="{FF2B5EF4-FFF2-40B4-BE49-F238E27FC236}">
                    <a16:creationId xmlns:a16="http://schemas.microsoft.com/office/drawing/2014/main" id="{7B79584F-28B0-592B-1632-DCA1CE5F7FDB}"/>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080B2ED6-B517-B8A3-4AE9-0E51DA16DA75}"/>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039F9625-DB78-D1CC-EA68-52C74302D830}"/>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E339FE7C-B625-BE85-736B-3A2B09BA8EDE}"/>
                </a:ext>
              </a:extLst>
            </p:cNvPr>
            <p:cNvGrpSpPr/>
            <p:nvPr/>
          </p:nvGrpSpPr>
          <p:grpSpPr>
            <a:xfrm rot="16200000">
              <a:off x="2032046" y="1077720"/>
              <a:ext cx="144365" cy="144426"/>
              <a:chOff x="8755774" y="3051400"/>
              <a:chExt cx="115866" cy="115915"/>
            </a:xfrm>
            <a:grpFill/>
          </p:grpSpPr>
          <p:sp>
            <p:nvSpPr>
              <p:cNvPr id="226" name="Freeform 225">
                <a:extLst>
                  <a:ext uri="{FF2B5EF4-FFF2-40B4-BE49-F238E27FC236}">
                    <a16:creationId xmlns:a16="http://schemas.microsoft.com/office/drawing/2014/main" id="{0E2F9670-DAEC-A1AB-2455-802543D03027}"/>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2A0CA6DA-5FBE-14F0-0ADE-5B58EE914618}"/>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08681CFC-4887-6091-4411-FBA155A45BB8}"/>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6497E400-76DE-7E1D-6316-1C3C9453C430}"/>
                </a:ext>
              </a:extLst>
            </p:cNvPr>
            <p:cNvGrpSpPr/>
            <p:nvPr/>
          </p:nvGrpSpPr>
          <p:grpSpPr>
            <a:xfrm rot="16200000">
              <a:off x="2526532" y="1077720"/>
              <a:ext cx="144365" cy="144426"/>
              <a:chOff x="8755774" y="3476113"/>
              <a:chExt cx="115866" cy="115915"/>
            </a:xfrm>
            <a:grpFill/>
          </p:grpSpPr>
          <p:sp>
            <p:nvSpPr>
              <p:cNvPr id="202" name="Freeform 201">
                <a:extLst>
                  <a:ext uri="{FF2B5EF4-FFF2-40B4-BE49-F238E27FC236}">
                    <a16:creationId xmlns:a16="http://schemas.microsoft.com/office/drawing/2014/main" id="{87E27543-70EC-7466-A402-862626F49929}"/>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25A5D015-76ED-A283-C5BC-5964A5872E6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CFD9EEAB-F597-C761-CE89-B633CD896F9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5C222FFF-D977-10C6-087E-0A0426C6A998}"/>
                </a:ext>
              </a:extLst>
            </p:cNvPr>
            <p:cNvGrpSpPr/>
            <p:nvPr/>
          </p:nvGrpSpPr>
          <p:grpSpPr>
            <a:xfrm rot="16200000">
              <a:off x="3021036" y="1077702"/>
              <a:ext cx="144365" cy="144462"/>
              <a:chOff x="8755774" y="3900798"/>
              <a:chExt cx="115866" cy="115944"/>
            </a:xfrm>
            <a:grpFill/>
          </p:grpSpPr>
          <p:sp>
            <p:nvSpPr>
              <p:cNvPr id="178" name="Freeform 177">
                <a:extLst>
                  <a:ext uri="{FF2B5EF4-FFF2-40B4-BE49-F238E27FC236}">
                    <a16:creationId xmlns:a16="http://schemas.microsoft.com/office/drawing/2014/main" id="{9136BCF2-8C07-FC1C-F363-5D019F38547C}"/>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7695CAA4-E525-836A-EFC9-3D9611ECC62A}"/>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1943C2EB-4D0D-2DFF-A771-19DB297FB9B3}"/>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DD1A2640-E571-943D-DB75-42F656873659}"/>
                </a:ext>
              </a:extLst>
            </p:cNvPr>
            <p:cNvGrpSpPr/>
            <p:nvPr/>
          </p:nvGrpSpPr>
          <p:grpSpPr>
            <a:xfrm rot="16200000">
              <a:off x="3515558" y="1077702"/>
              <a:ext cx="144365" cy="144462"/>
              <a:chOff x="8755774" y="4325511"/>
              <a:chExt cx="115866" cy="115944"/>
            </a:xfrm>
            <a:grpFill/>
          </p:grpSpPr>
          <p:sp>
            <p:nvSpPr>
              <p:cNvPr id="154" name="Freeform 153">
                <a:extLst>
                  <a:ext uri="{FF2B5EF4-FFF2-40B4-BE49-F238E27FC236}">
                    <a16:creationId xmlns:a16="http://schemas.microsoft.com/office/drawing/2014/main" id="{1D47A85D-F619-CE74-E762-7994DCC66C8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A11E1F22-B01C-5842-1DBE-819D618D16AB}"/>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D3C5EF2C-AEC8-450B-B742-5F050AC145B2}"/>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F7C7835C-17B9-0DDE-3E58-32F13446AB22}"/>
                </a:ext>
              </a:extLst>
            </p:cNvPr>
            <p:cNvGrpSpPr/>
            <p:nvPr/>
          </p:nvGrpSpPr>
          <p:grpSpPr>
            <a:xfrm rot="16200000">
              <a:off x="4010080" y="1077702"/>
              <a:ext cx="144365" cy="144462"/>
              <a:chOff x="8755774" y="1352550"/>
              <a:chExt cx="115866" cy="115944"/>
            </a:xfrm>
            <a:grpFill/>
          </p:grpSpPr>
          <p:sp>
            <p:nvSpPr>
              <p:cNvPr id="130" name="Freeform 129">
                <a:extLst>
                  <a:ext uri="{FF2B5EF4-FFF2-40B4-BE49-F238E27FC236}">
                    <a16:creationId xmlns:a16="http://schemas.microsoft.com/office/drawing/2014/main" id="{7C861477-16AC-C854-B0EA-01228C00023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C88CAF65-C936-152A-BA74-A04E69889B8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255C6159-9877-80F6-8665-5FB78BBB25C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34E22872-D2F5-111E-B792-81AFF746E3D3}"/>
                </a:ext>
              </a:extLst>
            </p:cNvPr>
            <p:cNvGrpSpPr/>
            <p:nvPr/>
          </p:nvGrpSpPr>
          <p:grpSpPr>
            <a:xfrm rot="16200000">
              <a:off x="4504602" y="1077702"/>
              <a:ext cx="144365" cy="144462"/>
              <a:chOff x="8755774" y="1777262"/>
              <a:chExt cx="115866" cy="115944"/>
            </a:xfrm>
            <a:grpFill/>
          </p:grpSpPr>
          <p:sp>
            <p:nvSpPr>
              <p:cNvPr id="103" name="Freeform 102">
                <a:extLst>
                  <a:ext uri="{FF2B5EF4-FFF2-40B4-BE49-F238E27FC236}">
                    <a16:creationId xmlns:a16="http://schemas.microsoft.com/office/drawing/2014/main" id="{70B2133D-9004-8C30-56A8-6A4E11C4EFA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8A0D6839-E89D-86DC-595A-706EC4B6EA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DE0BE8E1-6F4D-D597-D7DA-BDBB8363DB1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3FD1CD7E-4988-5963-6645-332C93D65DD3}"/>
                </a:ext>
              </a:extLst>
            </p:cNvPr>
            <p:cNvGrpSpPr/>
            <p:nvPr/>
          </p:nvGrpSpPr>
          <p:grpSpPr>
            <a:xfrm rot="16200000">
              <a:off x="4999124" y="1077702"/>
              <a:ext cx="144365" cy="144462"/>
              <a:chOff x="8755774" y="1777262"/>
              <a:chExt cx="115866" cy="115944"/>
            </a:xfrm>
            <a:grpFill/>
          </p:grpSpPr>
          <p:sp>
            <p:nvSpPr>
              <p:cNvPr id="375" name="Freeform 374">
                <a:extLst>
                  <a:ext uri="{FF2B5EF4-FFF2-40B4-BE49-F238E27FC236}">
                    <a16:creationId xmlns:a16="http://schemas.microsoft.com/office/drawing/2014/main" id="{555B0F8C-8D1B-2BDC-C02A-1287E9E5C38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20CD851E-143E-73FD-8889-8E6A03D4B73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0EB17E4F-600C-949A-D584-198052B7FA5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1ABB326D-6DA4-E237-B2BF-92A1C2810D7B}"/>
                </a:ext>
              </a:extLst>
            </p:cNvPr>
            <p:cNvGrpSpPr/>
            <p:nvPr/>
          </p:nvGrpSpPr>
          <p:grpSpPr>
            <a:xfrm rot="16200000">
              <a:off x="5493646" y="1077702"/>
              <a:ext cx="144365" cy="144462"/>
              <a:chOff x="8755774" y="1777262"/>
              <a:chExt cx="115866" cy="115944"/>
            </a:xfrm>
            <a:grpFill/>
          </p:grpSpPr>
          <p:sp>
            <p:nvSpPr>
              <p:cNvPr id="407" name="Freeform 406">
                <a:extLst>
                  <a:ext uri="{FF2B5EF4-FFF2-40B4-BE49-F238E27FC236}">
                    <a16:creationId xmlns:a16="http://schemas.microsoft.com/office/drawing/2014/main" id="{0A7C08C3-AD67-EB54-A976-64ED7F05714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8034ED6D-6ADF-6530-B398-38ADF905368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6028804E-0014-CD8D-DAB4-06703DE2D2A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493D159B-DB22-A36D-DEB1-A218AFD4AC4E}"/>
                </a:ext>
              </a:extLst>
            </p:cNvPr>
            <p:cNvGrpSpPr/>
            <p:nvPr/>
          </p:nvGrpSpPr>
          <p:grpSpPr>
            <a:xfrm rot="16200000">
              <a:off x="5988168" y="1077702"/>
              <a:ext cx="144365" cy="144462"/>
              <a:chOff x="8755774" y="1777262"/>
              <a:chExt cx="115866" cy="115944"/>
            </a:xfrm>
            <a:grpFill/>
          </p:grpSpPr>
          <p:sp>
            <p:nvSpPr>
              <p:cNvPr id="439" name="Freeform 438">
                <a:extLst>
                  <a:ext uri="{FF2B5EF4-FFF2-40B4-BE49-F238E27FC236}">
                    <a16:creationId xmlns:a16="http://schemas.microsoft.com/office/drawing/2014/main" id="{4BF5DDD3-3F4A-BF02-ADBB-26FB204384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46A0324B-0054-A1CF-EE23-F166187A796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8463CDF4-9898-B6E5-7B5B-D00B8B93CA3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67C9A28E-71B2-140F-2264-9A3A049A6BE9}"/>
                </a:ext>
              </a:extLst>
            </p:cNvPr>
            <p:cNvGrpSpPr/>
            <p:nvPr/>
          </p:nvGrpSpPr>
          <p:grpSpPr>
            <a:xfrm rot="16200000">
              <a:off x="6482690" y="1077702"/>
              <a:ext cx="144365" cy="144462"/>
              <a:chOff x="8755774" y="1777262"/>
              <a:chExt cx="115866" cy="115944"/>
            </a:xfrm>
            <a:grpFill/>
          </p:grpSpPr>
          <p:sp>
            <p:nvSpPr>
              <p:cNvPr id="471" name="Freeform 470">
                <a:extLst>
                  <a:ext uri="{FF2B5EF4-FFF2-40B4-BE49-F238E27FC236}">
                    <a16:creationId xmlns:a16="http://schemas.microsoft.com/office/drawing/2014/main" id="{7FB82525-210A-29AD-3D47-AB00D6DBFD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02ECD964-93D0-E566-1208-C5C6B5113F6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5E42F7A0-825A-4113-57B7-0C34DAD0B81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F73E5A65-20ED-49F7-2A3B-551A356768EA}"/>
                </a:ext>
              </a:extLst>
            </p:cNvPr>
            <p:cNvGrpSpPr/>
            <p:nvPr/>
          </p:nvGrpSpPr>
          <p:grpSpPr>
            <a:xfrm rot="16200000">
              <a:off x="6977212" y="1077702"/>
              <a:ext cx="144365" cy="144462"/>
              <a:chOff x="8755774" y="1777262"/>
              <a:chExt cx="115866" cy="115944"/>
            </a:xfrm>
            <a:grpFill/>
          </p:grpSpPr>
          <p:sp>
            <p:nvSpPr>
              <p:cNvPr id="503" name="Freeform 502">
                <a:extLst>
                  <a:ext uri="{FF2B5EF4-FFF2-40B4-BE49-F238E27FC236}">
                    <a16:creationId xmlns:a16="http://schemas.microsoft.com/office/drawing/2014/main" id="{9FEA43FD-C44D-CA7F-3365-489FB036A6B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2B08F2C6-5904-494E-E101-A6C5CBA6BA7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6945D145-DE5C-BA49-12B0-7E14AEE8C63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CD16265A-6249-54E8-0BD5-3D09BA7F4F5C}"/>
                </a:ext>
              </a:extLst>
            </p:cNvPr>
            <p:cNvGrpSpPr/>
            <p:nvPr/>
          </p:nvGrpSpPr>
          <p:grpSpPr>
            <a:xfrm rot="16200000">
              <a:off x="7471734" y="1077702"/>
              <a:ext cx="144365" cy="144462"/>
              <a:chOff x="8755774" y="1777262"/>
              <a:chExt cx="115866" cy="115944"/>
            </a:xfrm>
            <a:grpFill/>
          </p:grpSpPr>
          <p:sp>
            <p:nvSpPr>
              <p:cNvPr id="535" name="Freeform 534">
                <a:extLst>
                  <a:ext uri="{FF2B5EF4-FFF2-40B4-BE49-F238E27FC236}">
                    <a16:creationId xmlns:a16="http://schemas.microsoft.com/office/drawing/2014/main" id="{7BF6FB87-45D8-E6F1-1CCF-445EB94BCE0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59FB9DAF-AF46-07B1-FD91-2B67DC1F961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BDF4ADB6-244F-A343-DE4B-9DF7333F4DE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459460AB-E7D9-98C1-45FF-465CC0FEA045}"/>
                </a:ext>
              </a:extLst>
            </p:cNvPr>
            <p:cNvGrpSpPr/>
            <p:nvPr/>
          </p:nvGrpSpPr>
          <p:grpSpPr>
            <a:xfrm rot="16200000">
              <a:off x="7966256" y="1077702"/>
              <a:ext cx="144365" cy="144462"/>
              <a:chOff x="8755774" y="1777262"/>
              <a:chExt cx="115866" cy="115944"/>
            </a:xfrm>
            <a:grpFill/>
          </p:grpSpPr>
          <p:sp>
            <p:nvSpPr>
              <p:cNvPr id="567" name="Freeform 566">
                <a:extLst>
                  <a:ext uri="{FF2B5EF4-FFF2-40B4-BE49-F238E27FC236}">
                    <a16:creationId xmlns:a16="http://schemas.microsoft.com/office/drawing/2014/main" id="{96BFC490-F0EF-BC48-6EB0-EEFD05EB79A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4AACAA64-D6B7-B381-B4F8-991057AE885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107BF8D6-6E66-F94D-3660-EF56A379BA3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907F5264-E7C0-981E-1485-52496D8BFAC9}"/>
                </a:ext>
              </a:extLst>
            </p:cNvPr>
            <p:cNvGrpSpPr/>
            <p:nvPr/>
          </p:nvGrpSpPr>
          <p:grpSpPr>
            <a:xfrm rot="16200000">
              <a:off x="8460778" y="1077702"/>
              <a:ext cx="144365" cy="144462"/>
              <a:chOff x="8755774" y="1777262"/>
              <a:chExt cx="115866" cy="115944"/>
            </a:xfrm>
            <a:grpFill/>
          </p:grpSpPr>
          <p:sp>
            <p:nvSpPr>
              <p:cNvPr id="599" name="Freeform 598">
                <a:extLst>
                  <a:ext uri="{FF2B5EF4-FFF2-40B4-BE49-F238E27FC236}">
                    <a16:creationId xmlns:a16="http://schemas.microsoft.com/office/drawing/2014/main" id="{B62C6F62-7FD2-BF37-18A6-61AAD6662B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13D16252-5746-24F3-7E65-A5960B87F4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7E896F69-DCC8-F67B-88DC-1686D210F67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10C7DB25-D6A8-6C61-395B-2B56F8257B29}"/>
                </a:ext>
              </a:extLst>
            </p:cNvPr>
            <p:cNvGrpSpPr/>
            <p:nvPr/>
          </p:nvGrpSpPr>
          <p:grpSpPr>
            <a:xfrm rot="16200000">
              <a:off x="8955296" y="1077702"/>
              <a:ext cx="144365" cy="144462"/>
              <a:chOff x="8755774" y="1777262"/>
              <a:chExt cx="115866" cy="115944"/>
            </a:xfrm>
            <a:grpFill/>
          </p:grpSpPr>
          <p:sp>
            <p:nvSpPr>
              <p:cNvPr id="631" name="Freeform 630">
                <a:extLst>
                  <a:ext uri="{FF2B5EF4-FFF2-40B4-BE49-F238E27FC236}">
                    <a16:creationId xmlns:a16="http://schemas.microsoft.com/office/drawing/2014/main" id="{7F02088D-7EE7-2DCB-D9B0-3C76E60E43C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E41863EA-8555-54FE-7520-B02815013C4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EC4AF0E4-8802-38F5-A224-07DD57FC29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CC8B5680-4A1A-3517-EBDA-B3C1E23491F6}"/>
                </a:ext>
              </a:extLst>
            </p:cNvPr>
            <p:cNvGrpSpPr/>
            <p:nvPr/>
          </p:nvGrpSpPr>
          <p:grpSpPr>
            <a:xfrm rot="16200000">
              <a:off x="54048" y="1453201"/>
              <a:ext cx="144365" cy="144462"/>
              <a:chOff x="8755774" y="1352550"/>
              <a:chExt cx="115866" cy="115944"/>
            </a:xfrm>
            <a:grpFill/>
          </p:grpSpPr>
          <p:sp>
            <p:nvSpPr>
              <p:cNvPr id="635" name="Freeform 634">
                <a:extLst>
                  <a:ext uri="{FF2B5EF4-FFF2-40B4-BE49-F238E27FC236}">
                    <a16:creationId xmlns:a16="http://schemas.microsoft.com/office/drawing/2014/main" id="{4BFE2D5F-F8B0-EBF5-D05D-5FD0E36C3A92}"/>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F80443B5-D268-C754-9C8C-AC14A9A142B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36642F2D-8AB8-16C6-ABEE-E0132D4EAA9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1421E6D1-2D52-3E20-03D0-BE5AF562D81D}"/>
                </a:ext>
              </a:extLst>
            </p:cNvPr>
            <p:cNvGrpSpPr/>
            <p:nvPr/>
          </p:nvGrpSpPr>
          <p:grpSpPr>
            <a:xfrm rot="16200000">
              <a:off x="548570" y="1453201"/>
              <a:ext cx="144365" cy="144462"/>
              <a:chOff x="8755774" y="1777262"/>
              <a:chExt cx="115866" cy="115944"/>
            </a:xfrm>
            <a:grpFill/>
          </p:grpSpPr>
          <p:sp>
            <p:nvSpPr>
              <p:cNvPr id="639" name="Freeform 638">
                <a:extLst>
                  <a:ext uri="{FF2B5EF4-FFF2-40B4-BE49-F238E27FC236}">
                    <a16:creationId xmlns:a16="http://schemas.microsoft.com/office/drawing/2014/main" id="{80D4F862-E427-7C24-79A8-2672281FFAC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D4027AF6-9048-E9DF-F653-DA7C1323311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3D232718-4899-C7C4-29D7-00B20C4F528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44E88E44-7D9F-92CC-451D-23EA2DAC5708}"/>
                </a:ext>
              </a:extLst>
            </p:cNvPr>
            <p:cNvGrpSpPr/>
            <p:nvPr/>
          </p:nvGrpSpPr>
          <p:grpSpPr>
            <a:xfrm rot="16200000">
              <a:off x="1043074" y="1453219"/>
              <a:ext cx="144365" cy="144426"/>
              <a:chOff x="8755774" y="2201975"/>
              <a:chExt cx="115866" cy="115915"/>
            </a:xfrm>
            <a:grpFill/>
          </p:grpSpPr>
          <p:sp>
            <p:nvSpPr>
              <p:cNvPr id="643" name="Freeform 642">
                <a:extLst>
                  <a:ext uri="{FF2B5EF4-FFF2-40B4-BE49-F238E27FC236}">
                    <a16:creationId xmlns:a16="http://schemas.microsoft.com/office/drawing/2014/main" id="{ACDC40D9-8464-C559-5834-E11B3A4F9769}"/>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64507A46-68C6-27EF-57CA-05F962FD8FAD}"/>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6AD01AF5-0AC3-B2BA-2BA8-47EB94915662}"/>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F52A5404-9D4F-5488-974A-A425203272D3}"/>
                </a:ext>
              </a:extLst>
            </p:cNvPr>
            <p:cNvGrpSpPr/>
            <p:nvPr/>
          </p:nvGrpSpPr>
          <p:grpSpPr>
            <a:xfrm rot="16200000">
              <a:off x="1537560" y="1453219"/>
              <a:ext cx="144365" cy="144426"/>
              <a:chOff x="8755774" y="2626688"/>
              <a:chExt cx="115866" cy="115915"/>
            </a:xfrm>
            <a:grpFill/>
          </p:grpSpPr>
          <p:sp>
            <p:nvSpPr>
              <p:cNvPr id="647" name="Freeform 646">
                <a:extLst>
                  <a:ext uri="{FF2B5EF4-FFF2-40B4-BE49-F238E27FC236}">
                    <a16:creationId xmlns:a16="http://schemas.microsoft.com/office/drawing/2014/main" id="{D2B12F05-C3B8-7011-CB1A-C7F623B47026}"/>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AFA5687A-11C6-2F39-8BC7-3A320EB0A75C}"/>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03607EEE-1AEA-9ABF-D418-0ED310FE494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B15826EF-6CA8-ADE7-0186-E441610569A0}"/>
                </a:ext>
              </a:extLst>
            </p:cNvPr>
            <p:cNvGrpSpPr/>
            <p:nvPr/>
          </p:nvGrpSpPr>
          <p:grpSpPr>
            <a:xfrm rot="16200000">
              <a:off x="2032046" y="1453219"/>
              <a:ext cx="144365" cy="144426"/>
              <a:chOff x="8755774" y="3051400"/>
              <a:chExt cx="115866" cy="115915"/>
            </a:xfrm>
            <a:grpFill/>
          </p:grpSpPr>
          <p:sp>
            <p:nvSpPr>
              <p:cNvPr id="651" name="Freeform 650">
                <a:extLst>
                  <a:ext uri="{FF2B5EF4-FFF2-40B4-BE49-F238E27FC236}">
                    <a16:creationId xmlns:a16="http://schemas.microsoft.com/office/drawing/2014/main" id="{2F39091D-4C89-96BB-A1EE-6CE77E85903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D06E05B9-55A5-DA4F-73BF-360BB83E45D0}"/>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5D831493-EF87-3A92-B2DF-54DE0AF74C40}"/>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75376275-2247-A7F2-8AB1-EEFD26CE1919}"/>
                </a:ext>
              </a:extLst>
            </p:cNvPr>
            <p:cNvGrpSpPr/>
            <p:nvPr/>
          </p:nvGrpSpPr>
          <p:grpSpPr>
            <a:xfrm rot="16200000">
              <a:off x="2526532" y="1453219"/>
              <a:ext cx="144365" cy="144426"/>
              <a:chOff x="8755774" y="3476113"/>
              <a:chExt cx="115866" cy="115915"/>
            </a:xfrm>
            <a:grpFill/>
          </p:grpSpPr>
          <p:sp>
            <p:nvSpPr>
              <p:cNvPr id="655" name="Freeform 654">
                <a:extLst>
                  <a:ext uri="{FF2B5EF4-FFF2-40B4-BE49-F238E27FC236}">
                    <a16:creationId xmlns:a16="http://schemas.microsoft.com/office/drawing/2014/main" id="{F6B37C2E-F69F-213C-BCB6-EEC7705DEED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A9AD3402-634D-67A3-C1AA-B97BE904A7D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9DACCC48-9701-D6ED-C696-DE50953C7EAD}"/>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1167654C-D029-E18E-F1C5-99926C260BB3}"/>
                </a:ext>
              </a:extLst>
            </p:cNvPr>
            <p:cNvGrpSpPr/>
            <p:nvPr/>
          </p:nvGrpSpPr>
          <p:grpSpPr>
            <a:xfrm rot="16200000">
              <a:off x="3021036" y="1453201"/>
              <a:ext cx="144365" cy="144462"/>
              <a:chOff x="8755774" y="3900798"/>
              <a:chExt cx="115866" cy="115944"/>
            </a:xfrm>
            <a:grpFill/>
          </p:grpSpPr>
          <p:sp>
            <p:nvSpPr>
              <p:cNvPr id="659" name="Freeform 658">
                <a:extLst>
                  <a:ext uri="{FF2B5EF4-FFF2-40B4-BE49-F238E27FC236}">
                    <a16:creationId xmlns:a16="http://schemas.microsoft.com/office/drawing/2014/main" id="{3FA35874-C579-317E-F025-52E3470C5B6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CC5A129C-E47F-C761-D105-A748655F7D47}"/>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7DFE175B-AA97-DDC9-5EAB-34131614FA66}"/>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A410D6B0-9E2D-FA4E-5CC2-2082BC4DE886}"/>
                </a:ext>
              </a:extLst>
            </p:cNvPr>
            <p:cNvGrpSpPr/>
            <p:nvPr/>
          </p:nvGrpSpPr>
          <p:grpSpPr>
            <a:xfrm rot="16200000">
              <a:off x="3515558" y="1453201"/>
              <a:ext cx="144365" cy="144462"/>
              <a:chOff x="8755774" y="4325511"/>
              <a:chExt cx="115866" cy="115944"/>
            </a:xfrm>
            <a:grpFill/>
          </p:grpSpPr>
          <p:sp>
            <p:nvSpPr>
              <p:cNvPr id="663" name="Freeform 662">
                <a:extLst>
                  <a:ext uri="{FF2B5EF4-FFF2-40B4-BE49-F238E27FC236}">
                    <a16:creationId xmlns:a16="http://schemas.microsoft.com/office/drawing/2014/main" id="{C5312269-0D06-ABF1-C230-DD9BF66F615B}"/>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DA8D9D3D-6F60-368D-78B9-169468D2371E}"/>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608A5261-461C-03CC-C65B-0F8C6FC01BEF}"/>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09AD535B-CE58-3BBA-598A-5C006DAD36D4}"/>
                </a:ext>
              </a:extLst>
            </p:cNvPr>
            <p:cNvGrpSpPr/>
            <p:nvPr/>
          </p:nvGrpSpPr>
          <p:grpSpPr>
            <a:xfrm rot="16200000">
              <a:off x="4010080" y="1453201"/>
              <a:ext cx="144365" cy="144462"/>
              <a:chOff x="8755774" y="1352550"/>
              <a:chExt cx="115866" cy="115944"/>
            </a:xfrm>
            <a:grpFill/>
          </p:grpSpPr>
          <p:sp>
            <p:nvSpPr>
              <p:cNvPr id="667" name="Freeform 666">
                <a:extLst>
                  <a:ext uri="{FF2B5EF4-FFF2-40B4-BE49-F238E27FC236}">
                    <a16:creationId xmlns:a16="http://schemas.microsoft.com/office/drawing/2014/main" id="{6F3532D6-68E2-4197-C6CE-3828783C251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C7C41D22-A2C0-8687-6574-7882FFB0331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A536D9B5-7D19-54DE-4CEC-F785D0D1152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BDCB1AF7-DD79-81CE-13D2-1740D53B03A8}"/>
                </a:ext>
              </a:extLst>
            </p:cNvPr>
            <p:cNvGrpSpPr/>
            <p:nvPr/>
          </p:nvGrpSpPr>
          <p:grpSpPr>
            <a:xfrm rot="16200000">
              <a:off x="4504602" y="1453201"/>
              <a:ext cx="144365" cy="144462"/>
              <a:chOff x="8755774" y="1777262"/>
              <a:chExt cx="115866" cy="115944"/>
            </a:xfrm>
            <a:grpFill/>
          </p:grpSpPr>
          <p:sp>
            <p:nvSpPr>
              <p:cNvPr id="671" name="Freeform 670">
                <a:extLst>
                  <a:ext uri="{FF2B5EF4-FFF2-40B4-BE49-F238E27FC236}">
                    <a16:creationId xmlns:a16="http://schemas.microsoft.com/office/drawing/2014/main" id="{4510092A-7A80-E75F-D740-7717DECA8A1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1770D8E6-9DC9-4AA5-974D-60A814D84E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A21C637D-C27C-3A51-E59A-F79B51C538C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36E46527-379A-E945-6546-BFA4D042CE89}"/>
                </a:ext>
              </a:extLst>
            </p:cNvPr>
            <p:cNvGrpSpPr/>
            <p:nvPr/>
          </p:nvGrpSpPr>
          <p:grpSpPr>
            <a:xfrm rot="16200000">
              <a:off x="4999124" y="1453201"/>
              <a:ext cx="144365" cy="144462"/>
              <a:chOff x="8755774" y="1777262"/>
              <a:chExt cx="115866" cy="115944"/>
            </a:xfrm>
            <a:grpFill/>
          </p:grpSpPr>
          <p:sp>
            <p:nvSpPr>
              <p:cNvPr id="675" name="Freeform 674">
                <a:extLst>
                  <a:ext uri="{FF2B5EF4-FFF2-40B4-BE49-F238E27FC236}">
                    <a16:creationId xmlns:a16="http://schemas.microsoft.com/office/drawing/2014/main" id="{F0197927-C86F-422B-B8BC-E9C9BC555BC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628DA718-E78D-662C-6A4A-EC1688194ED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7C794020-5DA5-03B4-EDE4-5FEC8B5AB1D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D1365AD7-CAEF-EBA7-5429-441C543FEFAE}"/>
                </a:ext>
              </a:extLst>
            </p:cNvPr>
            <p:cNvGrpSpPr/>
            <p:nvPr/>
          </p:nvGrpSpPr>
          <p:grpSpPr>
            <a:xfrm rot="16200000">
              <a:off x="5493646" y="1453201"/>
              <a:ext cx="144365" cy="144462"/>
              <a:chOff x="8755774" y="1777262"/>
              <a:chExt cx="115866" cy="115944"/>
            </a:xfrm>
            <a:grpFill/>
          </p:grpSpPr>
          <p:sp>
            <p:nvSpPr>
              <p:cNvPr id="679" name="Freeform 678">
                <a:extLst>
                  <a:ext uri="{FF2B5EF4-FFF2-40B4-BE49-F238E27FC236}">
                    <a16:creationId xmlns:a16="http://schemas.microsoft.com/office/drawing/2014/main" id="{5DF5AB37-7C43-6436-45A6-6F9807B64A3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81802669-BB39-02D3-16C9-33A47035006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32C89366-41F5-9A0A-E196-F2383F0A80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0D195E9E-C797-312A-0A9A-AA5CB1BC89E9}"/>
                </a:ext>
              </a:extLst>
            </p:cNvPr>
            <p:cNvGrpSpPr/>
            <p:nvPr/>
          </p:nvGrpSpPr>
          <p:grpSpPr>
            <a:xfrm rot="16200000">
              <a:off x="5988168" y="1453201"/>
              <a:ext cx="144365" cy="144462"/>
              <a:chOff x="8755774" y="1777262"/>
              <a:chExt cx="115866" cy="115944"/>
            </a:xfrm>
            <a:grpFill/>
          </p:grpSpPr>
          <p:sp>
            <p:nvSpPr>
              <p:cNvPr id="683" name="Freeform 682">
                <a:extLst>
                  <a:ext uri="{FF2B5EF4-FFF2-40B4-BE49-F238E27FC236}">
                    <a16:creationId xmlns:a16="http://schemas.microsoft.com/office/drawing/2014/main" id="{17F91C3C-94C4-5F96-6F27-D05AC78677A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092CA0F2-0189-F448-0E03-80253DB4FDC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B59C652B-A8D2-F894-64BA-9F4C4DAD5A3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522BF208-B889-001A-6CA1-D1A865A6DCFB}"/>
                </a:ext>
              </a:extLst>
            </p:cNvPr>
            <p:cNvGrpSpPr/>
            <p:nvPr/>
          </p:nvGrpSpPr>
          <p:grpSpPr>
            <a:xfrm rot="16200000">
              <a:off x="6482690" y="1453201"/>
              <a:ext cx="144365" cy="144462"/>
              <a:chOff x="8755774" y="1777262"/>
              <a:chExt cx="115866" cy="115944"/>
            </a:xfrm>
            <a:grpFill/>
          </p:grpSpPr>
          <p:sp>
            <p:nvSpPr>
              <p:cNvPr id="687" name="Freeform 686">
                <a:extLst>
                  <a:ext uri="{FF2B5EF4-FFF2-40B4-BE49-F238E27FC236}">
                    <a16:creationId xmlns:a16="http://schemas.microsoft.com/office/drawing/2014/main" id="{15C63B47-04C6-5E2D-EDED-F151819E23A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49032441-81F5-EF90-2149-0FA46CC729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0FDBCFF7-6A35-DDD1-1559-F807CD933FD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D6FF5F76-D173-AA0E-EB80-023166C2A601}"/>
                </a:ext>
              </a:extLst>
            </p:cNvPr>
            <p:cNvGrpSpPr/>
            <p:nvPr/>
          </p:nvGrpSpPr>
          <p:grpSpPr>
            <a:xfrm rot="16200000">
              <a:off x="6977212" y="1453201"/>
              <a:ext cx="144365" cy="144462"/>
              <a:chOff x="8755774" y="1777262"/>
              <a:chExt cx="115866" cy="115944"/>
            </a:xfrm>
            <a:grpFill/>
          </p:grpSpPr>
          <p:sp>
            <p:nvSpPr>
              <p:cNvPr id="691" name="Freeform 690">
                <a:extLst>
                  <a:ext uri="{FF2B5EF4-FFF2-40B4-BE49-F238E27FC236}">
                    <a16:creationId xmlns:a16="http://schemas.microsoft.com/office/drawing/2014/main" id="{5B5F8B96-79AA-0A47-490D-BAE4D525739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6C629C73-4D21-A393-36DF-F3D68AFE9E9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0D64A085-88F2-E08F-86AC-E07AA6C8234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591E7784-CE72-B857-205F-4ABF2B9C8EA3}"/>
                </a:ext>
              </a:extLst>
            </p:cNvPr>
            <p:cNvGrpSpPr/>
            <p:nvPr/>
          </p:nvGrpSpPr>
          <p:grpSpPr>
            <a:xfrm rot="16200000">
              <a:off x="7471734" y="1453201"/>
              <a:ext cx="144365" cy="144462"/>
              <a:chOff x="8755774" y="1777262"/>
              <a:chExt cx="115866" cy="115944"/>
            </a:xfrm>
            <a:grpFill/>
          </p:grpSpPr>
          <p:sp>
            <p:nvSpPr>
              <p:cNvPr id="695" name="Freeform 694">
                <a:extLst>
                  <a:ext uri="{FF2B5EF4-FFF2-40B4-BE49-F238E27FC236}">
                    <a16:creationId xmlns:a16="http://schemas.microsoft.com/office/drawing/2014/main" id="{E3A47824-C7E2-5CF2-22A6-01552F5FA21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251BFDD4-79FA-F002-3472-287C9988F31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83627D7E-B8B1-8D76-A42D-025A70ACF2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A1F89FFA-E35E-1A72-3536-A9228CEFA7CC}"/>
                </a:ext>
              </a:extLst>
            </p:cNvPr>
            <p:cNvGrpSpPr/>
            <p:nvPr/>
          </p:nvGrpSpPr>
          <p:grpSpPr>
            <a:xfrm rot="16200000">
              <a:off x="7966256" y="1453201"/>
              <a:ext cx="144365" cy="144462"/>
              <a:chOff x="8755774" y="1777262"/>
              <a:chExt cx="115866" cy="115944"/>
            </a:xfrm>
            <a:grpFill/>
          </p:grpSpPr>
          <p:sp>
            <p:nvSpPr>
              <p:cNvPr id="699" name="Freeform 698">
                <a:extLst>
                  <a:ext uri="{FF2B5EF4-FFF2-40B4-BE49-F238E27FC236}">
                    <a16:creationId xmlns:a16="http://schemas.microsoft.com/office/drawing/2014/main" id="{D66123B9-3C34-AE6D-348B-9FF4F0000FC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725DF1F5-2EA2-85DE-5E7C-6689A5B67EC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E0983A58-C263-EF2F-C376-082678D624A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726A2E95-41DE-AC15-B4A2-F1E29992CDBE}"/>
                </a:ext>
              </a:extLst>
            </p:cNvPr>
            <p:cNvGrpSpPr/>
            <p:nvPr/>
          </p:nvGrpSpPr>
          <p:grpSpPr>
            <a:xfrm rot="16200000">
              <a:off x="8460778" y="1453201"/>
              <a:ext cx="144365" cy="144462"/>
              <a:chOff x="8755774" y="1777262"/>
              <a:chExt cx="115866" cy="115944"/>
            </a:xfrm>
            <a:grpFill/>
          </p:grpSpPr>
          <p:sp>
            <p:nvSpPr>
              <p:cNvPr id="703" name="Freeform 702">
                <a:extLst>
                  <a:ext uri="{FF2B5EF4-FFF2-40B4-BE49-F238E27FC236}">
                    <a16:creationId xmlns:a16="http://schemas.microsoft.com/office/drawing/2014/main" id="{D9F431BD-809D-ED22-B57D-4174A36EFA3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D55F76A3-0933-0E12-34B0-757B62DDCB8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BB310D35-1381-ED49-E142-92634EEE60C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58E2FB03-3FC5-71EF-D07C-14AD4F36EFA4}"/>
                </a:ext>
              </a:extLst>
            </p:cNvPr>
            <p:cNvGrpSpPr/>
            <p:nvPr/>
          </p:nvGrpSpPr>
          <p:grpSpPr>
            <a:xfrm rot="16200000">
              <a:off x="8955296" y="1453201"/>
              <a:ext cx="144365" cy="144462"/>
              <a:chOff x="8755774" y="1777262"/>
              <a:chExt cx="115866" cy="115944"/>
            </a:xfrm>
            <a:grpFill/>
          </p:grpSpPr>
          <p:sp>
            <p:nvSpPr>
              <p:cNvPr id="707" name="Freeform 706">
                <a:extLst>
                  <a:ext uri="{FF2B5EF4-FFF2-40B4-BE49-F238E27FC236}">
                    <a16:creationId xmlns:a16="http://schemas.microsoft.com/office/drawing/2014/main" id="{60286C79-0CB7-32E9-9574-6FA484082B0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634FCE7E-F191-85F1-9C2A-7759E578069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7C50EFB5-A1EB-E0CB-E0F7-95A3CF04C25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CE67690B-97C0-F0CC-BFE0-57F63A169F3B}"/>
                </a:ext>
              </a:extLst>
            </p:cNvPr>
            <p:cNvGrpSpPr/>
            <p:nvPr/>
          </p:nvGrpSpPr>
          <p:grpSpPr>
            <a:xfrm rot="16200000">
              <a:off x="54048" y="1828700"/>
              <a:ext cx="144365" cy="144462"/>
              <a:chOff x="8755774" y="1352550"/>
              <a:chExt cx="115866" cy="115944"/>
            </a:xfrm>
            <a:grpFill/>
          </p:grpSpPr>
          <p:sp>
            <p:nvSpPr>
              <p:cNvPr id="711" name="Freeform 710">
                <a:extLst>
                  <a:ext uri="{FF2B5EF4-FFF2-40B4-BE49-F238E27FC236}">
                    <a16:creationId xmlns:a16="http://schemas.microsoft.com/office/drawing/2014/main" id="{A119D6D9-EAF1-8D6C-F436-380BC6B6ACF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DEEE2F6E-33BE-9966-31F0-113BCF2E0D1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077DD05E-3E98-3EFC-C40F-CE6035E0D74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5698F641-6844-8FF3-8F6C-EC560FD80F0E}"/>
                </a:ext>
              </a:extLst>
            </p:cNvPr>
            <p:cNvGrpSpPr/>
            <p:nvPr/>
          </p:nvGrpSpPr>
          <p:grpSpPr>
            <a:xfrm rot="16200000">
              <a:off x="548570" y="1828700"/>
              <a:ext cx="144365" cy="144462"/>
              <a:chOff x="8755774" y="1777262"/>
              <a:chExt cx="115866" cy="115944"/>
            </a:xfrm>
            <a:grpFill/>
          </p:grpSpPr>
          <p:sp>
            <p:nvSpPr>
              <p:cNvPr id="715" name="Freeform 714">
                <a:extLst>
                  <a:ext uri="{FF2B5EF4-FFF2-40B4-BE49-F238E27FC236}">
                    <a16:creationId xmlns:a16="http://schemas.microsoft.com/office/drawing/2014/main" id="{B66FDC5F-8F42-A9E2-A17E-27D0611C4DE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A208DC53-4832-89E1-B92A-A12B41C228E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C74F49F4-E937-F788-7E01-728F5321660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66CB64A3-A5A2-6317-F929-134E03BF87BB}"/>
                </a:ext>
              </a:extLst>
            </p:cNvPr>
            <p:cNvGrpSpPr/>
            <p:nvPr/>
          </p:nvGrpSpPr>
          <p:grpSpPr>
            <a:xfrm rot="16200000">
              <a:off x="1043074" y="1828718"/>
              <a:ext cx="144365" cy="144426"/>
              <a:chOff x="8755774" y="2201975"/>
              <a:chExt cx="115866" cy="115915"/>
            </a:xfrm>
            <a:grpFill/>
          </p:grpSpPr>
          <p:sp>
            <p:nvSpPr>
              <p:cNvPr id="719" name="Freeform 718">
                <a:extLst>
                  <a:ext uri="{FF2B5EF4-FFF2-40B4-BE49-F238E27FC236}">
                    <a16:creationId xmlns:a16="http://schemas.microsoft.com/office/drawing/2014/main" id="{501E7EA3-281A-BC8A-B7D7-E2331D0A2C8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60AB0487-2B5B-4562-2D65-798D9BD0784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0B832F53-E84D-DDF2-5E16-3EAA19D2C73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119C74E4-D1B8-8A48-ED5B-3B2405A1CF91}"/>
                </a:ext>
              </a:extLst>
            </p:cNvPr>
            <p:cNvGrpSpPr/>
            <p:nvPr/>
          </p:nvGrpSpPr>
          <p:grpSpPr>
            <a:xfrm rot="16200000">
              <a:off x="1537560" y="1828718"/>
              <a:ext cx="144365" cy="144426"/>
              <a:chOff x="8755774" y="2626688"/>
              <a:chExt cx="115866" cy="115915"/>
            </a:xfrm>
            <a:grpFill/>
          </p:grpSpPr>
          <p:sp>
            <p:nvSpPr>
              <p:cNvPr id="723" name="Freeform 722">
                <a:extLst>
                  <a:ext uri="{FF2B5EF4-FFF2-40B4-BE49-F238E27FC236}">
                    <a16:creationId xmlns:a16="http://schemas.microsoft.com/office/drawing/2014/main" id="{4FF00BB4-C8D6-18B6-18FA-78E006D6AAAB}"/>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8536FD20-8332-9265-AA04-9FC4D84925BE}"/>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0AD0D276-AE22-FC51-CD6D-F6C119D3A4E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2CC321C3-902E-1C6C-7341-37E4B78CB6FC}"/>
                </a:ext>
              </a:extLst>
            </p:cNvPr>
            <p:cNvGrpSpPr/>
            <p:nvPr/>
          </p:nvGrpSpPr>
          <p:grpSpPr>
            <a:xfrm rot="16200000">
              <a:off x="2032046" y="1828718"/>
              <a:ext cx="144365" cy="144426"/>
              <a:chOff x="8755774" y="3051400"/>
              <a:chExt cx="115866" cy="115915"/>
            </a:xfrm>
            <a:grpFill/>
          </p:grpSpPr>
          <p:sp>
            <p:nvSpPr>
              <p:cNvPr id="727" name="Freeform 726">
                <a:extLst>
                  <a:ext uri="{FF2B5EF4-FFF2-40B4-BE49-F238E27FC236}">
                    <a16:creationId xmlns:a16="http://schemas.microsoft.com/office/drawing/2014/main" id="{61BEC573-798F-816B-BCEE-508049C0117E}"/>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86A78675-04FE-50A8-AB54-E87D0B8C2093}"/>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223469C7-6420-1A6C-66E5-84E3B0C4B7D0}"/>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1B0E86D1-533C-7833-2DC9-FB5FB6E4C121}"/>
                </a:ext>
              </a:extLst>
            </p:cNvPr>
            <p:cNvGrpSpPr/>
            <p:nvPr/>
          </p:nvGrpSpPr>
          <p:grpSpPr>
            <a:xfrm rot="16200000">
              <a:off x="2526532" y="1828718"/>
              <a:ext cx="144365" cy="144426"/>
              <a:chOff x="8755774" y="3476113"/>
              <a:chExt cx="115866" cy="115915"/>
            </a:xfrm>
            <a:grpFill/>
          </p:grpSpPr>
          <p:sp>
            <p:nvSpPr>
              <p:cNvPr id="731" name="Freeform 730">
                <a:extLst>
                  <a:ext uri="{FF2B5EF4-FFF2-40B4-BE49-F238E27FC236}">
                    <a16:creationId xmlns:a16="http://schemas.microsoft.com/office/drawing/2014/main" id="{2D727D60-972B-A08C-8D2D-748676DBB9C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8E9A0A81-B410-809E-0E3A-FEB1DDF3BDC3}"/>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E500C201-D2B2-C3BA-39DC-7AD4DB7C07F4}"/>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DB834413-F993-F304-5669-007E2CAAF27A}"/>
                </a:ext>
              </a:extLst>
            </p:cNvPr>
            <p:cNvGrpSpPr/>
            <p:nvPr/>
          </p:nvGrpSpPr>
          <p:grpSpPr>
            <a:xfrm rot="16200000">
              <a:off x="3021036" y="1828700"/>
              <a:ext cx="144365" cy="144462"/>
              <a:chOff x="8755774" y="3900798"/>
              <a:chExt cx="115866" cy="115944"/>
            </a:xfrm>
            <a:grpFill/>
          </p:grpSpPr>
          <p:sp>
            <p:nvSpPr>
              <p:cNvPr id="735" name="Freeform 734">
                <a:extLst>
                  <a:ext uri="{FF2B5EF4-FFF2-40B4-BE49-F238E27FC236}">
                    <a16:creationId xmlns:a16="http://schemas.microsoft.com/office/drawing/2014/main" id="{40482B1F-5F05-C1E7-FE77-5CB34F8928E5}"/>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426E4577-1A87-626D-9CBB-48045796CACE}"/>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DE32ECCA-A274-C977-D5BD-846354EE2D01}"/>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906B116E-2B14-710E-F207-C9E65793FFCC}"/>
                </a:ext>
              </a:extLst>
            </p:cNvPr>
            <p:cNvGrpSpPr/>
            <p:nvPr/>
          </p:nvGrpSpPr>
          <p:grpSpPr>
            <a:xfrm rot="16200000">
              <a:off x="3515558" y="1828700"/>
              <a:ext cx="144365" cy="144462"/>
              <a:chOff x="8755774" y="4325511"/>
              <a:chExt cx="115866" cy="115944"/>
            </a:xfrm>
            <a:grpFill/>
          </p:grpSpPr>
          <p:sp>
            <p:nvSpPr>
              <p:cNvPr id="739" name="Freeform 738">
                <a:extLst>
                  <a:ext uri="{FF2B5EF4-FFF2-40B4-BE49-F238E27FC236}">
                    <a16:creationId xmlns:a16="http://schemas.microsoft.com/office/drawing/2014/main" id="{4FE097BB-96DF-DB03-1485-9F3DCEB61064}"/>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15912CB7-74F1-DA23-C47A-0C46DA9669F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DB8F041A-E9BD-B05C-9ADB-CFFB6A3D4C4A}"/>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DAD83FFA-84ED-FFFD-B7F7-B182BA78C507}"/>
                </a:ext>
              </a:extLst>
            </p:cNvPr>
            <p:cNvGrpSpPr/>
            <p:nvPr/>
          </p:nvGrpSpPr>
          <p:grpSpPr>
            <a:xfrm rot="16200000">
              <a:off x="4010080" y="1828700"/>
              <a:ext cx="144365" cy="144462"/>
              <a:chOff x="8755774" y="1352550"/>
              <a:chExt cx="115866" cy="115944"/>
            </a:xfrm>
            <a:grpFill/>
          </p:grpSpPr>
          <p:sp>
            <p:nvSpPr>
              <p:cNvPr id="743" name="Freeform 742">
                <a:extLst>
                  <a:ext uri="{FF2B5EF4-FFF2-40B4-BE49-F238E27FC236}">
                    <a16:creationId xmlns:a16="http://schemas.microsoft.com/office/drawing/2014/main" id="{7E5DE45C-B5CA-4B2F-9680-14A26ED6B90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CA5571DB-E28F-E1B4-5489-6DD7A1884CF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04A32540-914D-29E6-0699-0F808CD15C1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B314DDFF-80BC-B730-116A-0C0C1E75F7F2}"/>
                </a:ext>
              </a:extLst>
            </p:cNvPr>
            <p:cNvGrpSpPr/>
            <p:nvPr/>
          </p:nvGrpSpPr>
          <p:grpSpPr>
            <a:xfrm rot="16200000">
              <a:off x="4504602" y="1828700"/>
              <a:ext cx="144365" cy="144462"/>
              <a:chOff x="8755774" y="1777262"/>
              <a:chExt cx="115866" cy="115944"/>
            </a:xfrm>
            <a:grpFill/>
          </p:grpSpPr>
          <p:sp>
            <p:nvSpPr>
              <p:cNvPr id="747" name="Freeform 746">
                <a:extLst>
                  <a:ext uri="{FF2B5EF4-FFF2-40B4-BE49-F238E27FC236}">
                    <a16:creationId xmlns:a16="http://schemas.microsoft.com/office/drawing/2014/main" id="{6E415865-3079-9F46-F76D-2A1B1B3C2C3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26E289BB-0965-91EF-7D3C-FD50624143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B06E50BF-2C61-CCCB-7FA6-1D4A4810006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D25E1F20-3E0B-4C3D-9584-A5686955FC59}"/>
                </a:ext>
              </a:extLst>
            </p:cNvPr>
            <p:cNvGrpSpPr/>
            <p:nvPr/>
          </p:nvGrpSpPr>
          <p:grpSpPr>
            <a:xfrm rot="16200000">
              <a:off x="4999124" y="1828700"/>
              <a:ext cx="144365" cy="144462"/>
              <a:chOff x="8755774" y="1777262"/>
              <a:chExt cx="115866" cy="115944"/>
            </a:xfrm>
            <a:grpFill/>
          </p:grpSpPr>
          <p:sp>
            <p:nvSpPr>
              <p:cNvPr id="751" name="Freeform 750">
                <a:extLst>
                  <a:ext uri="{FF2B5EF4-FFF2-40B4-BE49-F238E27FC236}">
                    <a16:creationId xmlns:a16="http://schemas.microsoft.com/office/drawing/2014/main" id="{05B2BA88-83C8-46EC-3869-AE3E0DD0D7E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BC561CE0-E849-8548-819E-E87C824379D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8C6391B7-7340-E0CC-DE73-CA7BDB574AB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AA9E91CF-B9DC-1307-1957-9B4455E13DE3}"/>
                </a:ext>
              </a:extLst>
            </p:cNvPr>
            <p:cNvGrpSpPr/>
            <p:nvPr/>
          </p:nvGrpSpPr>
          <p:grpSpPr>
            <a:xfrm rot="16200000">
              <a:off x="5493646" y="1828700"/>
              <a:ext cx="144365" cy="144462"/>
              <a:chOff x="8755774" y="1777262"/>
              <a:chExt cx="115866" cy="115944"/>
            </a:xfrm>
            <a:grpFill/>
          </p:grpSpPr>
          <p:sp>
            <p:nvSpPr>
              <p:cNvPr id="755" name="Freeform 754">
                <a:extLst>
                  <a:ext uri="{FF2B5EF4-FFF2-40B4-BE49-F238E27FC236}">
                    <a16:creationId xmlns:a16="http://schemas.microsoft.com/office/drawing/2014/main" id="{7992CA9C-BCA8-A9E4-F9FB-62B7F855308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F1091864-014B-57AF-91DA-43FBA639FAF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DA515976-6172-28EB-5FA3-C1E8351BB19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74D54979-FB50-D71B-9361-537ABA06CD1B}"/>
                </a:ext>
              </a:extLst>
            </p:cNvPr>
            <p:cNvGrpSpPr/>
            <p:nvPr/>
          </p:nvGrpSpPr>
          <p:grpSpPr>
            <a:xfrm rot="16200000">
              <a:off x="5988168" y="1828700"/>
              <a:ext cx="144365" cy="144462"/>
              <a:chOff x="8755774" y="1777262"/>
              <a:chExt cx="115866" cy="115944"/>
            </a:xfrm>
            <a:grpFill/>
          </p:grpSpPr>
          <p:sp>
            <p:nvSpPr>
              <p:cNvPr id="759" name="Freeform 758">
                <a:extLst>
                  <a:ext uri="{FF2B5EF4-FFF2-40B4-BE49-F238E27FC236}">
                    <a16:creationId xmlns:a16="http://schemas.microsoft.com/office/drawing/2014/main" id="{B637A29B-741D-3F94-0146-7D10C26D0E2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86B6EC38-F9C6-97EA-3701-B5D56701E90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145CB3AC-5080-7100-4CA9-4DCDDD7EAA6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58E8D46F-FA3F-5E36-2DCC-F3A4056E0052}"/>
                </a:ext>
              </a:extLst>
            </p:cNvPr>
            <p:cNvGrpSpPr/>
            <p:nvPr/>
          </p:nvGrpSpPr>
          <p:grpSpPr>
            <a:xfrm rot="16200000">
              <a:off x="6482690" y="1828700"/>
              <a:ext cx="144365" cy="144462"/>
              <a:chOff x="8755774" y="1777262"/>
              <a:chExt cx="115866" cy="115944"/>
            </a:xfrm>
            <a:grpFill/>
          </p:grpSpPr>
          <p:sp>
            <p:nvSpPr>
              <p:cNvPr id="763" name="Freeform 762">
                <a:extLst>
                  <a:ext uri="{FF2B5EF4-FFF2-40B4-BE49-F238E27FC236}">
                    <a16:creationId xmlns:a16="http://schemas.microsoft.com/office/drawing/2014/main" id="{F190463F-3D9E-22B8-21A6-613F57E9490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49F1E42A-C054-1D11-6117-C4CCD570DAD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F5DAA736-A68A-DD5E-18C1-2502FA6D26F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FA294A19-4589-FCB8-A4BF-2F6A00F0C2B7}"/>
                </a:ext>
              </a:extLst>
            </p:cNvPr>
            <p:cNvGrpSpPr/>
            <p:nvPr/>
          </p:nvGrpSpPr>
          <p:grpSpPr>
            <a:xfrm rot="16200000">
              <a:off x="6977212" y="1828700"/>
              <a:ext cx="144365" cy="144462"/>
              <a:chOff x="8755774" y="1777262"/>
              <a:chExt cx="115866" cy="115944"/>
            </a:xfrm>
            <a:grpFill/>
          </p:grpSpPr>
          <p:sp>
            <p:nvSpPr>
              <p:cNvPr id="767" name="Freeform 766">
                <a:extLst>
                  <a:ext uri="{FF2B5EF4-FFF2-40B4-BE49-F238E27FC236}">
                    <a16:creationId xmlns:a16="http://schemas.microsoft.com/office/drawing/2014/main" id="{E3C894BA-E688-12EA-CDD4-FF1F7F57938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95D4140D-E74C-69D4-9E63-4402A171BD8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4790EF8F-F40C-848A-6E6C-774CC1E40D6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2DC743F3-93E8-B105-463B-E6EAD9A556B8}"/>
                </a:ext>
              </a:extLst>
            </p:cNvPr>
            <p:cNvGrpSpPr/>
            <p:nvPr/>
          </p:nvGrpSpPr>
          <p:grpSpPr>
            <a:xfrm rot="16200000">
              <a:off x="7471734" y="1828700"/>
              <a:ext cx="144365" cy="144462"/>
              <a:chOff x="8755774" y="1777262"/>
              <a:chExt cx="115866" cy="115944"/>
            </a:xfrm>
            <a:grpFill/>
          </p:grpSpPr>
          <p:sp>
            <p:nvSpPr>
              <p:cNvPr id="771" name="Freeform 770">
                <a:extLst>
                  <a:ext uri="{FF2B5EF4-FFF2-40B4-BE49-F238E27FC236}">
                    <a16:creationId xmlns:a16="http://schemas.microsoft.com/office/drawing/2014/main" id="{1435EE1D-D1AD-4EAC-0554-ADF588A75D4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199CE4C1-76C1-17B9-F5D3-49A6848A570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E9901719-5B96-3B8E-77F9-C3BB6DB72C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2964A344-C6F3-F615-990C-F66D66786F5F}"/>
                </a:ext>
              </a:extLst>
            </p:cNvPr>
            <p:cNvGrpSpPr/>
            <p:nvPr/>
          </p:nvGrpSpPr>
          <p:grpSpPr>
            <a:xfrm rot="16200000">
              <a:off x="7966256" y="1828700"/>
              <a:ext cx="144365" cy="144462"/>
              <a:chOff x="8755774" y="1777262"/>
              <a:chExt cx="115866" cy="115944"/>
            </a:xfrm>
            <a:grpFill/>
          </p:grpSpPr>
          <p:sp>
            <p:nvSpPr>
              <p:cNvPr id="775" name="Freeform 774">
                <a:extLst>
                  <a:ext uri="{FF2B5EF4-FFF2-40B4-BE49-F238E27FC236}">
                    <a16:creationId xmlns:a16="http://schemas.microsoft.com/office/drawing/2014/main" id="{6B48111D-83E2-7465-AF83-67F555FFA6A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20F91EE1-6C40-6609-E2AE-F3758B40906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EA157407-0F38-F7AB-C729-529C9E4C3E3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696EFA01-4C96-7E2C-53D5-1C971549BACB}"/>
                </a:ext>
              </a:extLst>
            </p:cNvPr>
            <p:cNvGrpSpPr/>
            <p:nvPr/>
          </p:nvGrpSpPr>
          <p:grpSpPr>
            <a:xfrm rot="16200000">
              <a:off x="8460778" y="1828700"/>
              <a:ext cx="144365" cy="144462"/>
              <a:chOff x="8755774" y="1777262"/>
              <a:chExt cx="115866" cy="115944"/>
            </a:xfrm>
            <a:grpFill/>
          </p:grpSpPr>
          <p:sp>
            <p:nvSpPr>
              <p:cNvPr id="779" name="Freeform 778">
                <a:extLst>
                  <a:ext uri="{FF2B5EF4-FFF2-40B4-BE49-F238E27FC236}">
                    <a16:creationId xmlns:a16="http://schemas.microsoft.com/office/drawing/2014/main" id="{24D3DBBD-BCB3-4DEE-4496-E80E3511222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6CFA4D01-CF49-BEB8-21B8-2EF0CE24087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9824CFE0-236C-CD48-56B4-09EFEF8C55E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2250EB15-F479-09C8-ABC7-B8C1F23200E6}"/>
                </a:ext>
              </a:extLst>
            </p:cNvPr>
            <p:cNvGrpSpPr/>
            <p:nvPr/>
          </p:nvGrpSpPr>
          <p:grpSpPr>
            <a:xfrm rot="16200000">
              <a:off x="8955296" y="1828700"/>
              <a:ext cx="144365" cy="144462"/>
              <a:chOff x="8755774" y="1777262"/>
              <a:chExt cx="115866" cy="115944"/>
            </a:xfrm>
            <a:grpFill/>
          </p:grpSpPr>
          <p:sp>
            <p:nvSpPr>
              <p:cNvPr id="783" name="Freeform 782">
                <a:extLst>
                  <a:ext uri="{FF2B5EF4-FFF2-40B4-BE49-F238E27FC236}">
                    <a16:creationId xmlns:a16="http://schemas.microsoft.com/office/drawing/2014/main" id="{490C8671-4739-2178-A6A5-2D1C2848472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07A5FAC9-99B6-5396-F474-3D37C573EB5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1349F9E5-70AF-0090-722B-6144A77DE38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FE94C003-C220-165A-3E1E-9C760D66CA38}"/>
                </a:ext>
              </a:extLst>
            </p:cNvPr>
            <p:cNvGrpSpPr/>
            <p:nvPr/>
          </p:nvGrpSpPr>
          <p:grpSpPr>
            <a:xfrm rot="16200000">
              <a:off x="54048" y="2204199"/>
              <a:ext cx="144365" cy="144462"/>
              <a:chOff x="8755774" y="1352550"/>
              <a:chExt cx="115866" cy="115944"/>
            </a:xfrm>
            <a:grpFill/>
          </p:grpSpPr>
          <p:sp>
            <p:nvSpPr>
              <p:cNvPr id="787" name="Freeform 786">
                <a:extLst>
                  <a:ext uri="{FF2B5EF4-FFF2-40B4-BE49-F238E27FC236}">
                    <a16:creationId xmlns:a16="http://schemas.microsoft.com/office/drawing/2014/main" id="{05A72A85-D171-B5FC-59EA-FA9C8E8C5D8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49481C86-E7AF-A93B-43E3-1B7679C7D0D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26C3AF99-913E-9F6A-76DD-8CAD59D6331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75B7CF0E-E3BB-A8F0-3A8A-0A66B0D08616}"/>
                </a:ext>
              </a:extLst>
            </p:cNvPr>
            <p:cNvGrpSpPr/>
            <p:nvPr/>
          </p:nvGrpSpPr>
          <p:grpSpPr>
            <a:xfrm rot="16200000">
              <a:off x="548570" y="2204199"/>
              <a:ext cx="144365" cy="144462"/>
              <a:chOff x="8755774" y="1777262"/>
              <a:chExt cx="115866" cy="115944"/>
            </a:xfrm>
            <a:grpFill/>
          </p:grpSpPr>
          <p:sp>
            <p:nvSpPr>
              <p:cNvPr id="791" name="Freeform 790">
                <a:extLst>
                  <a:ext uri="{FF2B5EF4-FFF2-40B4-BE49-F238E27FC236}">
                    <a16:creationId xmlns:a16="http://schemas.microsoft.com/office/drawing/2014/main" id="{A74A4D37-B250-54A2-02EC-69CFFDEBB27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E7101964-A02A-92DB-6F0B-F3DEAA26200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C533DAC3-9ED6-6447-0E1F-75320FB80D0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9639944D-5639-E852-879B-9238997699F0}"/>
                </a:ext>
              </a:extLst>
            </p:cNvPr>
            <p:cNvGrpSpPr/>
            <p:nvPr/>
          </p:nvGrpSpPr>
          <p:grpSpPr>
            <a:xfrm rot="16200000">
              <a:off x="1043074" y="2204217"/>
              <a:ext cx="144365" cy="144426"/>
              <a:chOff x="8755774" y="2201975"/>
              <a:chExt cx="115866" cy="115915"/>
            </a:xfrm>
            <a:grpFill/>
          </p:grpSpPr>
          <p:sp>
            <p:nvSpPr>
              <p:cNvPr id="795" name="Freeform 794">
                <a:extLst>
                  <a:ext uri="{FF2B5EF4-FFF2-40B4-BE49-F238E27FC236}">
                    <a16:creationId xmlns:a16="http://schemas.microsoft.com/office/drawing/2014/main" id="{A4E190EF-440A-276A-A5B2-92DD9E016CC6}"/>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2957DDB6-F9BC-9056-52CC-7896D0B6469F}"/>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05CAE9F5-030B-309A-3C8B-E69B62AE5A36}"/>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4614F9DE-678A-47CD-9218-040193B6373D}"/>
                </a:ext>
              </a:extLst>
            </p:cNvPr>
            <p:cNvGrpSpPr/>
            <p:nvPr/>
          </p:nvGrpSpPr>
          <p:grpSpPr>
            <a:xfrm rot="16200000">
              <a:off x="1537560" y="2204217"/>
              <a:ext cx="144365" cy="144426"/>
              <a:chOff x="8755774" y="2626688"/>
              <a:chExt cx="115866" cy="115915"/>
            </a:xfrm>
            <a:grpFill/>
          </p:grpSpPr>
          <p:sp>
            <p:nvSpPr>
              <p:cNvPr id="799" name="Freeform 798">
                <a:extLst>
                  <a:ext uri="{FF2B5EF4-FFF2-40B4-BE49-F238E27FC236}">
                    <a16:creationId xmlns:a16="http://schemas.microsoft.com/office/drawing/2014/main" id="{356FEAC3-5ED1-3C27-C041-D4DD6554BEBA}"/>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AC7FAD0A-C876-74BD-2020-E2F6670A7321}"/>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15F8F725-1ADB-5E75-93BF-525F0CF88104}"/>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B16ECEAF-9B87-EBE9-7C3E-E0703BE2394A}"/>
                </a:ext>
              </a:extLst>
            </p:cNvPr>
            <p:cNvGrpSpPr/>
            <p:nvPr/>
          </p:nvGrpSpPr>
          <p:grpSpPr>
            <a:xfrm rot="16200000">
              <a:off x="2032046" y="2204217"/>
              <a:ext cx="144365" cy="144426"/>
              <a:chOff x="8755774" y="3051400"/>
              <a:chExt cx="115866" cy="115915"/>
            </a:xfrm>
            <a:grpFill/>
          </p:grpSpPr>
          <p:sp>
            <p:nvSpPr>
              <p:cNvPr id="803" name="Freeform 802">
                <a:extLst>
                  <a:ext uri="{FF2B5EF4-FFF2-40B4-BE49-F238E27FC236}">
                    <a16:creationId xmlns:a16="http://schemas.microsoft.com/office/drawing/2014/main" id="{8D1A9A5A-1AD8-0734-2553-EF74B6F9BB0B}"/>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CA608F17-69D1-602B-C76A-C592D4EEE641}"/>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EE8B4B4A-FE98-6511-4F56-7EE4B7913D7D}"/>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A037089C-35FC-90F9-0632-1748B9EDDBC8}"/>
                </a:ext>
              </a:extLst>
            </p:cNvPr>
            <p:cNvGrpSpPr/>
            <p:nvPr/>
          </p:nvGrpSpPr>
          <p:grpSpPr>
            <a:xfrm rot="16200000">
              <a:off x="2526532" y="2204217"/>
              <a:ext cx="144365" cy="144426"/>
              <a:chOff x="8755774" y="3476113"/>
              <a:chExt cx="115866" cy="115915"/>
            </a:xfrm>
            <a:grpFill/>
          </p:grpSpPr>
          <p:sp>
            <p:nvSpPr>
              <p:cNvPr id="807" name="Freeform 806">
                <a:extLst>
                  <a:ext uri="{FF2B5EF4-FFF2-40B4-BE49-F238E27FC236}">
                    <a16:creationId xmlns:a16="http://schemas.microsoft.com/office/drawing/2014/main" id="{7EA254FE-E493-5BAA-D0CE-2D524FFCB76B}"/>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0B5CDBA6-E498-22AA-EA43-3AC1EC8C5F0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83301733-E0F5-ADCB-926F-CE6E90679472}"/>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78E28201-00C9-1170-0DC8-816A8F373743}"/>
                </a:ext>
              </a:extLst>
            </p:cNvPr>
            <p:cNvGrpSpPr/>
            <p:nvPr/>
          </p:nvGrpSpPr>
          <p:grpSpPr>
            <a:xfrm rot="16200000">
              <a:off x="3021036" y="2204199"/>
              <a:ext cx="144365" cy="144462"/>
              <a:chOff x="8755774" y="3900798"/>
              <a:chExt cx="115866" cy="115944"/>
            </a:xfrm>
            <a:grpFill/>
          </p:grpSpPr>
          <p:sp>
            <p:nvSpPr>
              <p:cNvPr id="811" name="Freeform 810">
                <a:extLst>
                  <a:ext uri="{FF2B5EF4-FFF2-40B4-BE49-F238E27FC236}">
                    <a16:creationId xmlns:a16="http://schemas.microsoft.com/office/drawing/2014/main" id="{EE7EF557-29DF-57E3-BE00-B824ACD6E4CE}"/>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42B9DF25-11C9-73E6-078F-C6030AFF1467}"/>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82805173-28EE-C63B-E1F8-55392C38603F}"/>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71401C5A-27C4-819B-F2D3-BA0D416734AA}"/>
                </a:ext>
              </a:extLst>
            </p:cNvPr>
            <p:cNvGrpSpPr/>
            <p:nvPr/>
          </p:nvGrpSpPr>
          <p:grpSpPr>
            <a:xfrm rot="16200000">
              <a:off x="3515558" y="2204199"/>
              <a:ext cx="144365" cy="144462"/>
              <a:chOff x="8755774" y="4325511"/>
              <a:chExt cx="115866" cy="115944"/>
            </a:xfrm>
            <a:grpFill/>
          </p:grpSpPr>
          <p:sp>
            <p:nvSpPr>
              <p:cNvPr id="815" name="Freeform 814">
                <a:extLst>
                  <a:ext uri="{FF2B5EF4-FFF2-40B4-BE49-F238E27FC236}">
                    <a16:creationId xmlns:a16="http://schemas.microsoft.com/office/drawing/2014/main" id="{80D1BCFD-2E76-29BD-EBB8-01B23277F03E}"/>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4D4D6364-C028-E817-6307-8EB781746A2A}"/>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529CF4DD-6516-ED2A-6525-C3C27ABA40AE}"/>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99CC6D2F-8285-CCA0-9353-290CC7AB6910}"/>
                </a:ext>
              </a:extLst>
            </p:cNvPr>
            <p:cNvGrpSpPr/>
            <p:nvPr/>
          </p:nvGrpSpPr>
          <p:grpSpPr>
            <a:xfrm rot="16200000">
              <a:off x="4010080" y="2204199"/>
              <a:ext cx="144365" cy="144462"/>
              <a:chOff x="8755774" y="1352550"/>
              <a:chExt cx="115866" cy="115944"/>
            </a:xfrm>
            <a:grpFill/>
          </p:grpSpPr>
          <p:sp>
            <p:nvSpPr>
              <p:cNvPr id="819" name="Freeform 818">
                <a:extLst>
                  <a:ext uri="{FF2B5EF4-FFF2-40B4-BE49-F238E27FC236}">
                    <a16:creationId xmlns:a16="http://schemas.microsoft.com/office/drawing/2014/main" id="{A847B5B5-28CB-94E4-BD60-4D53F19548A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F2B0D505-EDDB-3F42-1260-3F58A536BB5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22A7AD22-137E-550C-D3E9-6CDD84938B6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CC8E031B-92ED-0657-22BC-05E20BC3527D}"/>
                </a:ext>
              </a:extLst>
            </p:cNvPr>
            <p:cNvGrpSpPr/>
            <p:nvPr/>
          </p:nvGrpSpPr>
          <p:grpSpPr>
            <a:xfrm rot="16200000">
              <a:off x="4504602" y="2204199"/>
              <a:ext cx="144365" cy="144462"/>
              <a:chOff x="8755774" y="1777262"/>
              <a:chExt cx="115866" cy="115944"/>
            </a:xfrm>
            <a:grpFill/>
          </p:grpSpPr>
          <p:sp>
            <p:nvSpPr>
              <p:cNvPr id="823" name="Freeform 822">
                <a:extLst>
                  <a:ext uri="{FF2B5EF4-FFF2-40B4-BE49-F238E27FC236}">
                    <a16:creationId xmlns:a16="http://schemas.microsoft.com/office/drawing/2014/main" id="{68AE5F88-CE89-8347-0BF7-C4DFD71B507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D20AA4B0-2749-8768-0FE4-DC244A9F09E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10E6280C-B428-C976-5DDA-02479C630A1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BD157107-CCF1-66F7-C519-2FD6336BA315}"/>
                </a:ext>
              </a:extLst>
            </p:cNvPr>
            <p:cNvGrpSpPr/>
            <p:nvPr/>
          </p:nvGrpSpPr>
          <p:grpSpPr>
            <a:xfrm rot="16200000">
              <a:off x="4999124" y="2204199"/>
              <a:ext cx="144365" cy="144462"/>
              <a:chOff x="8755774" y="1777262"/>
              <a:chExt cx="115866" cy="115944"/>
            </a:xfrm>
            <a:grpFill/>
          </p:grpSpPr>
          <p:sp>
            <p:nvSpPr>
              <p:cNvPr id="827" name="Freeform 826">
                <a:extLst>
                  <a:ext uri="{FF2B5EF4-FFF2-40B4-BE49-F238E27FC236}">
                    <a16:creationId xmlns:a16="http://schemas.microsoft.com/office/drawing/2014/main" id="{C31678DD-B8F0-C1DA-18AD-04656D4A281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7377F858-30C8-E03A-3BF6-3319815FD70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4B858AE5-F9A4-0B28-3C9C-521812BC630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FA3277A4-AFAB-08BB-2EB9-7C425F52076D}"/>
                </a:ext>
              </a:extLst>
            </p:cNvPr>
            <p:cNvGrpSpPr/>
            <p:nvPr/>
          </p:nvGrpSpPr>
          <p:grpSpPr>
            <a:xfrm rot="16200000">
              <a:off x="5493646" y="2204199"/>
              <a:ext cx="144365" cy="144462"/>
              <a:chOff x="8755774" y="1777262"/>
              <a:chExt cx="115866" cy="115944"/>
            </a:xfrm>
            <a:grpFill/>
          </p:grpSpPr>
          <p:sp>
            <p:nvSpPr>
              <p:cNvPr id="831" name="Freeform 830">
                <a:extLst>
                  <a:ext uri="{FF2B5EF4-FFF2-40B4-BE49-F238E27FC236}">
                    <a16:creationId xmlns:a16="http://schemas.microsoft.com/office/drawing/2014/main" id="{6E47C684-475C-237B-E8E0-F889ACCE94A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B128E178-56CB-EE86-85E9-4D810D42C84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9BF0E486-B2BE-D569-95C9-7294BA790B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B47128A7-FBEA-4FCE-DD13-3623B271E169}"/>
                </a:ext>
              </a:extLst>
            </p:cNvPr>
            <p:cNvGrpSpPr/>
            <p:nvPr/>
          </p:nvGrpSpPr>
          <p:grpSpPr>
            <a:xfrm rot="16200000">
              <a:off x="5988168" y="2204199"/>
              <a:ext cx="144365" cy="144462"/>
              <a:chOff x="8755774" y="1777262"/>
              <a:chExt cx="115866" cy="115944"/>
            </a:xfrm>
            <a:grpFill/>
          </p:grpSpPr>
          <p:sp>
            <p:nvSpPr>
              <p:cNvPr id="835" name="Freeform 834">
                <a:extLst>
                  <a:ext uri="{FF2B5EF4-FFF2-40B4-BE49-F238E27FC236}">
                    <a16:creationId xmlns:a16="http://schemas.microsoft.com/office/drawing/2014/main" id="{78B8FF82-7ED1-230D-A54B-52657E7D6B6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DF901067-735B-0601-610A-4226D823BD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CB7B6A45-2AD7-05F2-79FC-62881A3470F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5FE4ABAB-074F-B30E-9432-9DC67B4D88F6}"/>
                </a:ext>
              </a:extLst>
            </p:cNvPr>
            <p:cNvGrpSpPr/>
            <p:nvPr/>
          </p:nvGrpSpPr>
          <p:grpSpPr>
            <a:xfrm rot="16200000">
              <a:off x="6482690" y="2204199"/>
              <a:ext cx="144365" cy="144462"/>
              <a:chOff x="8755774" y="1777262"/>
              <a:chExt cx="115866" cy="115944"/>
            </a:xfrm>
            <a:grpFill/>
          </p:grpSpPr>
          <p:sp>
            <p:nvSpPr>
              <p:cNvPr id="839" name="Freeform 838">
                <a:extLst>
                  <a:ext uri="{FF2B5EF4-FFF2-40B4-BE49-F238E27FC236}">
                    <a16:creationId xmlns:a16="http://schemas.microsoft.com/office/drawing/2014/main" id="{C08D5E99-F465-550E-4548-ABA7EE3049F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F0DDD8F5-EAA7-AA60-92C8-FEFDE008245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83849311-6E73-670F-F2F2-8369D687BAA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F6637E60-0E94-CD2F-202E-3320CCF912CE}"/>
                </a:ext>
              </a:extLst>
            </p:cNvPr>
            <p:cNvGrpSpPr/>
            <p:nvPr/>
          </p:nvGrpSpPr>
          <p:grpSpPr>
            <a:xfrm rot="16200000">
              <a:off x="6977212" y="2204199"/>
              <a:ext cx="144365" cy="144462"/>
              <a:chOff x="8755774" y="1777262"/>
              <a:chExt cx="115866" cy="115944"/>
            </a:xfrm>
            <a:grpFill/>
          </p:grpSpPr>
          <p:sp>
            <p:nvSpPr>
              <p:cNvPr id="843" name="Freeform 842">
                <a:extLst>
                  <a:ext uri="{FF2B5EF4-FFF2-40B4-BE49-F238E27FC236}">
                    <a16:creationId xmlns:a16="http://schemas.microsoft.com/office/drawing/2014/main" id="{762B83EA-9BC8-4981-2738-03AEFF97D12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93C2691C-6979-1E31-3AAE-794DEF99091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9B773C0C-9408-C3C4-ACAC-143936308B0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14855920-7E37-A1FA-3E50-4A16BFF112C8}"/>
                </a:ext>
              </a:extLst>
            </p:cNvPr>
            <p:cNvGrpSpPr/>
            <p:nvPr/>
          </p:nvGrpSpPr>
          <p:grpSpPr>
            <a:xfrm rot="16200000">
              <a:off x="7471734" y="2204199"/>
              <a:ext cx="144365" cy="144462"/>
              <a:chOff x="8755774" y="1777262"/>
              <a:chExt cx="115866" cy="115944"/>
            </a:xfrm>
            <a:grpFill/>
          </p:grpSpPr>
          <p:sp>
            <p:nvSpPr>
              <p:cNvPr id="847" name="Freeform 846">
                <a:extLst>
                  <a:ext uri="{FF2B5EF4-FFF2-40B4-BE49-F238E27FC236}">
                    <a16:creationId xmlns:a16="http://schemas.microsoft.com/office/drawing/2014/main" id="{79C29773-4BF8-5269-4B95-D75136EA04E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0E26433F-7BDF-878D-C2C7-C8A2A8661FC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E8A816F4-33C3-E6B4-AD21-6B8B0C8A81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8D8C74DD-8CF9-2E8A-C31B-BD0542276CF1}"/>
                </a:ext>
              </a:extLst>
            </p:cNvPr>
            <p:cNvGrpSpPr/>
            <p:nvPr/>
          </p:nvGrpSpPr>
          <p:grpSpPr>
            <a:xfrm rot="16200000">
              <a:off x="7966256" y="2204199"/>
              <a:ext cx="144365" cy="144462"/>
              <a:chOff x="8755774" y="1777262"/>
              <a:chExt cx="115866" cy="115944"/>
            </a:xfrm>
            <a:grpFill/>
          </p:grpSpPr>
          <p:sp>
            <p:nvSpPr>
              <p:cNvPr id="851" name="Freeform 850">
                <a:extLst>
                  <a:ext uri="{FF2B5EF4-FFF2-40B4-BE49-F238E27FC236}">
                    <a16:creationId xmlns:a16="http://schemas.microsoft.com/office/drawing/2014/main" id="{E3FE03C2-2E70-99F8-0CF7-868AE774F4A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4B495983-5287-178D-03F2-E62F8188C1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52B3A056-0672-91CB-B5E8-FCAB852427E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7D29D5A8-F734-45DE-6921-7C8E6712BAD0}"/>
                </a:ext>
              </a:extLst>
            </p:cNvPr>
            <p:cNvGrpSpPr/>
            <p:nvPr/>
          </p:nvGrpSpPr>
          <p:grpSpPr>
            <a:xfrm rot="16200000">
              <a:off x="8460778" y="2204199"/>
              <a:ext cx="144365" cy="144462"/>
              <a:chOff x="8755774" y="1777262"/>
              <a:chExt cx="115866" cy="115944"/>
            </a:xfrm>
            <a:grpFill/>
          </p:grpSpPr>
          <p:sp>
            <p:nvSpPr>
              <p:cNvPr id="855" name="Freeform 854">
                <a:extLst>
                  <a:ext uri="{FF2B5EF4-FFF2-40B4-BE49-F238E27FC236}">
                    <a16:creationId xmlns:a16="http://schemas.microsoft.com/office/drawing/2014/main" id="{F516E2E2-4426-BD83-F826-3E727A1F695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8D3F6498-A30D-C760-697D-7BFB421CEC5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4680E0AD-F32D-FA2E-3E5B-B81FB66DA03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B9A16752-8068-8560-20B7-867A3B8035BC}"/>
                </a:ext>
              </a:extLst>
            </p:cNvPr>
            <p:cNvGrpSpPr/>
            <p:nvPr/>
          </p:nvGrpSpPr>
          <p:grpSpPr>
            <a:xfrm rot="16200000">
              <a:off x="8955296" y="2204199"/>
              <a:ext cx="144365" cy="144462"/>
              <a:chOff x="8755774" y="1777262"/>
              <a:chExt cx="115866" cy="115944"/>
            </a:xfrm>
            <a:grpFill/>
          </p:grpSpPr>
          <p:sp>
            <p:nvSpPr>
              <p:cNvPr id="859" name="Freeform 858">
                <a:extLst>
                  <a:ext uri="{FF2B5EF4-FFF2-40B4-BE49-F238E27FC236}">
                    <a16:creationId xmlns:a16="http://schemas.microsoft.com/office/drawing/2014/main" id="{65AF19E0-0CBB-F8CC-4F5C-C631B15E138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AACFBE36-CE67-0F04-6CB5-BEB7C031E9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74874D1D-D5E6-C460-6050-E3E8B283A08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A9431F2D-F17E-45C1-F5F7-2FFD42E48705}"/>
                </a:ext>
              </a:extLst>
            </p:cNvPr>
            <p:cNvGrpSpPr/>
            <p:nvPr/>
          </p:nvGrpSpPr>
          <p:grpSpPr>
            <a:xfrm rot="16200000">
              <a:off x="54048" y="2579698"/>
              <a:ext cx="144365" cy="144462"/>
              <a:chOff x="8755774" y="1352550"/>
              <a:chExt cx="115866" cy="115944"/>
            </a:xfrm>
            <a:grpFill/>
          </p:grpSpPr>
          <p:sp>
            <p:nvSpPr>
              <p:cNvPr id="863" name="Freeform 862">
                <a:extLst>
                  <a:ext uri="{FF2B5EF4-FFF2-40B4-BE49-F238E27FC236}">
                    <a16:creationId xmlns:a16="http://schemas.microsoft.com/office/drawing/2014/main" id="{53140EB9-7494-8687-A061-31326BF7203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0085AB1D-C492-2898-C70C-76276FFD178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798949B0-87A2-8CCB-0A68-B3507FFF503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69AEB541-74F0-3247-5DAF-64CBC5EE14D4}"/>
                </a:ext>
              </a:extLst>
            </p:cNvPr>
            <p:cNvGrpSpPr/>
            <p:nvPr/>
          </p:nvGrpSpPr>
          <p:grpSpPr>
            <a:xfrm rot="16200000">
              <a:off x="548570" y="2579698"/>
              <a:ext cx="144365" cy="144462"/>
              <a:chOff x="8755774" y="1777262"/>
              <a:chExt cx="115866" cy="115944"/>
            </a:xfrm>
            <a:grpFill/>
          </p:grpSpPr>
          <p:sp>
            <p:nvSpPr>
              <p:cNvPr id="867" name="Freeform 866">
                <a:extLst>
                  <a:ext uri="{FF2B5EF4-FFF2-40B4-BE49-F238E27FC236}">
                    <a16:creationId xmlns:a16="http://schemas.microsoft.com/office/drawing/2014/main" id="{7C58CC17-E8DA-1E1D-E9CF-E55521C4A5E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DDD040DC-ABBA-1B3E-E0B4-634017138B1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B48F1671-1790-589B-32E7-3D5896A1A1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E33EE22F-BF58-DAAC-4B7B-9268EDB444D8}"/>
                </a:ext>
              </a:extLst>
            </p:cNvPr>
            <p:cNvGrpSpPr/>
            <p:nvPr/>
          </p:nvGrpSpPr>
          <p:grpSpPr>
            <a:xfrm rot="16200000">
              <a:off x="1043074" y="2579716"/>
              <a:ext cx="144365" cy="144426"/>
              <a:chOff x="8755774" y="2201975"/>
              <a:chExt cx="115866" cy="115915"/>
            </a:xfrm>
            <a:grpFill/>
          </p:grpSpPr>
          <p:sp>
            <p:nvSpPr>
              <p:cNvPr id="871" name="Freeform 870">
                <a:extLst>
                  <a:ext uri="{FF2B5EF4-FFF2-40B4-BE49-F238E27FC236}">
                    <a16:creationId xmlns:a16="http://schemas.microsoft.com/office/drawing/2014/main" id="{DEA6CA65-94B9-FD0C-F255-F92A6652737E}"/>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9A385CB5-AC0B-9557-5BED-A4FF402C188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9C9DF6DF-0448-CE57-021C-E16D0A21EEE5}"/>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0F60986E-A8D5-C4B4-C181-10A4FB5C4A72}"/>
                </a:ext>
              </a:extLst>
            </p:cNvPr>
            <p:cNvGrpSpPr/>
            <p:nvPr/>
          </p:nvGrpSpPr>
          <p:grpSpPr>
            <a:xfrm rot="16200000">
              <a:off x="1537560" y="2579716"/>
              <a:ext cx="144365" cy="144426"/>
              <a:chOff x="8755774" y="2626688"/>
              <a:chExt cx="115866" cy="115915"/>
            </a:xfrm>
            <a:grpFill/>
          </p:grpSpPr>
          <p:sp>
            <p:nvSpPr>
              <p:cNvPr id="875" name="Freeform 874">
                <a:extLst>
                  <a:ext uri="{FF2B5EF4-FFF2-40B4-BE49-F238E27FC236}">
                    <a16:creationId xmlns:a16="http://schemas.microsoft.com/office/drawing/2014/main" id="{DCAD9431-C132-B2A7-CF0C-6DCDACFB59F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93909D00-527D-6C47-BFC7-FFAC76B60DDF}"/>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8C10ACB2-B9ED-00D0-41A1-195255815207}"/>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17F79161-2363-C6EC-05D2-0B62031F574D}"/>
                </a:ext>
              </a:extLst>
            </p:cNvPr>
            <p:cNvGrpSpPr/>
            <p:nvPr/>
          </p:nvGrpSpPr>
          <p:grpSpPr>
            <a:xfrm rot="16200000">
              <a:off x="2032046" y="2579716"/>
              <a:ext cx="144365" cy="144426"/>
              <a:chOff x="8755774" y="3051400"/>
              <a:chExt cx="115866" cy="115915"/>
            </a:xfrm>
            <a:grpFill/>
          </p:grpSpPr>
          <p:sp>
            <p:nvSpPr>
              <p:cNvPr id="879" name="Freeform 878">
                <a:extLst>
                  <a:ext uri="{FF2B5EF4-FFF2-40B4-BE49-F238E27FC236}">
                    <a16:creationId xmlns:a16="http://schemas.microsoft.com/office/drawing/2014/main" id="{C7BCC88E-2A9B-AE71-8355-35F8A1814612}"/>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164CD8E8-1987-AB25-EC1A-EDECD5833FC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9EB91DCE-50F4-D6A1-20FC-936DFCF1E574}"/>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293023FC-660D-C8F3-7D7B-D3AB9E6B3BBD}"/>
                </a:ext>
              </a:extLst>
            </p:cNvPr>
            <p:cNvGrpSpPr/>
            <p:nvPr/>
          </p:nvGrpSpPr>
          <p:grpSpPr>
            <a:xfrm rot="16200000">
              <a:off x="2526532" y="2579716"/>
              <a:ext cx="144365" cy="144426"/>
              <a:chOff x="8755774" y="3476113"/>
              <a:chExt cx="115866" cy="115915"/>
            </a:xfrm>
            <a:grpFill/>
          </p:grpSpPr>
          <p:sp>
            <p:nvSpPr>
              <p:cNvPr id="883" name="Freeform 882">
                <a:extLst>
                  <a:ext uri="{FF2B5EF4-FFF2-40B4-BE49-F238E27FC236}">
                    <a16:creationId xmlns:a16="http://schemas.microsoft.com/office/drawing/2014/main" id="{41FBD838-78A4-DEB3-3C19-F772888ABAC8}"/>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CA4074AD-96FA-4306-4157-6944B9803C7E}"/>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44D97FD6-E03B-B8A6-5B35-24AACFD9028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AE12D367-1578-E227-1D54-181C4E859375}"/>
                </a:ext>
              </a:extLst>
            </p:cNvPr>
            <p:cNvGrpSpPr/>
            <p:nvPr/>
          </p:nvGrpSpPr>
          <p:grpSpPr>
            <a:xfrm rot="16200000">
              <a:off x="3021036" y="2579698"/>
              <a:ext cx="144365" cy="144462"/>
              <a:chOff x="8755774" y="3900798"/>
              <a:chExt cx="115866" cy="115944"/>
            </a:xfrm>
            <a:grpFill/>
          </p:grpSpPr>
          <p:sp>
            <p:nvSpPr>
              <p:cNvPr id="887" name="Freeform 886">
                <a:extLst>
                  <a:ext uri="{FF2B5EF4-FFF2-40B4-BE49-F238E27FC236}">
                    <a16:creationId xmlns:a16="http://schemas.microsoft.com/office/drawing/2014/main" id="{3093A543-99A7-F35D-017A-72AE80B1AFE9}"/>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583D872B-A60A-2ABD-BDC8-5F497D9C27F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4063B4CD-8A0B-861C-6E74-F6AB00B82776}"/>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8DB61F26-267D-9FFA-354E-6764B2A72AC6}"/>
                </a:ext>
              </a:extLst>
            </p:cNvPr>
            <p:cNvGrpSpPr/>
            <p:nvPr/>
          </p:nvGrpSpPr>
          <p:grpSpPr>
            <a:xfrm rot="16200000">
              <a:off x="3515558" y="2579698"/>
              <a:ext cx="144365" cy="144462"/>
              <a:chOff x="8755774" y="4325511"/>
              <a:chExt cx="115866" cy="115944"/>
            </a:xfrm>
            <a:grpFill/>
          </p:grpSpPr>
          <p:sp>
            <p:nvSpPr>
              <p:cNvPr id="891" name="Freeform 890">
                <a:extLst>
                  <a:ext uri="{FF2B5EF4-FFF2-40B4-BE49-F238E27FC236}">
                    <a16:creationId xmlns:a16="http://schemas.microsoft.com/office/drawing/2014/main" id="{0D164CC1-8AB8-7D5C-8608-5BF5160B8C01}"/>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5120DC20-E880-9716-F228-F5E8CA39F70B}"/>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EDB206D6-8BCB-DA0A-DDFE-A77E9B77084A}"/>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2633F5E7-30A0-05A0-8F4A-6D0FD4150476}"/>
                </a:ext>
              </a:extLst>
            </p:cNvPr>
            <p:cNvGrpSpPr/>
            <p:nvPr/>
          </p:nvGrpSpPr>
          <p:grpSpPr>
            <a:xfrm rot="16200000">
              <a:off x="4010080" y="2579698"/>
              <a:ext cx="144365" cy="144462"/>
              <a:chOff x="8755774" y="1352550"/>
              <a:chExt cx="115866" cy="115944"/>
            </a:xfrm>
            <a:grpFill/>
          </p:grpSpPr>
          <p:sp>
            <p:nvSpPr>
              <p:cNvPr id="895" name="Freeform 894">
                <a:extLst>
                  <a:ext uri="{FF2B5EF4-FFF2-40B4-BE49-F238E27FC236}">
                    <a16:creationId xmlns:a16="http://schemas.microsoft.com/office/drawing/2014/main" id="{0F86C7E2-5A80-AF98-87B7-333A9964CFD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8531F52D-B555-11AE-A951-131CD7D905E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3191A3C7-FDC5-5D23-81C0-E01B4883D87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6E34AAB0-4381-C01A-3D3E-D493A4A77EA5}"/>
                </a:ext>
              </a:extLst>
            </p:cNvPr>
            <p:cNvGrpSpPr/>
            <p:nvPr/>
          </p:nvGrpSpPr>
          <p:grpSpPr>
            <a:xfrm rot="16200000">
              <a:off x="4504602" y="2579698"/>
              <a:ext cx="144365" cy="144462"/>
              <a:chOff x="8755774" y="1777262"/>
              <a:chExt cx="115866" cy="115944"/>
            </a:xfrm>
            <a:grpFill/>
          </p:grpSpPr>
          <p:sp>
            <p:nvSpPr>
              <p:cNvPr id="899" name="Freeform 898">
                <a:extLst>
                  <a:ext uri="{FF2B5EF4-FFF2-40B4-BE49-F238E27FC236}">
                    <a16:creationId xmlns:a16="http://schemas.microsoft.com/office/drawing/2014/main" id="{E1E81545-572C-28D4-9849-BF840C39DAF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60B977D0-58CA-4CE6-3C5C-D94689188FB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B94C7D18-A4AD-22F1-5F90-E858D396538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C07AE46C-3890-1B3E-3020-A8AFFC61B571}"/>
                </a:ext>
              </a:extLst>
            </p:cNvPr>
            <p:cNvGrpSpPr/>
            <p:nvPr/>
          </p:nvGrpSpPr>
          <p:grpSpPr>
            <a:xfrm rot="16200000">
              <a:off x="4999124" y="2579698"/>
              <a:ext cx="144365" cy="144462"/>
              <a:chOff x="8755774" y="1777262"/>
              <a:chExt cx="115866" cy="115944"/>
            </a:xfrm>
            <a:grpFill/>
          </p:grpSpPr>
          <p:sp>
            <p:nvSpPr>
              <p:cNvPr id="903" name="Freeform 902">
                <a:extLst>
                  <a:ext uri="{FF2B5EF4-FFF2-40B4-BE49-F238E27FC236}">
                    <a16:creationId xmlns:a16="http://schemas.microsoft.com/office/drawing/2014/main" id="{14EF96E9-CB1A-43DE-FDD7-B618B3508AC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CC2B4519-B8AA-B899-3BA7-F04C7454F3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DE3E3216-5A4A-F67B-E764-E786079C8D5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5E87BB2E-DADE-6730-CFB0-09C36E5023A2}"/>
                </a:ext>
              </a:extLst>
            </p:cNvPr>
            <p:cNvGrpSpPr/>
            <p:nvPr/>
          </p:nvGrpSpPr>
          <p:grpSpPr>
            <a:xfrm rot="16200000">
              <a:off x="5493646" y="2579698"/>
              <a:ext cx="144365" cy="144462"/>
              <a:chOff x="8755774" y="1777262"/>
              <a:chExt cx="115866" cy="115944"/>
            </a:xfrm>
            <a:grpFill/>
          </p:grpSpPr>
          <p:sp>
            <p:nvSpPr>
              <p:cNvPr id="907" name="Freeform 906">
                <a:extLst>
                  <a:ext uri="{FF2B5EF4-FFF2-40B4-BE49-F238E27FC236}">
                    <a16:creationId xmlns:a16="http://schemas.microsoft.com/office/drawing/2014/main" id="{20604B88-2A76-FEA5-78CC-60F4D52E30F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6348DAD3-DE48-7080-3809-03B5B29DCA9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D72C6584-4E4A-16E9-CF8C-F19D75BAB0F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E88B70D0-DA8A-B2EF-EB0B-F4ECE49F3C14}"/>
                </a:ext>
              </a:extLst>
            </p:cNvPr>
            <p:cNvGrpSpPr/>
            <p:nvPr/>
          </p:nvGrpSpPr>
          <p:grpSpPr>
            <a:xfrm rot="16200000">
              <a:off x="5988168" y="2579698"/>
              <a:ext cx="144365" cy="144462"/>
              <a:chOff x="8755774" y="1777262"/>
              <a:chExt cx="115866" cy="115944"/>
            </a:xfrm>
            <a:grpFill/>
          </p:grpSpPr>
          <p:sp>
            <p:nvSpPr>
              <p:cNvPr id="911" name="Freeform 910">
                <a:extLst>
                  <a:ext uri="{FF2B5EF4-FFF2-40B4-BE49-F238E27FC236}">
                    <a16:creationId xmlns:a16="http://schemas.microsoft.com/office/drawing/2014/main" id="{538EDB05-0199-BDB6-B3F6-D70E8FC9777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ED2E0ACD-D89C-EA68-7A4F-D1D6477F9AF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3EB7E1D5-0851-47FC-B002-35F713EB666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9BF6869D-7382-DA97-444F-A2F0640C1EB5}"/>
                </a:ext>
              </a:extLst>
            </p:cNvPr>
            <p:cNvGrpSpPr/>
            <p:nvPr/>
          </p:nvGrpSpPr>
          <p:grpSpPr>
            <a:xfrm rot="16200000">
              <a:off x="6482690" y="2579698"/>
              <a:ext cx="144365" cy="144462"/>
              <a:chOff x="8755774" y="1777262"/>
              <a:chExt cx="115866" cy="115944"/>
            </a:xfrm>
            <a:grpFill/>
          </p:grpSpPr>
          <p:sp>
            <p:nvSpPr>
              <p:cNvPr id="915" name="Freeform 914">
                <a:extLst>
                  <a:ext uri="{FF2B5EF4-FFF2-40B4-BE49-F238E27FC236}">
                    <a16:creationId xmlns:a16="http://schemas.microsoft.com/office/drawing/2014/main" id="{1338D61F-2955-AF7A-A793-6EEB7444F0B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3D7CF304-F772-FE9D-3652-C61B85F571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3448A524-E289-A0C3-94F2-FE1BF8A3886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777E6630-51AE-A026-C68D-E6215FEA2E7C}"/>
                </a:ext>
              </a:extLst>
            </p:cNvPr>
            <p:cNvGrpSpPr/>
            <p:nvPr/>
          </p:nvGrpSpPr>
          <p:grpSpPr>
            <a:xfrm rot="16200000">
              <a:off x="6977212" y="2579698"/>
              <a:ext cx="144365" cy="144462"/>
              <a:chOff x="8755774" y="1777262"/>
              <a:chExt cx="115866" cy="115944"/>
            </a:xfrm>
            <a:grpFill/>
          </p:grpSpPr>
          <p:sp>
            <p:nvSpPr>
              <p:cNvPr id="919" name="Freeform 918">
                <a:extLst>
                  <a:ext uri="{FF2B5EF4-FFF2-40B4-BE49-F238E27FC236}">
                    <a16:creationId xmlns:a16="http://schemas.microsoft.com/office/drawing/2014/main" id="{F22C4515-1E5D-0B9E-BD8D-A1C63B96144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34BE52E5-57A5-6A8A-5760-15CB4705A38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948C6EDE-492D-E87F-3813-9ED9B10C789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759460E8-240A-BA6A-577F-8B7A33A33344}"/>
                </a:ext>
              </a:extLst>
            </p:cNvPr>
            <p:cNvGrpSpPr/>
            <p:nvPr/>
          </p:nvGrpSpPr>
          <p:grpSpPr>
            <a:xfrm rot="16200000">
              <a:off x="7471734" y="2579698"/>
              <a:ext cx="144365" cy="144462"/>
              <a:chOff x="8755774" y="1777262"/>
              <a:chExt cx="115866" cy="115944"/>
            </a:xfrm>
            <a:grpFill/>
          </p:grpSpPr>
          <p:sp>
            <p:nvSpPr>
              <p:cNvPr id="923" name="Freeform 922">
                <a:extLst>
                  <a:ext uri="{FF2B5EF4-FFF2-40B4-BE49-F238E27FC236}">
                    <a16:creationId xmlns:a16="http://schemas.microsoft.com/office/drawing/2014/main" id="{F8C3BA2F-87CB-C2E9-3977-01D222EA9D7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05E22FD5-4437-5FDD-6C8D-754F4254B48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52888991-829B-06F1-9559-80FC81E8D05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3FD7F612-0CF3-758C-E122-CBA110EB3319}"/>
                </a:ext>
              </a:extLst>
            </p:cNvPr>
            <p:cNvGrpSpPr/>
            <p:nvPr/>
          </p:nvGrpSpPr>
          <p:grpSpPr>
            <a:xfrm rot="16200000">
              <a:off x="7966256" y="2579698"/>
              <a:ext cx="144365" cy="144462"/>
              <a:chOff x="8755774" y="1777262"/>
              <a:chExt cx="115866" cy="115944"/>
            </a:xfrm>
            <a:grpFill/>
          </p:grpSpPr>
          <p:sp>
            <p:nvSpPr>
              <p:cNvPr id="927" name="Freeform 926">
                <a:extLst>
                  <a:ext uri="{FF2B5EF4-FFF2-40B4-BE49-F238E27FC236}">
                    <a16:creationId xmlns:a16="http://schemas.microsoft.com/office/drawing/2014/main" id="{FA097632-77B1-D419-D8F9-F31C69FD4E0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2B774E77-2012-B5AB-4440-4CC92311C59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7114A801-F816-B8A6-55A3-A5FC8D567AE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89C4FB84-444B-AEB1-1C38-523D9B691D2C}"/>
                </a:ext>
              </a:extLst>
            </p:cNvPr>
            <p:cNvGrpSpPr/>
            <p:nvPr/>
          </p:nvGrpSpPr>
          <p:grpSpPr>
            <a:xfrm rot="16200000">
              <a:off x="8460778" y="2579698"/>
              <a:ext cx="144365" cy="144462"/>
              <a:chOff x="8755774" y="1777262"/>
              <a:chExt cx="115866" cy="115944"/>
            </a:xfrm>
            <a:grpFill/>
          </p:grpSpPr>
          <p:sp>
            <p:nvSpPr>
              <p:cNvPr id="931" name="Freeform 930">
                <a:extLst>
                  <a:ext uri="{FF2B5EF4-FFF2-40B4-BE49-F238E27FC236}">
                    <a16:creationId xmlns:a16="http://schemas.microsoft.com/office/drawing/2014/main" id="{84147E1B-EDD4-DEF5-A1DF-3FA337716AF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5C355CB9-0565-1E6A-11FC-7EC4F35F2D8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7EF1C4B9-F6C0-58C5-75CD-1048916293F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CA940EBE-A611-A4C4-69FE-1D309CF7BBC1}"/>
                </a:ext>
              </a:extLst>
            </p:cNvPr>
            <p:cNvGrpSpPr/>
            <p:nvPr/>
          </p:nvGrpSpPr>
          <p:grpSpPr>
            <a:xfrm rot="16200000">
              <a:off x="8955296" y="2579698"/>
              <a:ext cx="144365" cy="144462"/>
              <a:chOff x="8755774" y="1777262"/>
              <a:chExt cx="115866" cy="115944"/>
            </a:xfrm>
            <a:grpFill/>
          </p:grpSpPr>
          <p:sp>
            <p:nvSpPr>
              <p:cNvPr id="935" name="Freeform 934">
                <a:extLst>
                  <a:ext uri="{FF2B5EF4-FFF2-40B4-BE49-F238E27FC236}">
                    <a16:creationId xmlns:a16="http://schemas.microsoft.com/office/drawing/2014/main" id="{35BA6AF4-09D1-5860-753D-4EFC959ACD3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A101983A-3FD7-74BD-75A5-B055E8D61D4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B5CEC428-70AA-EB7D-5896-ABB2A471D59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F23AE24D-4AFA-2498-C4DF-0188B2C66C3B}"/>
                </a:ext>
              </a:extLst>
            </p:cNvPr>
            <p:cNvGrpSpPr/>
            <p:nvPr/>
          </p:nvGrpSpPr>
          <p:grpSpPr>
            <a:xfrm rot="16200000">
              <a:off x="54048" y="2955197"/>
              <a:ext cx="144365" cy="144462"/>
              <a:chOff x="8755774" y="1352550"/>
              <a:chExt cx="115866" cy="115944"/>
            </a:xfrm>
            <a:grpFill/>
          </p:grpSpPr>
          <p:sp>
            <p:nvSpPr>
              <p:cNvPr id="939" name="Freeform 938">
                <a:extLst>
                  <a:ext uri="{FF2B5EF4-FFF2-40B4-BE49-F238E27FC236}">
                    <a16:creationId xmlns:a16="http://schemas.microsoft.com/office/drawing/2014/main" id="{CC9CAF81-2992-308B-C72A-DE66A020C02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5E9818CE-4C64-18D3-2410-7D3B62383E4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FD4FBD5F-0190-77CC-3E96-33C099E5353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2C5391D5-693D-3140-5EB6-FC0C99B9BE08}"/>
                </a:ext>
              </a:extLst>
            </p:cNvPr>
            <p:cNvGrpSpPr/>
            <p:nvPr/>
          </p:nvGrpSpPr>
          <p:grpSpPr>
            <a:xfrm rot="16200000">
              <a:off x="548570" y="2955197"/>
              <a:ext cx="144365" cy="144462"/>
              <a:chOff x="8755774" y="1777262"/>
              <a:chExt cx="115866" cy="115944"/>
            </a:xfrm>
            <a:grpFill/>
          </p:grpSpPr>
          <p:sp>
            <p:nvSpPr>
              <p:cNvPr id="943" name="Freeform 942">
                <a:extLst>
                  <a:ext uri="{FF2B5EF4-FFF2-40B4-BE49-F238E27FC236}">
                    <a16:creationId xmlns:a16="http://schemas.microsoft.com/office/drawing/2014/main" id="{872B9B58-E883-F998-F80A-B331E6F5C5F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D7DD81E8-4E2A-AE5C-CC42-3AC4D04EE9F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D5BD328B-8DD8-906D-AE91-3F5B0743BBD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024F2E09-FCCD-A2BC-BFAF-174AFB2E3B23}"/>
                </a:ext>
              </a:extLst>
            </p:cNvPr>
            <p:cNvGrpSpPr/>
            <p:nvPr/>
          </p:nvGrpSpPr>
          <p:grpSpPr>
            <a:xfrm rot="16200000">
              <a:off x="1043074" y="2955215"/>
              <a:ext cx="144365" cy="144426"/>
              <a:chOff x="8755774" y="2201975"/>
              <a:chExt cx="115866" cy="115915"/>
            </a:xfrm>
            <a:grpFill/>
          </p:grpSpPr>
          <p:sp>
            <p:nvSpPr>
              <p:cNvPr id="947" name="Freeform 946">
                <a:extLst>
                  <a:ext uri="{FF2B5EF4-FFF2-40B4-BE49-F238E27FC236}">
                    <a16:creationId xmlns:a16="http://schemas.microsoft.com/office/drawing/2014/main" id="{A9775287-8BEF-E953-6100-61C9C8E580EB}"/>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5ADEE1FD-64D7-26A9-05AA-FA0204D96091}"/>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A6999E1B-C209-84C6-430B-DF98BB1788EF}"/>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39842FA6-E6AD-6B1C-F95B-9DF80BD0728A}"/>
                </a:ext>
              </a:extLst>
            </p:cNvPr>
            <p:cNvGrpSpPr/>
            <p:nvPr/>
          </p:nvGrpSpPr>
          <p:grpSpPr>
            <a:xfrm rot="16200000">
              <a:off x="1537560" y="2955215"/>
              <a:ext cx="144365" cy="144426"/>
              <a:chOff x="8755774" y="2626688"/>
              <a:chExt cx="115866" cy="115915"/>
            </a:xfrm>
            <a:grpFill/>
          </p:grpSpPr>
          <p:sp>
            <p:nvSpPr>
              <p:cNvPr id="951" name="Freeform 950">
                <a:extLst>
                  <a:ext uri="{FF2B5EF4-FFF2-40B4-BE49-F238E27FC236}">
                    <a16:creationId xmlns:a16="http://schemas.microsoft.com/office/drawing/2014/main" id="{8773B36B-FEB3-5B73-D982-C8016B90AF5B}"/>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0F49B9F7-4A25-F5FE-3729-8A1921F7AA3A}"/>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B8FECCE6-6CD6-1343-DB16-6F1E8E8CE2CE}"/>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F55F7270-8099-EB0C-C0DC-B6D0B967BD47}"/>
                </a:ext>
              </a:extLst>
            </p:cNvPr>
            <p:cNvGrpSpPr/>
            <p:nvPr/>
          </p:nvGrpSpPr>
          <p:grpSpPr>
            <a:xfrm rot="16200000">
              <a:off x="2032046" y="2955215"/>
              <a:ext cx="144365" cy="144426"/>
              <a:chOff x="8755774" y="3051400"/>
              <a:chExt cx="115866" cy="115915"/>
            </a:xfrm>
            <a:grpFill/>
          </p:grpSpPr>
          <p:sp>
            <p:nvSpPr>
              <p:cNvPr id="955" name="Freeform 954">
                <a:extLst>
                  <a:ext uri="{FF2B5EF4-FFF2-40B4-BE49-F238E27FC236}">
                    <a16:creationId xmlns:a16="http://schemas.microsoft.com/office/drawing/2014/main" id="{68C53840-379A-A2B1-4F0F-0001000CC1E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401D8F14-5230-DECF-2F39-1DFC2D56D84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71BE3BA4-D9A1-39B9-F446-CE7E85541256}"/>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97F8CE15-6B15-E5C6-3201-4AF15F6F5250}"/>
                </a:ext>
              </a:extLst>
            </p:cNvPr>
            <p:cNvGrpSpPr/>
            <p:nvPr/>
          </p:nvGrpSpPr>
          <p:grpSpPr>
            <a:xfrm rot="16200000">
              <a:off x="2526532" y="2955215"/>
              <a:ext cx="144365" cy="144426"/>
              <a:chOff x="8755774" y="3476113"/>
              <a:chExt cx="115866" cy="115915"/>
            </a:xfrm>
            <a:grpFill/>
          </p:grpSpPr>
          <p:sp>
            <p:nvSpPr>
              <p:cNvPr id="959" name="Freeform 958">
                <a:extLst>
                  <a:ext uri="{FF2B5EF4-FFF2-40B4-BE49-F238E27FC236}">
                    <a16:creationId xmlns:a16="http://schemas.microsoft.com/office/drawing/2014/main" id="{95280FF4-F884-4939-7572-5B71A806FA2F}"/>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E15BE1F0-0615-2D44-181A-DAD133DBF334}"/>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D857A955-488A-E791-2CFE-CCF10B290CFE}"/>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8EBADB4F-AB90-E667-B2CE-5A4B93C0A69C}"/>
                </a:ext>
              </a:extLst>
            </p:cNvPr>
            <p:cNvGrpSpPr/>
            <p:nvPr/>
          </p:nvGrpSpPr>
          <p:grpSpPr>
            <a:xfrm rot="16200000">
              <a:off x="3021036" y="2955197"/>
              <a:ext cx="144365" cy="144462"/>
              <a:chOff x="8755774" y="3900798"/>
              <a:chExt cx="115866" cy="115944"/>
            </a:xfrm>
            <a:grpFill/>
          </p:grpSpPr>
          <p:sp>
            <p:nvSpPr>
              <p:cNvPr id="963" name="Freeform 962">
                <a:extLst>
                  <a:ext uri="{FF2B5EF4-FFF2-40B4-BE49-F238E27FC236}">
                    <a16:creationId xmlns:a16="http://schemas.microsoft.com/office/drawing/2014/main" id="{F93305C4-98CB-F69F-0B52-206FF19A6170}"/>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A59BF23E-1BCD-6A86-2080-E4CCD68D484E}"/>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7C97F44D-B158-DFCA-32D0-022E031CF1A1}"/>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EC614FE2-53BC-9F6F-D4D1-66D633927109}"/>
                </a:ext>
              </a:extLst>
            </p:cNvPr>
            <p:cNvGrpSpPr/>
            <p:nvPr/>
          </p:nvGrpSpPr>
          <p:grpSpPr>
            <a:xfrm rot="16200000">
              <a:off x="3515558" y="2955197"/>
              <a:ext cx="144365" cy="144462"/>
              <a:chOff x="8755774" y="4325511"/>
              <a:chExt cx="115866" cy="115944"/>
            </a:xfrm>
            <a:grpFill/>
          </p:grpSpPr>
          <p:sp>
            <p:nvSpPr>
              <p:cNvPr id="967" name="Freeform 966">
                <a:extLst>
                  <a:ext uri="{FF2B5EF4-FFF2-40B4-BE49-F238E27FC236}">
                    <a16:creationId xmlns:a16="http://schemas.microsoft.com/office/drawing/2014/main" id="{DA0FA811-91C7-8951-643F-6EEAEC4F046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F698C7D3-9B04-1EBC-2185-EE4D0F2A65F0}"/>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90E65C4D-0588-7E91-9230-57CCD24B0D38}"/>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67977FFE-4148-9ADE-7CD1-37D68AF59DEE}"/>
                </a:ext>
              </a:extLst>
            </p:cNvPr>
            <p:cNvGrpSpPr/>
            <p:nvPr/>
          </p:nvGrpSpPr>
          <p:grpSpPr>
            <a:xfrm rot="16200000">
              <a:off x="4010080" y="2955197"/>
              <a:ext cx="144365" cy="144462"/>
              <a:chOff x="8755774" y="1352550"/>
              <a:chExt cx="115866" cy="115944"/>
            </a:xfrm>
            <a:grpFill/>
          </p:grpSpPr>
          <p:sp>
            <p:nvSpPr>
              <p:cNvPr id="971" name="Freeform 970">
                <a:extLst>
                  <a:ext uri="{FF2B5EF4-FFF2-40B4-BE49-F238E27FC236}">
                    <a16:creationId xmlns:a16="http://schemas.microsoft.com/office/drawing/2014/main" id="{7A4D92DF-3164-B33A-4EEF-8F68532CF2D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587F7189-8A03-980B-D240-C7EACA074D2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45476445-633A-D856-A4A1-3E404400ECC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34EC964A-BB37-F8EB-42C8-CFBD7A0855BC}"/>
                </a:ext>
              </a:extLst>
            </p:cNvPr>
            <p:cNvGrpSpPr/>
            <p:nvPr/>
          </p:nvGrpSpPr>
          <p:grpSpPr>
            <a:xfrm rot="16200000">
              <a:off x="4504602" y="2955197"/>
              <a:ext cx="144365" cy="144462"/>
              <a:chOff x="8755774" y="1777262"/>
              <a:chExt cx="115866" cy="115944"/>
            </a:xfrm>
            <a:grpFill/>
          </p:grpSpPr>
          <p:sp>
            <p:nvSpPr>
              <p:cNvPr id="975" name="Freeform 974">
                <a:extLst>
                  <a:ext uri="{FF2B5EF4-FFF2-40B4-BE49-F238E27FC236}">
                    <a16:creationId xmlns:a16="http://schemas.microsoft.com/office/drawing/2014/main" id="{BA20BE1A-78BD-B840-933B-F491DC9F2D7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8E8D3957-79E0-3141-4B66-64E448FF3E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D90FE138-C281-1408-A532-25B3CAF8E1B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2D0DB36D-C014-9D41-9145-6EFFD11AA0C1}"/>
                </a:ext>
              </a:extLst>
            </p:cNvPr>
            <p:cNvGrpSpPr/>
            <p:nvPr/>
          </p:nvGrpSpPr>
          <p:grpSpPr>
            <a:xfrm rot="16200000">
              <a:off x="4999124" y="2955197"/>
              <a:ext cx="144365" cy="144462"/>
              <a:chOff x="8755774" y="1777262"/>
              <a:chExt cx="115866" cy="115944"/>
            </a:xfrm>
            <a:grpFill/>
          </p:grpSpPr>
          <p:sp>
            <p:nvSpPr>
              <p:cNvPr id="979" name="Freeform 978">
                <a:extLst>
                  <a:ext uri="{FF2B5EF4-FFF2-40B4-BE49-F238E27FC236}">
                    <a16:creationId xmlns:a16="http://schemas.microsoft.com/office/drawing/2014/main" id="{C5FADE65-9BB4-058B-6DEE-8F7BADF800C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A6AD937A-E757-B5A1-37AF-16A52173BDB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B3B4E36B-2753-5752-512B-310ADDC9C22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001A1F5D-CCE9-DC7E-D19D-669E683494B8}"/>
                </a:ext>
              </a:extLst>
            </p:cNvPr>
            <p:cNvGrpSpPr/>
            <p:nvPr/>
          </p:nvGrpSpPr>
          <p:grpSpPr>
            <a:xfrm rot="16200000">
              <a:off x="5493646" y="2955197"/>
              <a:ext cx="144365" cy="144462"/>
              <a:chOff x="8755774" y="1777262"/>
              <a:chExt cx="115866" cy="115944"/>
            </a:xfrm>
            <a:grpFill/>
          </p:grpSpPr>
          <p:sp>
            <p:nvSpPr>
              <p:cNvPr id="983" name="Freeform 982">
                <a:extLst>
                  <a:ext uri="{FF2B5EF4-FFF2-40B4-BE49-F238E27FC236}">
                    <a16:creationId xmlns:a16="http://schemas.microsoft.com/office/drawing/2014/main" id="{85B5BCBD-914F-1B45-8DAE-0A1D73DE473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37DDFDA1-EAAA-CC7D-D966-F06ADA61C4B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A3A8301D-DA0F-1388-A472-3CCD917AC30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23355E02-245F-DBB7-D8B1-A1E81AC3D20C}"/>
                </a:ext>
              </a:extLst>
            </p:cNvPr>
            <p:cNvGrpSpPr/>
            <p:nvPr/>
          </p:nvGrpSpPr>
          <p:grpSpPr>
            <a:xfrm rot="16200000">
              <a:off x="5988168" y="2955197"/>
              <a:ext cx="144365" cy="144462"/>
              <a:chOff x="8755774" y="1777262"/>
              <a:chExt cx="115866" cy="115944"/>
            </a:xfrm>
            <a:grpFill/>
          </p:grpSpPr>
          <p:sp>
            <p:nvSpPr>
              <p:cNvPr id="987" name="Freeform 986">
                <a:extLst>
                  <a:ext uri="{FF2B5EF4-FFF2-40B4-BE49-F238E27FC236}">
                    <a16:creationId xmlns:a16="http://schemas.microsoft.com/office/drawing/2014/main" id="{60861E4A-7EB9-E990-8C75-41CD8967905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FEEE82A1-2A25-42B5-2FB2-3FC0C4E9315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C0A0BCA0-B9E5-81E0-ED14-AD6B5486BE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DF2D89CB-7508-5940-DE15-9ECFA72E3AA2}"/>
                </a:ext>
              </a:extLst>
            </p:cNvPr>
            <p:cNvGrpSpPr/>
            <p:nvPr/>
          </p:nvGrpSpPr>
          <p:grpSpPr>
            <a:xfrm rot="16200000">
              <a:off x="6482690" y="2955197"/>
              <a:ext cx="144365" cy="144462"/>
              <a:chOff x="8755774" y="1777262"/>
              <a:chExt cx="115866" cy="115944"/>
            </a:xfrm>
            <a:grpFill/>
          </p:grpSpPr>
          <p:sp>
            <p:nvSpPr>
              <p:cNvPr id="991" name="Freeform 990">
                <a:extLst>
                  <a:ext uri="{FF2B5EF4-FFF2-40B4-BE49-F238E27FC236}">
                    <a16:creationId xmlns:a16="http://schemas.microsoft.com/office/drawing/2014/main" id="{2299DCB5-EB7B-2D27-8EAD-4E37120B8E3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2580B511-B6FA-5BD2-D58B-BD5C369A264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60C849B9-C557-0E6A-771C-703053C028D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B9F24410-89B6-157E-ACF6-BE0B0AAA690E}"/>
                </a:ext>
              </a:extLst>
            </p:cNvPr>
            <p:cNvGrpSpPr/>
            <p:nvPr/>
          </p:nvGrpSpPr>
          <p:grpSpPr>
            <a:xfrm rot="16200000">
              <a:off x="6977212" y="2955197"/>
              <a:ext cx="144365" cy="144462"/>
              <a:chOff x="8755774" y="1777262"/>
              <a:chExt cx="115866" cy="115944"/>
            </a:xfrm>
            <a:grpFill/>
          </p:grpSpPr>
          <p:sp>
            <p:nvSpPr>
              <p:cNvPr id="995" name="Freeform 994">
                <a:extLst>
                  <a:ext uri="{FF2B5EF4-FFF2-40B4-BE49-F238E27FC236}">
                    <a16:creationId xmlns:a16="http://schemas.microsoft.com/office/drawing/2014/main" id="{3BF1EC55-89E8-377D-010E-88625112494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BFAA6C91-ED5B-5907-1197-D13403AD019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1DAE6C5D-7916-58E4-BC06-9EB17D18AAB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4C6019F1-69C1-FEEB-0EA2-FC83044B9A31}"/>
                </a:ext>
              </a:extLst>
            </p:cNvPr>
            <p:cNvGrpSpPr/>
            <p:nvPr/>
          </p:nvGrpSpPr>
          <p:grpSpPr>
            <a:xfrm rot="16200000">
              <a:off x="7471734" y="2955197"/>
              <a:ext cx="144365" cy="144462"/>
              <a:chOff x="8755774" y="1777262"/>
              <a:chExt cx="115866" cy="115944"/>
            </a:xfrm>
            <a:grpFill/>
          </p:grpSpPr>
          <p:sp>
            <p:nvSpPr>
              <p:cNvPr id="999" name="Freeform 998">
                <a:extLst>
                  <a:ext uri="{FF2B5EF4-FFF2-40B4-BE49-F238E27FC236}">
                    <a16:creationId xmlns:a16="http://schemas.microsoft.com/office/drawing/2014/main" id="{87035C81-AA33-7C3C-321A-01601B276DB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67E70CB9-9025-4F8A-050F-F910ED85594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762988A4-5E91-3723-84AD-9F6F89EEB40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88EE1190-340A-FA78-AFD5-10BDECAD743D}"/>
                </a:ext>
              </a:extLst>
            </p:cNvPr>
            <p:cNvGrpSpPr/>
            <p:nvPr/>
          </p:nvGrpSpPr>
          <p:grpSpPr>
            <a:xfrm rot="16200000">
              <a:off x="7966256" y="2955197"/>
              <a:ext cx="144365" cy="144462"/>
              <a:chOff x="8755774" y="1777262"/>
              <a:chExt cx="115866" cy="115944"/>
            </a:xfrm>
            <a:grpFill/>
          </p:grpSpPr>
          <p:sp>
            <p:nvSpPr>
              <p:cNvPr id="1003" name="Freeform 1002">
                <a:extLst>
                  <a:ext uri="{FF2B5EF4-FFF2-40B4-BE49-F238E27FC236}">
                    <a16:creationId xmlns:a16="http://schemas.microsoft.com/office/drawing/2014/main" id="{60F9DBA6-51D7-1AE0-3809-2EE30AF137B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29DA7B4B-02F3-3505-17C6-3A5CA91B491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C57F512F-4FA3-AF9F-015B-80EDAAB7B85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DC76951F-FE75-D6C9-AF2B-AA003D57078F}"/>
                </a:ext>
              </a:extLst>
            </p:cNvPr>
            <p:cNvGrpSpPr/>
            <p:nvPr/>
          </p:nvGrpSpPr>
          <p:grpSpPr>
            <a:xfrm rot="16200000">
              <a:off x="8460778" y="2955197"/>
              <a:ext cx="144365" cy="144462"/>
              <a:chOff x="8755774" y="1777262"/>
              <a:chExt cx="115866" cy="115944"/>
            </a:xfrm>
            <a:grpFill/>
          </p:grpSpPr>
          <p:sp>
            <p:nvSpPr>
              <p:cNvPr id="1007" name="Freeform 1006">
                <a:extLst>
                  <a:ext uri="{FF2B5EF4-FFF2-40B4-BE49-F238E27FC236}">
                    <a16:creationId xmlns:a16="http://schemas.microsoft.com/office/drawing/2014/main" id="{F8F56227-B92F-D01D-7459-ED0F4093434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B7932C62-B774-B877-6383-820D6E8753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11B24F49-0303-22FA-9355-62A8EEA92FB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1F7A84A1-403D-D0F7-48F5-23CF9E0F55F8}"/>
                </a:ext>
              </a:extLst>
            </p:cNvPr>
            <p:cNvGrpSpPr/>
            <p:nvPr/>
          </p:nvGrpSpPr>
          <p:grpSpPr>
            <a:xfrm rot="16200000">
              <a:off x="8955296" y="2955197"/>
              <a:ext cx="144365" cy="144462"/>
              <a:chOff x="8755774" y="1777262"/>
              <a:chExt cx="115866" cy="115944"/>
            </a:xfrm>
            <a:grpFill/>
          </p:grpSpPr>
          <p:sp>
            <p:nvSpPr>
              <p:cNvPr id="1011" name="Freeform 1010">
                <a:extLst>
                  <a:ext uri="{FF2B5EF4-FFF2-40B4-BE49-F238E27FC236}">
                    <a16:creationId xmlns:a16="http://schemas.microsoft.com/office/drawing/2014/main" id="{A4C31EE1-7A61-BCD6-1659-0822C70605A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20A1B4D0-EDD9-6AA2-3CC5-292D7BE9186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2E362E75-43C2-A67A-EA16-96FB5110B27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38543E36-EFD5-F1C2-1A2C-8A4ACB51BEE0}"/>
                </a:ext>
              </a:extLst>
            </p:cNvPr>
            <p:cNvGrpSpPr/>
            <p:nvPr/>
          </p:nvGrpSpPr>
          <p:grpSpPr>
            <a:xfrm rot="16200000">
              <a:off x="54048" y="3330696"/>
              <a:ext cx="144365" cy="144462"/>
              <a:chOff x="8755774" y="1352550"/>
              <a:chExt cx="115866" cy="115944"/>
            </a:xfrm>
            <a:grpFill/>
          </p:grpSpPr>
          <p:sp>
            <p:nvSpPr>
              <p:cNvPr id="1015" name="Freeform 1014">
                <a:extLst>
                  <a:ext uri="{FF2B5EF4-FFF2-40B4-BE49-F238E27FC236}">
                    <a16:creationId xmlns:a16="http://schemas.microsoft.com/office/drawing/2014/main" id="{A8ADBD0E-6B2F-CA97-5B06-6BA16F66C84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30FEC30C-1B81-7230-16AC-B29F20092B8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92C25F5F-FC1E-8D3C-5918-CB96242346E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7955AD4C-43C7-1630-2DA8-6792DAA1DB9F}"/>
                </a:ext>
              </a:extLst>
            </p:cNvPr>
            <p:cNvGrpSpPr/>
            <p:nvPr/>
          </p:nvGrpSpPr>
          <p:grpSpPr>
            <a:xfrm rot="16200000">
              <a:off x="548570" y="3330696"/>
              <a:ext cx="144365" cy="144462"/>
              <a:chOff x="8755774" y="1777262"/>
              <a:chExt cx="115866" cy="115944"/>
            </a:xfrm>
            <a:grpFill/>
          </p:grpSpPr>
          <p:sp>
            <p:nvSpPr>
              <p:cNvPr id="1019" name="Freeform 1018">
                <a:extLst>
                  <a:ext uri="{FF2B5EF4-FFF2-40B4-BE49-F238E27FC236}">
                    <a16:creationId xmlns:a16="http://schemas.microsoft.com/office/drawing/2014/main" id="{AEE99140-7360-7C90-A81B-D78DAACC823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32333661-B4F2-170C-0B2E-CABABE6961F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D68DCE73-0F25-1DE6-B76A-F25395044D5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CA46EAA8-095A-38FB-3772-C9573F7531D6}"/>
                </a:ext>
              </a:extLst>
            </p:cNvPr>
            <p:cNvGrpSpPr/>
            <p:nvPr/>
          </p:nvGrpSpPr>
          <p:grpSpPr>
            <a:xfrm rot="16200000">
              <a:off x="1043074" y="3330714"/>
              <a:ext cx="144365" cy="144426"/>
              <a:chOff x="8755774" y="2201975"/>
              <a:chExt cx="115866" cy="115915"/>
            </a:xfrm>
            <a:grpFill/>
          </p:grpSpPr>
          <p:sp>
            <p:nvSpPr>
              <p:cNvPr id="1023" name="Freeform 1022">
                <a:extLst>
                  <a:ext uri="{FF2B5EF4-FFF2-40B4-BE49-F238E27FC236}">
                    <a16:creationId xmlns:a16="http://schemas.microsoft.com/office/drawing/2014/main" id="{F0115D2B-8DA1-BA73-4AE5-FBE31334533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35931F49-A4C3-2F4C-F09C-0E6AB5EC8D28}"/>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046BCEED-8ACA-2B96-FCD9-916C73FA8671}"/>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DFB53F3B-3033-7B9A-6DFE-2937BBFB44ED}"/>
                </a:ext>
              </a:extLst>
            </p:cNvPr>
            <p:cNvGrpSpPr/>
            <p:nvPr/>
          </p:nvGrpSpPr>
          <p:grpSpPr>
            <a:xfrm rot="16200000">
              <a:off x="1537560" y="3330714"/>
              <a:ext cx="144365" cy="144426"/>
              <a:chOff x="8755774" y="2626688"/>
              <a:chExt cx="115866" cy="115915"/>
            </a:xfrm>
            <a:grpFill/>
          </p:grpSpPr>
          <p:sp>
            <p:nvSpPr>
              <p:cNvPr id="1027" name="Freeform 1026">
                <a:extLst>
                  <a:ext uri="{FF2B5EF4-FFF2-40B4-BE49-F238E27FC236}">
                    <a16:creationId xmlns:a16="http://schemas.microsoft.com/office/drawing/2014/main" id="{0C2F26ED-1ACF-FB5B-FDDD-14F18FE7302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B53550D9-B406-0C9A-71AD-0024A0A2DE26}"/>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BCC35CFB-DD25-6B75-EC81-F961ABF10E75}"/>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93F63F65-C148-DD0A-ECFE-FEFFA6263E04}"/>
                </a:ext>
              </a:extLst>
            </p:cNvPr>
            <p:cNvGrpSpPr/>
            <p:nvPr/>
          </p:nvGrpSpPr>
          <p:grpSpPr>
            <a:xfrm rot="16200000">
              <a:off x="2032046" y="3330714"/>
              <a:ext cx="144365" cy="144426"/>
              <a:chOff x="8755774" y="3051400"/>
              <a:chExt cx="115866" cy="115915"/>
            </a:xfrm>
            <a:grpFill/>
          </p:grpSpPr>
          <p:sp>
            <p:nvSpPr>
              <p:cNvPr id="1031" name="Freeform 1030">
                <a:extLst>
                  <a:ext uri="{FF2B5EF4-FFF2-40B4-BE49-F238E27FC236}">
                    <a16:creationId xmlns:a16="http://schemas.microsoft.com/office/drawing/2014/main" id="{CE251DDC-A589-51B3-813E-96F04BBE4C5A}"/>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F369C773-EF47-18B9-FFBB-3DC01F3CAD8C}"/>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DE4A70D9-852B-F7CA-7D45-CF5BD009212D}"/>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BF2EB792-B1A7-1505-AABD-097ADD94B3C1}"/>
                </a:ext>
              </a:extLst>
            </p:cNvPr>
            <p:cNvGrpSpPr/>
            <p:nvPr/>
          </p:nvGrpSpPr>
          <p:grpSpPr>
            <a:xfrm rot="16200000">
              <a:off x="2526532" y="3330714"/>
              <a:ext cx="144365" cy="144426"/>
              <a:chOff x="8755774" y="3476113"/>
              <a:chExt cx="115866" cy="115915"/>
            </a:xfrm>
            <a:grpFill/>
          </p:grpSpPr>
          <p:sp>
            <p:nvSpPr>
              <p:cNvPr id="1035" name="Freeform 1034">
                <a:extLst>
                  <a:ext uri="{FF2B5EF4-FFF2-40B4-BE49-F238E27FC236}">
                    <a16:creationId xmlns:a16="http://schemas.microsoft.com/office/drawing/2014/main" id="{BC613737-9943-C3F5-BBA2-F8261B5476B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DC2B0D35-0CA7-7B08-A2DA-863E13B0BB3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05557E29-BFA1-FEA9-F6ED-1EE967DF902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3B88A841-9A25-A136-C27D-81B980D16682}"/>
                </a:ext>
              </a:extLst>
            </p:cNvPr>
            <p:cNvGrpSpPr/>
            <p:nvPr/>
          </p:nvGrpSpPr>
          <p:grpSpPr>
            <a:xfrm rot="16200000">
              <a:off x="3021036" y="3330696"/>
              <a:ext cx="144365" cy="144462"/>
              <a:chOff x="8755774" y="3900798"/>
              <a:chExt cx="115866" cy="115944"/>
            </a:xfrm>
            <a:grpFill/>
          </p:grpSpPr>
          <p:sp>
            <p:nvSpPr>
              <p:cNvPr id="1039" name="Freeform 1038">
                <a:extLst>
                  <a:ext uri="{FF2B5EF4-FFF2-40B4-BE49-F238E27FC236}">
                    <a16:creationId xmlns:a16="http://schemas.microsoft.com/office/drawing/2014/main" id="{0AC6BD58-5808-F4A1-2BDD-6FF072102E4B}"/>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6617A784-034C-B92B-9FD4-990F78BCFC19}"/>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A7CAA18E-1927-921D-F11A-C045255C80E8}"/>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19C0A813-7725-11FF-7CA6-2640EED2E8F1}"/>
                </a:ext>
              </a:extLst>
            </p:cNvPr>
            <p:cNvGrpSpPr/>
            <p:nvPr/>
          </p:nvGrpSpPr>
          <p:grpSpPr>
            <a:xfrm rot="16200000">
              <a:off x="3515558" y="3330696"/>
              <a:ext cx="144365" cy="144462"/>
              <a:chOff x="8755774" y="4325511"/>
              <a:chExt cx="115866" cy="115944"/>
            </a:xfrm>
            <a:grpFill/>
          </p:grpSpPr>
          <p:sp>
            <p:nvSpPr>
              <p:cNvPr id="1043" name="Freeform 1042">
                <a:extLst>
                  <a:ext uri="{FF2B5EF4-FFF2-40B4-BE49-F238E27FC236}">
                    <a16:creationId xmlns:a16="http://schemas.microsoft.com/office/drawing/2014/main" id="{59B7A70D-9194-5CBB-1E3A-B7846958DDA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C8D66C54-3649-EAD4-B98F-C20CB79947E1}"/>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7BCF6E7C-D569-F1BB-7596-F613DEF37A43}"/>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5024E4D9-4B59-A436-FFE6-E799B4360CF0}"/>
                </a:ext>
              </a:extLst>
            </p:cNvPr>
            <p:cNvGrpSpPr/>
            <p:nvPr/>
          </p:nvGrpSpPr>
          <p:grpSpPr>
            <a:xfrm rot="16200000">
              <a:off x="4010080" y="3330696"/>
              <a:ext cx="144365" cy="144462"/>
              <a:chOff x="8755774" y="1352550"/>
              <a:chExt cx="115866" cy="115944"/>
            </a:xfrm>
            <a:grpFill/>
          </p:grpSpPr>
          <p:sp>
            <p:nvSpPr>
              <p:cNvPr id="1047" name="Freeform 1046">
                <a:extLst>
                  <a:ext uri="{FF2B5EF4-FFF2-40B4-BE49-F238E27FC236}">
                    <a16:creationId xmlns:a16="http://schemas.microsoft.com/office/drawing/2014/main" id="{B89DC34F-CB6C-8128-1BA5-2C5FB1A7DC1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00887542-7E18-640D-1065-28894940B6B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A85CA837-6686-6AFC-37D9-2B965D8A934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54769A9D-4EEE-5355-07DF-EB4FDCEAFFB0}"/>
                </a:ext>
              </a:extLst>
            </p:cNvPr>
            <p:cNvGrpSpPr/>
            <p:nvPr/>
          </p:nvGrpSpPr>
          <p:grpSpPr>
            <a:xfrm rot="16200000">
              <a:off x="4504602" y="3330696"/>
              <a:ext cx="144365" cy="144462"/>
              <a:chOff x="8755774" y="1777262"/>
              <a:chExt cx="115866" cy="115944"/>
            </a:xfrm>
            <a:grpFill/>
          </p:grpSpPr>
          <p:sp>
            <p:nvSpPr>
              <p:cNvPr id="1051" name="Freeform 1050">
                <a:extLst>
                  <a:ext uri="{FF2B5EF4-FFF2-40B4-BE49-F238E27FC236}">
                    <a16:creationId xmlns:a16="http://schemas.microsoft.com/office/drawing/2014/main" id="{27063EAD-20FA-4848-2F1A-CEF39CE26A2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04E55648-1048-2059-3B54-E11F2F9CCAF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06E8B598-3ACC-D958-7A58-A510B46AB63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1D8D485B-6E46-3B1D-7247-F4D37814297E}"/>
                </a:ext>
              </a:extLst>
            </p:cNvPr>
            <p:cNvGrpSpPr/>
            <p:nvPr/>
          </p:nvGrpSpPr>
          <p:grpSpPr>
            <a:xfrm rot="16200000">
              <a:off x="4999124" y="3330696"/>
              <a:ext cx="144365" cy="144462"/>
              <a:chOff x="8755774" y="1777262"/>
              <a:chExt cx="115866" cy="115944"/>
            </a:xfrm>
            <a:grpFill/>
          </p:grpSpPr>
          <p:sp>
            <p:nvSpPr>
              <p:cNvPr id="1055" name="Freeform 1054">
                <a:extLst>
                  <a:ext uri="{FF2B5EF4-FFF2-40B4-BE49-F238E27FC236}">
                    <a16:creationId xmlns:a16="http://schemas.microsoft.com/office/drawing/2014/main" id="{DC9A920F-54E2-0C23-C8AB-1708EBB6B71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AF6F06C9-CE41-1F92-8280-DC134552D31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765904D9-589E-9C0D-6E2F-E3135A7849C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C1976CAA-5F7C-72E0-08F4-F5AD9FF693F9}"/>
                </a:ext>
              </a:extLst>
            </p:cNvPr>
            <p:cNvGrpSpPr/>
            <p:nvPr/>
          </p:nvGrpSpPr>
          <p:grpSpPr>
            <a:xfrm rot="16200000">
              <a:off x="5493646" y="3330696"/>
              <a:ext cx="144365" cy="144462"/>
              <a:chOff x="8755774" y="1777262"/>
              <a:chExt cx="115866" cy="115944"/>
            </a:xfrm>
            <a:grpFill/>
          </p:grpSpPr>
          <p:sp>
            <p:nvSpPr>
              <p:cNvPr id="1059" name="Freeform 1058">
                <a:extLst>
                  <a:ext uri="{FF2B5EF4-FFF2-40B4-BE49-F238E27FC236}">
                    <a16:creationId xmlns:a16="http://schemas.microsoft.com/office/drawing/2014/main" id="{E5C3BD1A-4E47-F357-F931-82DAEBE3C54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7F78F69B-69A5-DEA3-4B27-853001771B5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0D611CC7-B286-C975-1322-05E94F0CC78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BD71703E-9836-06B3-1CC0-8BC75B88D3C4}"/>
                </a:ext>
              </a:extLst>
            </p:cNvPr>
            <p:cNvGrpSpPr/>
            <p:nvPr/>
          </p:nvGrpSpPr>
          <p:grpSpPr>
            <a:xfrm rot="16200000">
              <a:off x="5988168" y="3330696"/>
              <a:ext cx="144365" cy="144462"/>
              <a:chOff x="8755774" y="1777262"/>
              <a:chExt cx="115866" cy="115944"/>
            </a:xfrm>
            <a:grpFill/>
          </p:grpSpPr>
          <p:sp>
            <p:nvSpPr>
              <p:cNvPr id="1063" name="Freeform 1062">
                <a:extLst>
                  <a:ext uri="{FF2B5EF4-FFF2-40B4-BE49-F238E27FC236}">
                    <a16:creationId xmlns:a16="http://schemas.microsoft.com/office/drawing/2014/main" id="{8EA38A26-4340-1557-8BAD-887A0642E2B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A3E0DAFB-3338-4E6B-8C28-CD5F159CAEF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6943C9AB-E377-8518-D491-5D9F1E07606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FF42C6B1-7253-EA6A-E78D-896F04020835}"/>
                </a:ext>
              </a:extLst>
            </p:cNvPr>
            <p:cNvGrpSpPr/>
            <p:nvPr/>
          </p:nvGrpSpPr>
          <p:grpSpPr>
            <a:xfrm rot="16200000">
              <a:off x="6482690" y="3330696"/>
              <a:ext cx="144365" cy="144462"/>
              <a:chOff x="8755774" y="1777262"/>
              <a:chExt cx="115866" cy="115944"/>
            </a:xfrm>
            <a:grpFill/>
          </p:grpSpPr>
          <p:sp>
            <p:nvSpPr>
              <p:cNvPr id="1067" name="Freeform 1066">
                <a:extLst>
                  <a:ext uri="{FF2B5EF4-FFF2-40B4-BE49-F238E27FC236}">
                    <a16:creationId xmlns:a16="http://schemas.microsoft.com/office/drawing/2014/main" id="{A851D6A4-FB81-A2AE-4531-410B00B4D5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93F612B9-74CB-24C9-E9A8-C7BBA2D6492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45143C65-00EA-AD50-DB73-0E6FF9F5AFF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43F5ABEE-08D0-52D1-33CE-8467DB198E36}"/>
                </a:ext>
              </a:extLst>
            </p:cNvPr>
            <p:cNvGrpSpPr/>
            <p:nvPr/>
          </p:nvGrpSpPr>
          <p:grpSpPr>
            <a:xfrm rot="16200000">
              <a:off x="6977212" y="3330696"/>
              <a:ext cx="144365" cy="144462"/>
              <a:chOff x="8755774" y="1777262"/>
              <a:chExt cx="115866" cy="115944"/>
            </a:xfrm>
            <a:grpFill/>
          </p:grpSpPr>
          <p:sp>
            <p:nvSpPr>
              <p:cNvPr id="1071" name="Freeform 1070">
                <a:extLst>
                  <a:ext uri="{FF2B5EF4-FFF2-40B4-BE49-F238E27FC236}">
                    <a16:creationId xmlns:a16="http://schemas.microsoft.com/office/drawing/2014/main" id="{6AF21313-D84A-CF18-7C4D-1B70E1FD389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82FDCBC1-7754-33CB-5BAC-2367863CF92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07E09422-5BAD-7509-F28E-42C46ED3C6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CFBCFB05-63C0-CDAA-1C2E-33573B193CA8}"/>
                </a:ext>
              </a:extLst>
            </p:cNvPr>
            <p:cNvGrpSpPr/>
            <p:nvPr/>
          </p:nvGrpSpPr>
          <p:grpSpPr>
            <a:xfrm rot="16200000">
              <a:off x="7471734" y="3330696"/>
              <a:ext cx="144365" cy="144462"/>
              <a:chOff x="8755774" y="1777262"/>
              <a:chExt cx="115866" cy="115944"/>
            </a:xfrm>
            <a:grpFill/>
          </p:grpSpPr>
          <p:sp>
            <p:nvSpPr>
              <p:cNvPr id="1075" name="Freeform 1074">
                <a:extLst>
                  <a:ext uri="{FF2B5EF4-FFF2-40B4-BE49-F238E27FC236}">
                    <a16:creationId xmlns:a16="http://schemas.microsoft.com/office/drawing/2014/main" id="{C7EB67F3-B013-7A7E-9C4B-CF922183FB9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0C6E16F0-35E5-20DF-4599-AD9E15E50AF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8A9BA5A5-5553-82D9-310D-E60D362CCB8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340A4903-1ABE-9457-14C6-4BD7ABBC9A62}"/>
                </a:ext>
              </a:extLst>
            </p:cNvPr>
            <p:cNvGrpSpPr/>
            <p:nvPr/>
          </p:nvGrpSpPr>
          <p:grpSpPr>
            <a:xfrm rot="16200000">
              <a:off x="7966256" y="3330696"/>
              <a:ext cx="144365" cy="144462"/>
              <a:chOff x="8755774" y="1777262"/>
              <a:chExt cx="115866" cy="115944"/>
            </a:xfrm>
            <a:grpFill/>
          </p:grpSpPr>
          <p:sp>
            <p:nvSpPr>
              <p:cNvPr id="1079" name="Freeform 1078">
                <a:extLst>
                  <a:ext uri="{FF2B5EF4-FFF2-40B4-BE49-F238E27FC236}">
                    <a16:creationId xmlns:a16="http://schemas.microsoft.com/office/drawing/2014/main" id="{753573A4-6EBB-0050-7139-DB887FBEA0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C719E320-4DAD-5C20-4BA7-09062A6CD3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B9818107-376C-CE9C-A8B5-2E57A54CEE5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53949A3F-E36D-11F1-B9AC-B97523A22128}"/>
                </a:ext>
              </a:extLst>
            </p:cNvPr>
            <p:cNvGrpSpPr/>
            <p:nvPr/>
          </p:nvGrpSpPr>
          <p:grpSpPr>
            <a:xfrm rot="16200000">
              <a:off x="8460778" y="3330696"/>
              <a:ext cx="144365" cy="144462"/>
              <a:chOff x="8755774" y="1777262"/>
              <a:chExt cx="115866" cy="115944"/>
            </a:xfrm>
            <a:grpFill/>
          </p:grpSpPr>
          <p:sp>
            <p:nvSpPr>
              <p:cNvPr id="1083" name="Freeform 1082">
                <a:extLst>
                  <a:ext uri="{FF2B5EF4-FFF2-40B4-BE49-F238E27FC236}">
                    <a16:creationId xmlns:a16="http://schemas.microsoft.com/office/drawing/2014/main" id="{30E81712-570C-FB79-1860-FE059414C8B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1D060EAF-97EF-19EA-1A76-2DFAF0362B2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A42DC290-C145-7EF3-E15C-9D1B87F2E14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549EACFD-D3E4-D929-526F-161479C6A38A}"/>
                </a:ext>
              </a:extLst>
            </p:cNvPr>
            <p:cNvGrpSpPr/>
            <p:nvPr/>
          </p:nvGrpSpPr>
          <p:grpSpPr>
            <a:xfrm rot="16200000">
              <a:off x="8955296" y="3330696"/>
              <a:ext cx="144365" cy="144462"/>
              <a:chOff x="8755774" y="1777262"/>
              <a:chExt cx="115866" cy="115944"/>
            </a:xfrm>
            <a:grpFill/>
          </p:grpSpPr>
          <p:sp>
            <p:nvSpPr>
              <p:cNvPr id="1087" name="Freeform 1086">
                <a:extLst>
                  <a:ext uri="{FF2B5EF4-FFF2-40B4-BE49-F238E27FC236}">
                    <a16:creationId xmlns:a16="http://schemas.microsoft.com/office/drawing/2014/main" id="{49D0A36F-F64F-AD93-F95F-344C4BB75DA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66670841-6346-6026-E387-FACC9E4303D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04A3B56A-4B90-238F-F35F-39DC8ACCDFC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7575A4BC-E61E-CF46-5227-F2D4DFB4EE81}"/>
                </a:ext>
              </a:extLst>
            </p:cNvPr>
            <p:cNvGrpSpPr/>
            <p:nvPr/>
          </p:nvGrpSpPr>
          <p:grpSpPr>
            <a:xfrm rot="16200000">
              <a:off x="54048" y="3706195"/>
              <a:ext cx="144365" cy="144462"/>
              <a:chOff x="8755774" y="1352550"/>
              <a:chExt cx="115866" cy="115944"/>
            </a:xfrm>
            <a:grpFill/>
          </p:grpSpPr>
          <p:sp>
            <p:nvSpPr>
              <p:cNvPr id="1091" name="Freeform 1090">
                <a:extLst>
                  <a:ext uri="{FF2B5EF4-FFF2-40B4-BE49-F238E27FC236}">
                    <a16:creationId xmlns:a16="http://schemas.microsoft.com/office/drawing/2014/main" id="{14755235-F1D6-9106-BFAC-9B3CAB410C6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042FBDF9-8CAD-B1BA-7CD8-8C68FFA532C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9FD672C2-D484-2F7A-0187-28E1973DEB5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B803C565-97F7-190F-4783-6CD1F90AEAF5}"/>
                </a:ext>
              </a:extLst>
            </p:cNvPr>
            <p:cNvGrpSpPr/>
            <p:nvPr/>
          </p:nvGrpSpPr>
          <p:grpSpPr>
            <a:xfrm rot="16200000">
              <a:off x="548570" y="3706195"/>
              <a:ext cx="144365" cy="144462"/>
              <a:chOff x="8755774" y="1777262"/>
              <a:chExt cx="115866" cy="115944"/>
            </a:xfrm>
            <a:grpFill/>
          </p:grpSpPr>
          <p:sp>
            <p:nvSpPr>
              <p:cNvPr id="1095" name="Freeform 1094">
                <a:extLst>
                  <a:ext uri="{FF2B5EF4-FFF2-40B4-BE49-F238E27FC236}">
                    <a16:creationId xmlns:a16="http://schemas.microsoft.com/office/drawing/2014/main" id="{E5B0ED0E-CE1F-A616-5245-33E63007EE9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15EC5555-1E1A-547D-58A1-0391C0D99FE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2F941B31-295F-DF55-797D-D803F3040F0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CA150B9B-6B46-F5BC-9E35-038438F5E6AA}"/>
                </a:ext>
              </a:extLst>
            </p:cNvPr>
            <p:cNvGrpSpPr/>
            <p:nvPr/>
          </p:nvGrpSpPr>
          <p:grpSpPr>
            <a:xfrm rot="16200000">
              <a:off x="1043074" y="3706213"/>
              <a:ext cx="144365" cy="144426"/>
              <a:chOff x="8755774" y="2201975"/>
              <a:chExt cx="115866" cy="115915"/>
            </a:xfrm>
            <a:grpFill/>
          </p:grpSpPr>
          <p:sp>
            <p:nvSpPr>
              <p:cNvPr id="1099" name="Freeform 1098">
                <a:extLst>
                  <a:ext uri="{FF2B5EF4-FFF2-40B4-BE49-F238E27FC236}">
                    <a16:creationId xmlns:a16="http://schemas.microsoft.com/office/drawing/2014/main" id="{01A4B2C1-484E-14C5-1638-54B21CAA8826}"/>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91FB33C3-F0F1-9A2E-6A3B-FFBB181B3B8C}"/>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58BDDF52-E694-A265-A0C4-87844D452E0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584C6B93-48B3-1D89-F59F-E066991A3BA7}"/>
                </a:ext>
              </a:extLst>
            </p:cNvPr>
            <p:cNvGrpSpPr/>
            <p:nvPr/>
          </p:nvGrpSpPr>
          <p:grpSpPr>
            <a:xfrm rot="16200000">
              <a:off x="1537560" y="3706213"/>
              <a:ext cx="144365" cy="144426"/>
              <a:chOff x="8755774" y="2626688"/>
              <a:chExt cx="115866" cy="115915"/>
            </a:xfrm>
            <a:grpFill/>
          </p:grpSpPr>
          <p:sp>
            <p:nvSpPr>
              <p:cNvPr id="1103" name="Freeform 1102">
                <a:extLst>
                  <a:ext uri="{FF2B5EF4-FFF2-40B4-BE49-F238E27FC236}">
                    <a16:creationId xmlns:a16="http://schemas.microsoft.com/office/drawing/2014/main" id="{FD97C19F-5F36-B387-9946-638556895CDC}"/>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7AB2830E-BBA5-F157-7756-8AA8FA76E67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3738C719-F594-0384-14BC-5618C64F01CD}"/>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E1370956-234B-F8C5-8CBD-2E5CBA8E9EF4}"/>
                </a:ext>
              </a:extLst>
            </p:cNvPr>
            <p:cNvGrpSpPr/>
            <p:nvPr/>
          </p:nvGrpSpPr>
          <p:grpSpPr>
            <a:xfrm rot="16200000">
              <a:off x="2032046" y="3706213"/>
              <a:ext cx="144365" cy="144426"/>
              <a:chOff x="8755774" y="3051400"/>
              <a:chExt cx="115866" cy="115915"/>
            </a:xfrm>
            <a:grpFill/>
          </p:grpSpPr>
          <p:sp>
            <p:nvSpPr>
              <p:cNvPr id="1107" name="Freeform 1106">
                <a:extLst>
                  <a:ext uri="{FF2B5EF4-FFF2-40B4-BE49-F238E27FC236}">
                    <a16:creationId xmlns:a16="http://schemas.microsoft.com/office/drawing/2014/main" id="{2E203986-23A4-A04B-36C6-8B0347BF1FF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52D76D7D-A7D4-35AA-5B8E-6E323ADF08F3}"/>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AAC43FFA-BC81-98C5-F3FD-CAFB928B02DB}"/>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EA2F2D39-2CB4-3081-C662-23F107B9AB10}"/>
                </a:ext>
              </a:extLst>
            </p:cNvPr>
            <p:cNvGrpSpPr/>
            <p:nvPr/>
          </p:nvGrpSpPr>
          <p:grpSpPr>
            <a:xfrm rot="16200000">
              <a:off x="2526532" y="3706213"/>
              <a:ext cx="144365" cy="144426"/>
              <a:chOff x="8755774" y="3476113"/>
              <a:chExt cx="115866" cy="115915"/>
            </a:xfrm>
            <a:grpFill/>
          </p:grpSpPr>
          <p:sp>
            <p:nvSpPr>
              <p:cNvPr id="1111" name="Freeform 1110">
                <a:extLst>
                  <a:ext uri="{FF2B5EF4-FFF2-40B4-BE49-F238E27FC236}">
                    <a16:creationId xmlns:a16="http://schemas.microsoft.com/office/drawing/2014/main" id="{19797C5E-7AE6-6D4E-8546-27054919346B}"/>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A8AABA98-0779-B64B-5B71-3E84D578A98D}"/>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9BC46DE5-0E5C-EE81-BE09-164B09F7F3A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90D46D6A-0334-6932-0B40-E1DDDFD220BA}"/>
                </a:ext>
              </a:extLst>
            </p:cNvPr>
            <p:cNvGrpSpPr/>
            <p:nvPr/>
          </p:nvGrpSpPr>
          <p:grpSpPr>
            <a:xfrm rot="16200000">
              <a:off x="3021036" y="3706195"/>
              <a:ext cx="144365" cy="144462"/>
              <a:chOff x="8755774" y="3900798"/>
              <a:chExt cx="115866" cy="115944"/>
            </a:xfrm>
            <a:grpFill/>
          </p:grpSpPr>
          <p:sp>
            <p:nvSpPr>
              <p:cNvPr id="1115" name="Freeform 1114">
                <a:extLst>
                  <a:ext uri="{FF2B5EF4-FFF2-40B4-BE49-F238E27FC236}">
                    <a16:creationId xmlns:a16="http://schemas.microsoft.com/office/drawing/2014/main" id="{553088E5-6FC9-1D0C-8693-935D0507DF8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5555EAD6-10B9-0926-F398-282728C61AA7}"/>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0D73A1D9-EAB9-47C9-822C-F0838FC198E5}"/>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87ECF7B6-6159-7F04-20B9-1F41C0B50634}"/>
                </a:ext>
              </a:extLst>
            </p:cNvPr>
            <p:cNvGrpSpPr/>
            <p:nvPr/>
          </p:nvGrpSpPr>
          <p:grpSpPr>
            <a:xfrm rot="16200000">
              <a:off x="3515558" y="3706195"/>
              <a:ext cx="144365" cy="144462"/>
              <a:chOff x="8755774" y="4325511"/>
              <a:chExt cx="115866" cy="115944"/>
            </a:xfrm>
            <a:grpFill/>
          </p:grpSpPr>
          <p:sp>
            <p:nvSpPr>
              <p:cNvPr id="1119" name="Freeform 1118">
                <a:extLst>
                  <a:ext uri="{FF2B5EF4-FFF2-40B4-BE49-F238E27FC236}">
                    <a16:creationId xmlns:a16="http://schemas.microsoft.com/office/drawing/2014/main" id="{FA6B5DF8-AAA9-D068-1A63-762546A1008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A1648136-F107-0887-314D-4A518306DBB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69D20E24-5D2C-D4B9-DBC1-4B604913D4CA}"/>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AD30DAE4-5BFA-915C-E8BF-78FE3F4DFCDE}"/>
                </a:ext>
              </a:extLst>
            </p:cNvPr>
            <p:cNvGrpSpPr/>
            <p:nvPr/>
          </p:nvGrpSpPr>
          <p:grpSpPr>
            <a:xfrm rot="16200000">
              <a:off x="4010080" y="3706195"/>
              <a:ext cx="144365" cy="144462"/>
              <a:chOff x="8755774" y="1352550"/>
              <a:chExt cx="115866" cy="115944"/>
            </a:xfrm>
            <a:grpFill/>
          </p:grpSpPr>
          <p:sp>
            <p:nvSpPr>
              <p:cNvPr id="1123" name="Freeform 1122">
                <a:extLst>
                  <a:ext uri="{FF2B5EF4-FFF2-40B4-BE49-F238E27FC236}">
                    <a16:creationId xmlns:a16="http://schemas.microsoft.com/office/drawing/2014/main" id="{1750905C-AED6-5F51-D15E-430C4074CA5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F7947AE6-C01A-8E41-0C6F-68C31C6339FB}"/>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6E910B16-9C44-A40B-9CAD-6A7D9A425FC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ED82EA3D-DFFD-E537-95F5-BB54B455D650}"/>
                </a:ext>
              </a:extLst>
            </p:cNvPr>
            <p:cNvGrpSpPr/>
            <p:nvPr/>
          </p:nvGrpSpPr>
          <p:grpSpPr>
            <a:xfrm rot="16200000">
              <a:off x="4504602" y="3706195"/>
              <a:ext cx="144365" cy="144462"/>
              <a:chOff x="8755774" y="1777262"/>
              <a:chExt cx="115866" cy="115944"/>
            </a:xfrm>
            <a:grpFill/>
          </p:grpSpPr>
          <p:sp>
            <p:nvSpPr>
              <p:cNvPr id="1127" name="Freeform 1126">
                <a:extLst>
                  <a:ext uri="{FF2B5EF4-FFF2-40B4-BE49-F238E27FC236}">
                    <a16:creationId xmlns:a16="http://schemas.microsoft.com/office/drawing/2014/main" id="{2F1C5C08-C76D-107C-659F-BE121F351F1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5A37506F-ED9C-C297-8549-A50D61BD038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31D5EA7A-18CA-0DB9-55E7-17B1D6A3222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04589BDC-F99E-44F4-D813-AD6BBD03602F}"/>
                </a:ext>
              </a:extLst>
            </p:cNvPr>
            <p:cNvGrpSpPr/>
            <p:nvPr/>
          </p:nvGrpSpPr>
          <p:grpSpPr>
            <a:xfrm rot="16200000">
              <a:off x="4999124" y="3706195"/>
              <a:ext cx="144365" cy="144462"/>
              <a:chOff x="8755774" y="1777262"/>
              <a:chExt cx="115866" cy="115944"/>
            </a:xfrm>
            <a:grpFill/>
          </p:grpSpPr>
          <p:sp>
            <p:nvSpPr>
              <p:cNvPr id="1131" name="Freeform 1130">
                <a:extLst>
                  <a:ext uri="{FF2B5EF4-FFF2-40B4-BE49-F238E27FC236}">
                    <a16:creationId xmlns:a16="http://schemas.microsoft.com/office/drawing/2014/main" id="{A45C3865-CD76-0003-45D7-B4ED9319115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891C776D-518C-5D8B-B339-6A3A4E01848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57B9C57A-9381-AB77-A53C-8F9DE8E7F05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BCA7D5CF-5A17-BB3F-EFE4-B237C3BC8AC8}"/>
                </a:ext>
              </a:extLst>
            </p:cNvPr>
            <p:cNvGrpSpPr/>
            <p:nvPr/>
          </p:nvGrpSpPr>
          <p:grpSpPr>
            <a:xfrm rot="16200000">
              <a:off x="5493646" y="3706195"/>
              <a:ext cx="144365" cy="144462"/>
              <a:chOff x="8755774" y="1777262"/>
              <a:chExt cx="115866" cy="115944"/>
            </a:xfrm>
            <a:grpFill/>
          </p:grpSpPr>
          <p:sp>
            <p:nvSpPr>
              <p:cNvPr id="1135" name="Freeform 1134">
                <a:extLst>
                  <a:ext uri="{FF2B5EF4-FFF2-40B4-BE49-F238E27FC236}">
                    <a16:creationId xmlns:a16="http://schemas.microsoft.com/office/drawing/2014/main" id="{74E32A0E-F74C-067E-7427-7A7E28B5DAE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DE11F54C-D149-6AAA-1C92-8834227A69D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4014647C-14DB-583C-D030-EEF34FEB727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0C2C6A83-52C1-1588-D674-5D57B9E976F7}"/>
                </a:ext>
              </a:extLst>
            </p:cNvPr>
            <p:cNvGrpSpPr/>
            <p:nvPr/>
          </p:nvGrpSpPr>
          <p:grpSpPr>
            <a:xfrm rot="16200000">
              <a:off x="5988168" y="3706195"/>
              <a:ext cx="144365" cy="144462"/>
              <a:chOff x="8755774" y="1777262"/>
              <a:chExt cx="115866" cy="115944"/>
            </a:xfrm>
            <a:grpFill/>
          </p:grpSpPr>
          <p:sp>
            <p:nvSpPr>
              <p:cNvPr id="1139" name="Freeform 1138">
                <a:extLst>
                  <a:ext uri="{FF2B5EF4-FFF2-40B4-BE49-F238E27FC236}">
                    <a16:creationId xmlns:a16="http://schemas.microsoft.com/office/drawing/2014/main" id="{0075B3AE-27DE-3A5D-E218-E17C4A9449F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445B1CCC-8DA4-DF80-CA7F-8558F2B941C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45E41AFB-D455-D76F-77BF-9931CFB715E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C9437CE7-2CEF-BB4F-662F-8F7606764092}"/>
                </a:ext>
              </a:extLst>
            </p:cNvPr>
            <p:cNvGrpSpPr/>
            <p:nvPr/>
          </p:nvGrpSpPr>
          <p:grpSpPr>
            <a:xfrm rot="16200000">
              <a:off x="6482690" y="3706195"/>
              <a:ext cx="144365" cy="144462"/>
              <a:chOff x="8755774" y="1777262"/>
              <a:chExt cx="115866" cy="115944"/>
            </a:xfrm>
            <a:grpFill/>
          </p:grpSpPr>
          <p:sp>
            <p:nvSpPr>
              <p:cNvPr id="1143" name="Freeform 1142">
                <a:extLst>
                  <a:ext uri="{FF2B5EF4-FFF2-40B4-BE49-F238E27FC236}">
                    <a16:creationId xmlns:a16="http://schemas.microsoft.com/office/drawing/2014/main" id="{73C86DF2-CC62-4522-F53B-7070F322B9F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DDEEC6CC-F475-0AB8-EE2D-4C3F7BC2773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D0F84051-875B-4353-68AE-45A93E07ABD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6AF9E5E3-F109-0BF5-8146-D3C1881090A8}"/>
                </a:ext>
              </a:extLst>
            </p:cNvPr>
            <p:cNvGrpSpPr/>
            <p:nvPr/>
          </p:nvGrpSpPr>
          <p:grpSpPr>
            <a:xfrm rot="16200000">
              <a:off x="6977212" y="3706195"/>
              <a:ext cx="144365" cy="144462"/>
              <a:chOff x="8755774" y="1777262"/>
              <a:chExt cx="115866" cy="115944"/>
            </a:xfrm>
            <a:grpFill/>
          </p:grpSpPr>
          <p:sp>
            <p:nvSpPr>
              <p:cNvPr id="1147" name="Freeform 1146">
                <a:extLst>
                  <a:ext uri="{FF2B5EF4-FFF2-40B4-BE49-F238E27FC236}">
                    <a16:creationId xmlns:a16="http://schemas.microsoft.com/office/drawing/2014/main" id="{A619598C-350D-12E4-051D-FC6603F91D9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A7A8C853-F8ED-3030-DF23-B796857FE9F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E59260C8-4A4D-9692-EC59-553E1ADE5EE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893F7916-5520-C012-C021-7DEE611DD21B}"/>
                </a:ext>
              </a:extLst>
            </p:cNvPr>
            <p:cNvGrpSpPr/>
            <p:nvPr/>
          </p:nvGrpSpPr>
          <p:grpSpPr>
            <a:xfrm rot="16200000">
              <a:off x="7471734" y="3706195"/>
              <a:ext cx="144365" cy="144462"/>
              <a:chOff x="8755774" y="1777262"/>
              <a:chExt cx="115866" cy="115944"/>
            </a:xfrm>
            <a:grpFill/>
          </p:grpSpPr>
          <p:sp>
            <p:nvSpPr>
              <p:cNvPr id="1151" name="Freeform 1150">
                <a:extLst>
                  <a:ext uri="{FF2B5EF4-FFF2-40B4-BE49-F238E27FC236}">
                    <a16:creationId xmlns:a16="http://schemas.microsoft.com/office/drawing/2014/main" id="{6A361627-F465-8946-CE00-678472F8664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067F0F42-0397-958B-35A9-65E3BC950EC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201EDD06-8A74-885F-DA7D-B1CEC1470FC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19B4EE43-BF42-28BF-9157-684DC92097F8}"/>
                </a:ext>
              </a:extLst>
            </p:cNvPr>
            <p:cNvGrpSpPr/>
            <p:nvPr/>
          </p:nvGrpSpPr>
          <p:grpSpPr>
            <a:xfrm rot="16200000">
              <a:off x="7966256" y="3706195"/>
              <a:ext cx="144365" cy="144462"/>
              <a:chOff x="8755774" y="1777262"/>
              <a:chExt cx="115866" cy="115944"/>
            </a:xfrm>
            <a:grpFill/>
          </p:grpSpPr>
          <p:sp>
            <p:nvSpPr>
              <p:cNvPr id="1155" name="Freeform 1154">
                <a:extLst>
                  <a:ext uri="{FF2B5EF4-FFF2-40B4-BE49-F238E27FC236}">
                    <a16:creationId xmlns:a16="http://schemas.microsoft.com/office/drawing/2014/main" id="{256B0806-E491-5595-D351-786B15A86DF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31F62CA7-E95A-6C83-122B-EE888A3F4B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9F0A95ED-C710-802E-8B81-CC275F00D8B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58F3129F-704F-4ADD-D4F1-93DCEE0A6861}"/>
                </a:ext>
              </a:extLst>
            </p:cNvPr>
            <p:cNvGrpSpPr/>
            <p:nvPr/>
          </p:nvGrpSpPr>
          <p:grpSpPr>
            <a:xfrm rot="16200000">
              <a:off x="8460778" y="3706195"/>
              <a:ext cx="144365" cy="144462"/>
              <a:chOff x="8755774" y="1777262"/>
              <a:chExt cx="115866" cy="115944"/>
            </a:xfrm>
            <a:grpFill/>
          </p:grpSpPr>
          <p:sp>
            <p:nvSpPr>
              <p:cNvPr id="1159" name="Freeform 1158">
                <a:extLst>
                  <a:ext uri="{FF2B5EF4-FFF2-40B4-BE49-F238E27FC236}">
                    <a16:creationId xmlns:a16="http://schemas.microsoft.com/office/drawing/2014/main" id="{76AD181F-CD4C-7E64-E42D-05792BCE031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6FA18D53-89D9-3C67-F730-F2A746A6924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FA685E45-85DB-82A1-1757-1643F37094A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37FD988F-4743-C122-45FD-C4A0D4C2FE48}"/>
                </a:ext>
              </a:extLst>
            </p:cNvPr>
            <p:cNvGrpSpPr/>
            <p:nvPr/>
          </p:nvGrpSpPr>
          <p:grpSpPr>
            <a:xfrm rot="16200000">
              <a:off x="8955296" y="3706195"/>
              <a:ext cx="144365" cy="144462"/>
              <a:chOff x="8755774" y="1777262"/>
              <a:chExt cx="115866" cy="115944"/>
            </a:xfrm>
            <a:grpFill/>
          </p:grpSpPr>
          <p:sp>
            <p:nvSpPr>
              <p:cNvPr id="1163" name="Freeform 1162">
                <a:extLst>
                  <a:ext uri="{FF2B5EF4-FFF2-40B4-BE49-F238E27FC236}">
                    <a16:creationId xmlns:a16="http://schemas.microsoft.com/office/drawing/2014/main" id="{0006854F-42B5-1A2D-A1EC-35902668CFA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2287FAEB-3D37-CB56-9DE3-F3526A61F5C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0130350B-C164-20CE-C976-5969C1A6C05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1C1FC915-141F-17A6-02B0-D184C127151A}"/>
                </a:ext>
              </a:extLst>
            </p:cNvPr>
            <p:cNvGrpSpPr/>
            <p:nvPr/>
          </p:nvGrpSpPr>
          <p:grpSpPr>
            <a:xfrm rot="16200000">
              <a:off x="54048" y="4081694"/>
              <a:ext cx="144365" cy="144462"/>
              <a:chOff x="8755774" y="1352550"/>
              <a:chExt cx="115866" cy="115944"/>
            </a:xfrm>
            <a:grpFill/>
          </p:grpSpPr>
          <p:sp>
            <p:nvSpPr>
              <p:cNvPr id="1167" name="Freeform 1166">
                <a:extLst>
                  <a:ext uri="{FF2B5EF4-FFF2-40B4-BE49-F238E27FC236}">
                    <a16:creationId xmlns:a16="http://schemas.microsoft.com/office/drawing/2014/main" id="{9E5B0375-261A-BBE7-FD1F-51470912372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5CE6E129-8828-B841-EF70-857AA63B9C6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F180943C-E14E-5845-ED64-4F5B8031CBA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1831C7E9-5181-F555-69B8-A5188B0D8D13}"/>
                </a:ext>
              </a:extLst>
            </p:cNvPr>
            <p:cNvGrpSpPr/>
            <p:nvPr/>
          </p:nvGrpSpPr>
          <p:grpSpPr>
            <a:xfrm rot="16200000">
              <a:off x="548570" y="4081694"/>
              <a:ext cx="144365" cy="144462"/>
              <a:chOff x="8755774" y="1777262"/>
              <a:chExt cx="115866" cy="115944"/>
            </a:xfrm>
            <a:grpFill/>
          </p:grpSpPr>
          <p:sp>
            <p:nvSpPr>
              <p:cNvPr id="1171" name="Freeform 1170">
                <a:extLst>
                  <a:ext uri="{FF2B5EF4-FFF2-40B4-BE49-F238E27FC236}">
                    <a16:creationId xmlns:a16="http://schemas.microsoft.com/office/drawing/2014/main" id="{28E343F3-CAE7-287B-D599-875B41F388E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D17D6345-7C84-DA83-7D93-940521D0805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F97A4C2E-EB21-EC7A-EB8C-0F533119D2E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1F97622B-88CA-AD0B-F8AC-AF74A2BA13A7}"/>
                </a:ext>
              </a:extLst>
            </p:cNvPr>
            <p:cNvGrpSpPr/>
            <p:nvPr/>
          </p:nvGrpSpPr>
          <p:grpSpPr>
            <a:xfrm rot="16200000">
              <a:off x="1043074" y="4081712"/>
              <a:ext cx="144365" cy="144426"/>
              <a:chOff x="8755774" y="2201975"/>
              <a:chExt cx="115866" cy="115915"/>
            </a:xfrm>
            <a:grpFill/>
          </p:grpSpPr>
          <p:sp>
            <p:nvSpPr>
              <p:cNvPr id="1175" name="Freeform 1174">
                <a:extLst>
                  <a:ext uri="{FF2B5EF4-FFF2-40B4-BE49-F238E27FC236}">
                    <a16:creationId xmlns:a16="http://schemas.microsoft.com/office/drawing/2014/main" id="{65538236-044C-CA2D-922B-64DC41C1B87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A13C5A98-E93B-1AA6-1324-E83C288D2655}"/>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E47D732B-A5E2-23B8-0F58-165EE6BD14D4}"/>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C4BBED9C-B08D-066D-E5ED-00918AA015CB}"/>
                </a:ext>
              </a:extLst>
            </p:cNvPr>
            <p:cNvGrpSpPr/>
            <p:nvPr/>
          </p:nvGrpSpPr>
          <p:grpSpPr>
            <a:xfrm rot="16200000">
              <a:off x="1537560" y="4081712"/>
              <a:ext cx="144365" cy="144426"/>
              <a:chOff x="8755774" y="2626688"/>
              <a:chExt cx="115866" cy="115915"/>
            </a:xfrm>
            <a:grpFill/>
          </p:grpSpPr>
          <p:sp>
            <p:nvSpPr>
              <p:cNvPr id="1179" name="Freeform 1178">
                <a:extLst>
                  <a:ext uri="{FF2B5EF4-FFF2-40B4-BE49-F238E27FC236}">
                    <a16:creationId xmlns:a16="http://schemas.microsoft.com/office/drawing/2014/main" id="{95C67CEF-D5ED-DFD5-1674-83FC6784EB06}"/>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229F5AE4-81A3-9F17-C73C-CF60F5D40307}"/>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DC938D7F-68B1-6CF4-E380-75D25A40A6EC}"/>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7747AE14-A2FD-581F-0E4F-C187B96967EF}"/>
                </a:ext>
              </a:extLst>
            </p:cNvPr>
            <p:cNvGrpSpPr/>
            <p:nvPr/>
          </p:nvGrpSpPr>
          <p:grpSpPr>
            <a:xfrm rot="16200000">
              <a:off x="2032046" y="4081712"/>
              <a:ext cx="144365" cy="144426"/>
              <a:chOff x="8755774" y="3051400"/>
              <a:chExt cx="115866" cy="115915"/>
            </a:xfrm>
            <a:grpFill/>
          </p:grpSpPr>
          <p:sp>
            <p:nvSpPr>
              <p:cNvPr id="1183" name="Freeform 1182">
                <a:extLst>
                  <a:ext uri="{FF2B5EF4-FFF2-40B4-BE49-F238E27FC236}">
                    <a16:creationId xmlns:a16="http://schemas.microsoft.com/office/drawing/2014/main" id="{634BF86D-F8C8-C059-8D85-15307BE35A02}"/>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75DC759A-A6B9-8E3D-D4B2-F1052AE71A23}"/>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F5818627-7BF5-D19F-077F-37FBB2E22ADB}"/>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8AD06536-7FB3-A83F-5242-9210496CBCD0}"/>
                </a:ext>
              </a:extLst>
            </p:cNvPr>
            <p:cNvGrpSpPr/>
            <p:nvPr/>
          </p:nvGrpSpPr>
          <p:grpSpPr>
            <a:xfrm rot="16200000">
              <a:off x="2526532" y="4081712"/>
              <a:ext cx="144365" cy="144426"/>
              <a:chOff x="8755774" y="3476113"/>
              <a:chExt cx="115866" cy="115915"/>
            </a:xfrm>
            <a:grpFill/>
          </p:grpSpPr>
          <p:sp>
            <p:nvSpPr>
              <p:cNvPr id="1187" name="Freeform 1186">
                <a:extLst>
                  <a:ext uri="{FF2B5EF4-FFF2-40B4-BE49-F238E27FC236}">
                    <a16:creationId xmlns:a16="http://schemas.microsoft.com/office/drawing/2014/main" id="{D48A7AE3-9E01-996D-E310-CB0EC4CF5BDE}"/>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F31952CA-DC9F-D751-6522-FD51088750B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409F54A0-F2B7-86E9-CE8F-9FF0BAC314A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B04B318D-8733-7D1E-0922-C41F6577740B}"/>
                </a:ext>
              </a:extLst>
            </p:cNvPr>
            <p:cNvGrpSpPr/>
            <p:nvPr/>
          </p:nvGrpSpPr>
          <p:grpSpPr>
            <a:xfrm rot="16200000">
              <a:off x="3021036" y="4081694"/>
              <a:ext cx="144365" cy="144462"/>
              <a:chOff x="8755774" y="3900798"/>
              <a:chExt cx="115866" cy="115944"/>
            </a:xfrm>
            <a:grpFill/>
          </p:grpSpPr>
          <p:sp>
            <p:nvSpPr>
              <p:cNvPr id="1191" name="Freeform 1190">
                <a:extLst>
                  <a:ext uri="{FF2B5EF4-FFF2-40B4-BE49-F238E27FC236}">
                    <a16:creationId xmlns:a16="http://schemas.microsoft.com/office/drawing/2014/main" id="{FA373302-5297-6CF0-BD8B-8E788E62610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1D03BB39-7F56-3363-25B4-7AB344AF546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7F65189A-9FBA-6D1A-9A51-37092962770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EA1EC51D-5C56-1B8E-5078-F64C73035EE9}"/>
                </a:ext>
              </a:extLst>
            </p:cNvPr>
            <p:cNvGrpSpPr/>
            <p:nvPr/>
          </p:nvGrpSpPr>
          <p:grpSpPr>
            <a:xfrm rot="16200000">
              <a:off x="3515558" y="4081694"/>
              <a:ext cx="144365" cy="144462"/>
              <a:chOff x="8755774" y="4325511"/>
              <a:chExt cx="115866" cy="115944"/>
            </a:xfrm>
            <a:grpFill/>
          </p:grpSpPr>
          <p:sp>
            <p:nvSpPr>
              <p:cNvPr id="1195" name="Freeform 1194">
                <a:extLst>
                  <a:ext uri="{FF2B5EF4-FFF2-40B4-BE49-F238E27FC236}">
                    <a16:creationId xmlns:a16="http://schemas.microsoft.com/office/drawing/2014/main" id="{4F7B47AF-75E0-19D2-F438-02A4903ECC2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CB4C5DBC-4146-B9FA-377C-F919C8C931E0}"/>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B878848E-0980-4E72-CBCA-1572D74072E5}"/>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F5DE8805-CF6A-55F1-4B68-D4C3F81BBD6C}"/>
                </a:ext>
              </a:extLst>
            </p:cNvPr>
            <p:cNvGrpSpPr/>
            <p:nvPr/>
          </p:nvGrpSpPr>
          <p:grpSpPr>
            <a:xfrm rot="16200000">
              <a:off x="4010080" y="4081694"/>
              <a:ext cx="144365" cy="144462"/>
              <a:chOff x="8755774" y="1352550"/>
              <a:chExt cx="115866" cy="115944"/>
            </a:xfrm>
            <a:grpFill/>
          </p:grpSpPr>
          <p:sp>
            <p:nvSpPr>
              <p:cNvPr id="1199" name="Freeform 1198">
                <a:extLst>
                  <a:ext uri="{FF2B5EF4-FFF2-40B4-BE49-F238E27FC236}">
                    <a16:creationId xmlns:a16="http://schemas.microsoft.com/office/drawing/2014/main" id="{60BFF1FA-7080-06D3-D289-6D9EB3EAA7F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2E22BFC1-93FB-A869-47A3-EC270AF939F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29EE0075-9E1B-B555-F2FA-D4D6A33AF03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010BD9A5-9A84-006F-5D6E-15DB97C600EC}"/>
                </a:ext>
              </a:extLst>
            </p:cNvPr>
            <p:cNvGrpSpPr/>
            <p:nvPr/>
          </p:nvGrpSpPr>
          <p:grpSpPr>
            <a:xfrm rot="16200000">
              <a:off x="4504602" y="4081694"/>
              <a:ext cx="144365" cy="144462"/>
              <a:chOff x="8755774" y="1777262"/>
              <a:chExt cx="115866" cy="115944"/>
            </a:xfrm>
            <a:grpFill/>
          </p:grpSpPr>
          <p:sp>
            <p:nvSpPr>
              <p:cNvPr id="1203" name="Freeform 1202">
                <a:extLst>
                  <a:ext uri="{FF2B5EF4-FFF2-40B4-BE49-F238E27FC236}">
                    <a16:creationId xmlns:a16="http://schemas.microsoft.com/office/drawing/2014/main" id="{70EC8E24-649B-7B98-3AD9-C62BCE7E180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377A9520-4999-DB73-7492-34D351F441B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2A83397D-DA13-DFE9-B937-89C7A0DBC46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9C4E42FA-11E5-FEFE-1C92-77601F1CD998}"/>
                </a:ext>
              </a:extLst>
            </p:cNvPr>
            <p:cNvGrpSpPr/>
            <p:nvPr/>
          </p:nvGrpSpPr>
          <p:grpSpPr>
            <a:xfrm rot="16200000">
              <a:off x="4999124" y="4081694"/>
              <a:ext cx="144365" cy="144462"/>
              <a:chOff x="8755774" y="1777262"/>
              <a:chExt cx="115866" cy="115944"/>
            </a:xfrm>
            <a:grpFill/>
          </p:grpSpPr>
          <p:sp>
            <p:nvSpPr>
              <p:cNvPr id="1207" name="Freeform 1206">
                <a:extLst>
                  <a:ext uri="{FF2B5EF4-FFF2-40B4-BE49-F238E27FC236}">
                    <a16:creationId xmlns:a16="http://schemas.microsoft.com/office/drawing/2014/main" id="{4A804127-0C4C-9791-B98D-60C0EF08F41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EAE83A8A-C455-0E83-3196-AF8B2A02712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061450CF-4705-42B6-1A96-36F3117C2DA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E1CABB41-AC39-D8E5-5E4E-23A1279AA33F}"/>
                </a:ext>
              </a:extLst>
            </p:cNvPr>
            <p:cNvGrpSpPr/>
            <p:nvPr/>
          </p:nvGrpSpPr>
          <p:grpSpPr>
            <a:xfrm rot="16200000">
              <a:off x="5493646" y="4081694"/>
              <a:ext cx="144365" cy="144462"/>
              <a:chOff x="8755774" y="1777262"/>
              <a:chExt cx="115866" cy="115944"/>
            </a:xfrm>
            <a:grpFill/>
          </p:grpSpPr>
          <p:sp>
            <p:nvSpPr>
              <p:cNvPr id="1211" name="Freeform 1210">
                <a:extLst>
                  <a:ext uri="{FF2B5EF4-FFF2-40B4-BE49-F238E27FC236}">
                    <a16:creationId xmlns:a16="http://schemas.microsoft.com/office/drawing/2014/main" id="{CF794AD4-11E3-30CD-411D-8CEDF7D48E4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E4C7B9AC-CC51-1CCF-D724-BE8ADEF2C7F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635ABB31-C393-F7F1-3F73-01C8E84908C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BE205364-847D-96C8-A8E8-7A249F3A3FA0}"/>
                </a:ext>
              </a:extLst>
            </p:cNvPr>
            <p:cNvGrpSpPr/>
            <p:nvPr/>
          </p:nvGrpSpPr>
          <p:grpSpPr>
            <a:xfrm rot="16200000">
              <a:off x="5988168" y="4081694"/>
              <a:ext cx="144365" cy="144462"/>
              <a:chOff x="8755774" y="1777262"/>
              <a:chExt cx="115866" cy="115944"/>
            </a:xfrm>
            <a:grpFill/>
          </p:grpSpPr>
          <p:sp>
            <p:nvSpPr>
              <p:cNvPr id="1215" name="Freeform 1214">
                <a:extLst>
                  <a:ext uri="{FF2B5EF4-FFF2-40B4-BE49-F238E27FC236}">
                    <a16:creationId xmlns:a16="http://schemas.microsoft.com/office/drawing/2014/main" id="{B8B857E4-8C8B-13AB-4E51-975F06AC94B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72B0CC29-74E5-FCCD-CDA0-39FF3C95589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DF4B33C4-14B2-74C3-1469-DFAAE2F118C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1D74DFA5-CE42-6282-7AFB-07C1BCE32597}"/>
                </a:ext>
              </a:extLst>
            </p:cNvPr>
            <p:cNvGrpSpPr/>
            <p:nvPr/>
          </p:nvGrpSpPr>
          <p:grpSpPr>
            <a:xfrm rot="16200000">
              <a:off x="6482690" y="4081694"/>
              <a:ext cx="144365" cy="144462"/>
              <a:chOff x="8755774" y="1777262"/>
              <a:chExt cx="115866" cy="115944"/>
            </a:xfrm>
            <a:grpFill/>
          </p:grpSpPr>
          <p:sp>
            <p:nvSpPr>
              <p:cNvPr id="1219" name="Freeform 1218">
                <a:extLst>
                  <a:ext uri="{FF2B5EF4-FFF2-40B4-BE49-F238E27FC236}">
                    <a16:creationId xmlns:a16="http://schemas.microsoft.com/office/drawing/2014/main" id="{93C3239C-296E-418A-B8AC-111D3409DC8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A03DF38A-F589-03E6-E324-C5FC01C434A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2F3344AA-DED2-4F5E-8C1B-5ED7DA8D27B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1F2A7048-643C-FA43-2E25-AC4BD1D9C76B}"/>
                </a:ext>
              </a:extLst>
            </p:cNvPr>
            <p:cNvGrpSpPr/>
            <p:nvPr/>
          </p:nvGrpSpPr>
          <p:grpSpPr>
            <a:xfrm rot="16200000">
              <a:off x="6977212" y="4081694"/>
              <a:ext cx="144365" cy="144462"/>
              <a:chOff x="8755774" y="1777262"/>
              <a:chExt cx="115866" cy="115944"/>
            </a:xfrm>
            <a:grpFill/>
          </p:grpSpPr>
          <p:sp>
            <p:nvSpPr>
              <p:cNvPr id="1223" name="Freeform 1222">
                <a:extLst>
                  <a:ext uri="{FF2B5EF4-FFF2-40B4-BE49-F238E27FC236}">
                    <a16:creationId xmlns:a16="http://schemas.microsoft.com/office/drawing/2014/main" id="{09D085CE-19FE-4517-548D-C7E5A1BAD3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E3AAA4FE-7C82-B3D5-1A2B-7121A54A0C0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D43C4D53-459B-203B-08E1-6E739172B82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4CF27A76-5B49-89A5-5DAB-82F8FCA01B65}"/>
                </a:ext>
              </a:extLst>
            </p:cNvPr>
            <p:cNvGrpSpPr/>
            <p:nvPr/>
          </p:nvGrpSpPr>
          <p:grpSpPr>
            <a:xfrm rot="16200000">
              <a:off x="7471734" y="4081694"/>
              <a:ext cx="144365" cy="144462"/>
              <a:chOff x="8755774" y="1777262"/>
              <a:chExt cx="115866" cy="115944"/>
            </a:xfrm>
            <a:grpFill/>
          </p:grpSpPr>
          <p:sp>
            <p:nvSpPr>
              <p:cNvPr id="1227" name="Freeform 1226">
                <a:extLst>
                  <a:ext uri="{FF2B5EF4-FFF2-40B4-BE49-F238E27FC236}">
                    <a16:creationId xmlns:a16="http://schemas.microsoft.com/office/drawing/2014/main" id="{D8DE40F5-8D33-5F19-B750-3C7FF5B2811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9C5BEA1D-B5E2-2FEE-24D2-6F5690EE265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2AD8DF19-0337-5C4A-2FB6-640B99B3E71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4124F6A4-C558-864A-32BB-8CBFDA5D9FAB}"/>
                </a:ext>
              </a:extLst>
            </p:cNvPr>
            <p:cNvGrpSpPr/>
            <p:nvPr/>
          </p:nvGrpSpPr>
          <p:grpSpPr>
            <a:xfrm rot="16200000">
              <a:off x="7966256" y="4081694"/>
              <a:ext cx="144365" cy="144462"/>
              <a:chOff x="8755774" y="1777262"/>
              <a:chExt cx="115866" cy="115944"/>
            </a:xfrm>
            <a:grpFill/>
          </p:grpSpPr>
          <p:sp>
            <p:nvSpPr>
              <p:cNvPr id="1231" name="Freeform 1230">
                <a:extLst>
                  <a:ext uri="{FF2B5EF4-FFF2-40B4-BE49-F238E27FC236}">
                    <a16:creationId xmlns:a16="http://schemas.microsoft.com/office/drawing/2014/main" id="{6E53816F-C837-B9CD-5D06-96F81C54FC6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297287CB-1FF7-7E70-C199-AC12269D880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E985BA10-6DA3-10B5-0285-DF583ED1259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24F6B3D6-3388-A855-2B3A-D465A9B7DB4E}"/>
                </a:ext>
              </a:extLst>
            </p:cNvPr>
            <p:cNvGrpSpPr/>
            <p:nvPr/>
          </p:nvGrpSpPr>
          <p:grpSpPr>
            <a:xfrm rot="2700000">
              <a:off x="8465933" y="4081694"/>
              <a:ext cx="144365" cy="144462"/>
              <a:chOff x="8755774" y="1777262"/>
              <a:chExt cx="115866" cy="115944"/>
            </a:xfrm>
            <a:grpFill/>
          </p:grpSpPr>
          <p:sp>
            <p:nvSpPr>
              <p:cNvPr id="1235" name="Freeform 1234">
                <a:extLst>
                  <a:ext uri="{FF2B5EF4-FFF2-40B4-BE49-F238E27FC236}">
                    <a16:creationId xmlns:a16="http://schemas.microsoft.com/office/drawing/2014/main" id="{C0B1171F-A2AB-F686-E858-19E80253098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1F76B908-C075-7F96-F9F8-890CF50B714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C37780F9-B78E-E93E-9CD0-D93A8CA4970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6FE462E9-6B88-B63A-66F1-6F0AE4FB993A}"/>
                </a:ext>
              </a:extLst>
            </p:cNvPr>
            <p:cNvGrpSpPr/>
            <p:nvPr/>
          </p:nvGrpSpPr>
          <p:grpSpPr>
            <a:xfrm rot="16200000">
              <a:off x="8955296" y="4081694"/>
              <a:ext cx="144365" cy="144462"/>
              <a:chOff x="8755774" y="1777262"/>
              <a:chExt cx="115866" cy="115944"/>
            </a:xfrm>
            <a:grpFill/>
          </p:grpSpPr>
          <p:sp>
            <p:nvSpPr>
              <p:cNvPr id="1239" name="Freeform 1238">
                <a:extLst>
                  <a:ext uri="{FF2B5EF4-FFF2-40B4-BE49-F238E27FC236}">
                    <a16:creationId xmlns:a16="http://schemas.microsoft.com/office/drawing/2014/main" id="{2D14FF02-96AD-2ED3-E431-6619E549AE2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E2207B93-43B6-01AE-7222-902B05C17D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67DE6ABB-571E-6EF7-C78A-995A6A50DA9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8B3380E5-60EC-27D0-D6FF-B6B6AA631D6C}"/>
                </a:ext>
              </a:extLst>
            </p:cNvPr>
            <p:cNvGrpSpPr/>
            <p:nvPr/>
          </p:nvGrpSpPr>
          <p:grpSpPr>
            <a:xfrm rot="16200000">
              <a:off x="54048" y="4457193"/>
              <a:ext cx="144365" cy="144462"/>
              <a:chOff x="8755774" y="1352550"/>
              <a:chExt cx="115866" cy="115944"/>
            </a:xfrm>
            <a:grpFill/>
          </p:grpSpPr>
          <p:sp>
            <p:nvSpPr>
              <p:cNvPr id="1243" name="Freeform 1242">
                <a:extLst>
                  <a:ext uri="{FF2B5EF4-FFF2-40B4-BE49-F238E27FC236}">
                    <a16:creationId xmlns:a16="http://schemas.microsoft.com/office/drawing/2014/main" id="{692868C2-8D95-FAC5-55DC-41AA89AF4F8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9279CABB-33A4-F7BB-E61B-2087FF43C38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EB8D984B-3ABF-EAAF-496F-5C0B79A484B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1154728B-0456-05E4-B8CA-E8F896FC06BF}"/>
                </a:ext>
              </a:extLst>
            </p:cNvPr>
            <p:cNvGrpSpPr/>
            <p:nvPr/>
          </p:nvGrpSpPr>
          <p:grpSpPr>
            <a:xfrm rot="16200000">
              <a:off x="548570" y="4457193"/>
              <a:ext cx="144365" cy="144462"/>
              <a:chOff x="8755774" y="1777262"/>
              <a:chExt cx="115866" cy="115944"/>
            </a:xfrm>
            <a:grpFill/>
          </p:grpSpPr>
          <p:sp>
            <p:nvSpPr>
              <p:cNvPr id="1247" name="Freeform 1246">
                <a:extLst>
                  <a:ext uri="{FF2B5EF4-FFF2-40B4-BE49-F238E27FC236}">
                    <a16:creationId xmlns:a16="http://schemas.microsoft.com/office/drawing/2014/main" id="{A1FC8A5E-8BCD-819D-38CB-CED2DD8904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98E58D31-BD39-E371-6000-E5764631BF7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679348CB-B187-8C04-34BE-6D2D7AC4577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6744C61F-5C82-E52F-C0F2-E6F6956E431D}"/>
                </a:ext>
              </a:extLst>
            </p:cNvPr>
            <p:cNvGrpSpPr/>
            <p:nvPr/>
          </p:nvGrpSpPr>
          <p:grpSpPr>
            <a:xfrm rot="16200000">
              <a:off x="1043074" y="4457211"/>
              <a:ext cx="144365" cy="144426"/>
              <a:chOff x="8755774" y="2201975"/>
              <a:chExt cx="115866" cy="115915"/>
            </a:xfrm>
            <a:grpFill/>
          </p:grpSpPr>
          <p:sp>
            <p:nvSpPr>
              <p:cNvPr id="1251" name="Freeform 1250">
                <a:extLst>
                  <a:ext uri="{FF2B5EF4-FFF2-40B4-BE49-F238E27FC236}">
                    <a16:creationId xmlns:a16="http://schemas.microsoft.com/office/drawing/2014/main" id="{BF11F078-DF23-2BE8-1E69-47C5836B043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D00A564E-DAEC-91DD-6850-F0936184528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3CD03027-190D-9C73-8AEE-6836C2ED5486}"/>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0E83A54C-A262-2380-DAAC-F1597448D349}"/>
                </a:ext>
              </a:extLst>
            </p:cNvPr>
            <p:cNvGrpSpPr/>
            <p:nvPr/>
          </p:nvGrpSpPr>
          <p:grpSpPr>
            <a:xfrm rot="16200000">
              <a:off x="1537560" y="4457211"/>
              <a:ext cx="144365" cy="144426"/>
              <a:chOff x="8755774" y="2626688"/>
              <a:chExt cx="115866" cy="115915"/>
            </a:xfrm>
            <a:grpFill/>
          </p:grpSpPr>
          <p:sp>
            <p:nvSpPr>
              <p:cNvPr id="1255" name="Freeform 1254">
                <a:extLst>
                  <a:ext uri="{FF2B5EF4-FFF2-40B4-BE49-F238E27FC236}">
                    <a16:creationId xmlns:a16="http://schemas.microsoft.com/office/drawing/2014/main" id="{19BB6C4B-2EE7-F053-A6A6-8FAEFE074320}"/>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EFC4F3D3-F58E-CF61-B201-98D9A4A175A5}"/>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65A3E095-EB9F-1B84-5A5F-E9F708ED7246}"/>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927B85E6-4E7A-B92A-BF09-7AE6F8C251A0}"/>
                </a:ext>
              </a:extLst>
            </p:cNvPr>
            <p:cNvGrpSpPr/>
            <p:nvPr/>
          </p:nvGrpSpPr>
          <p:grpSpPr>
            <a:xfrm rot="16200000">
              <a:off x="2032046" y="4457211"/>
              <a:ext cx="144365" cy="144426"/>
              <a:chOff x="8755774" y="3051400"/>
              <a:chExt cx="115866" cy="115915"/>
            </a:xfrm>
            <a:grpFill/>
          </p:grpSpPr>
          <p:sp>
            <p:nvSpPr>
              <p:cNvPr id="1259" name="Freeform 1258">
                <a:extLst>
                  <a:ext uri="{FF2B5EF4-FFF2-40B4-BE49-F238E27FC236}">
                    <a16:creationId xmlns:a16="http://schemas.microsoft.com/office/drawing/2014/main" id="{0A14A942-1A23-00D5-96BC-2138DD8C7647}"/>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FE852962-FEB4-6264-7A59-96E5CA8059F5}"/>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E2B3AA85-C0BD-5EFD-14EA-9A6FE1A6832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73C3476A-5070-FCE4-920E-CA6E1E1F43C9}"/>
                </a:ext>
              </a:extLst>
            </p:cNvPr>
            <p:cNvGrpSpPr/>
            <p:nvPr/>
          </p:nvGrpSpPr>
          <p:grpSpPr>
            <a:xfrm rot="16200000">
              <a:off x="2526532" y="4457211"/>
              <a:ext cx="144365" cy="144426"/>
              <a:chOff x="8755774" y="3476113"/>
              <a:chExt cx="115866" cy="115915"/>
            </a:xfrm>
            <a:grpFill/>
          </p:grpSpPr>
          <p:sp>
            <p:nvSpPr>
              <p:cNvPr id="1263" name="Freeform 1262">
                <a:extLst>
                  <a:ext uri="{FF2B5EF4-FFF2-40B4-BE49-F238E27FC236}">
                    <a16:creationId xmlns:a16="http://schemas.microsoft.com/office/drawing/2014/main" id="{929C37C2-67DB-5A10-E508-110B56957787}"/>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B6705B8E-F6E4-560F-1233-AAFA9301C58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D20F173E-7B1A-7351-A0BE-6C6E1D384E5C}"/>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4BCBBD9B-DAD3-3910-8963-E7D88CB85F96}"/>
                </a:ext>
              </a:extLst>
            </p:cNvPr>
            <p:cNvGrpSpPr/>
            <p:nvPr/>
          </p:nvGrpSpPr>
          <p:grpSpPr>
            <a:xfrm rot="16200000">
              <a:off x="3021036" y="4457193"/>
              <a:ext cx="144365" cy="144462"/>
              <a:chOff x="8755774" y="3900798"/>
              <a:chExt cx="115866" cy="115944"/>
            </a:xfrm>
            <a:grpFill/>
          </p:grpSpPr>
          <p:sp>
            <p:nvSpPr>
              <p:cNvPr id="1267" name="Freeform 1266">
                <a:extLst>
                  <a:ext uri="{FF2B5EF4-FFF2-40B4-BE49-F238E27FC236}">
                    <a16:creationId xmlns:a16="http://schemas.microsoft.com/office/drawing/2014/main" id="{E20E85A4-86D4-ED9E-2479-9BC99AF5B7DB}"/>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5548945A-00FC-021D-6932-A077BEA9FFFE}"/>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3DE9B331-DA6E-46CA-F5A3-7CE39F91BC6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3E02DD7D-23A9-B0AD-C1AE-447AFF64B814}"/>
                </a:ext>
              </a:extLst>
            </p:cNvPr>
            <p:cNvGrpSpPr/>
            <p:nvPr/>
          </p:nvGrpSpPr>
          <p:grpSpPr>
            <a:xfrm rot="16200000">
              <a:off x="3515558" y="4457193"/>
              <a:ext cx="144365" cy="144462"/>
              <a:chOff x="8755774" y="4325511"/>
              <a:chExt cx="115866" cy="115944"/>
            </a:xfrm>
            <a:grpFill/>
          </p:grpSpPr>
          <p:sp>
            <p:nvSpPr>
              <p:cNvPr id="1271" name="Freeform 1270">
                <a:extLst>
                  <a:ext uri="{FF2B5EF4-FFF2-40B4-BE49-F238E27FC236}">
                    <a16:creationId xmlns:a16="http://schemas.microsoft.com/office/drawing/2014/main" id="{10E63D70-856E-F330-1BBC-71452F274A99}"/>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80DF09EC-F303-FD26-0D68-3450595B685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65A1B5FD-00CD-42F3-7514-B47888DCD46C}"/>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B4899F30-E787-CD78-6EDA-04B52216CD04}"/>
                </a:ext>
              </a:extLst>
            </p:cNvPr>
            <p:cNvGrpSpPr/>
            <p:nvPr/>
          </p:nvGrpSpPr>
          <p:grpSpPr>
            <a:xfrm rot="16200000">
              <a:off x="4010080" y="4457193"/>
              <a:ext cx="144365" cy="144462"/>
              <a:chOff x="8755774" y="1352550"/>
              <a:chExt cx="115866" cy="115944"/>
            </a:xfrm>
            <a:grpFill/>
          </p:grpSpPr>
          <p:sp>
            <p:nvSpPr>
              <p:cNvPr id="1275" name="Freeform 1274">
                <a:extLst>
                  <a:ext uri="{FF2B5EF4-FFF2-40B4-BE49-F238E27FC236}">
                    <a16:creationId xmlns:a16="http://schemas.microsoft.com/office/drawing/2014/main" id="{97391DEE-491D-6B78-843C-A49FB5F8EE1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F90A0443-49A5-D2C1-8F80-2E30E0C29E2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D9620077-FF40-469B-8D11-CCB991DB714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BD4863D9-B20F-A11A-9AB1-FDCF421ADF1F}"/>
                </a:ext>
              </a:extLst>
            </p:cNvPr>
            <p:cNvGrpSpPr/>
            <p:nvPr/>
          </p:nvGrpSpPr>
          <p:grpSpPr>
            <a:xfrm rot="16200000">
              <a:off x="4504602" y="4457193"/>
              <a:ext cx="144365" cy="144462"/>
              <a:chOff x="8755774" y="1777262"/>
              <a:chExt cx="115866" cy="115944"/>
            </a:xfrm>
            <a:grpFill/>
          </p:grpSpPr>
          <p:sp>
            <p:nvSpPr>
              <p:cNvPr id="1279" name="Freeform 1278">
                <a:extLst>
                  <a:ext uri="{FF2B5EF4-FFF2-40B4-BE49-F238E27FC236}">
                    <a16:creationId xmlns:a16="http://schemas.microsoft.com/office/drawing/2014/main" id="{2247120D-D437-D4B3-DED2-6AD392CA727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7DC36A11-5A3A-A740-1FF5-D4267197827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1927DACD-14ED-CAE5-D9E8-68EB919AE9E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36292C27-EE9F-AF94-A70B-578EA7A1D359}"/>
                </a:ext>
              </a:extLst>
            </p:cNvPr>
            <p:cNvGrpSpPr/>
            <p:nvPr/>
          </p:nvGrpSpPr>
          <p:grpSpPr>
            <a:xfrm rot="16200000">
              <a:off x="4999124" y="4457193"/>
              <a:ext cx="144365" cy="144462"/>
              <a:chOff x="8755774" y="1777262"/>
              <a:chExt cx="115866" cy="115944"/>
            </a:xfrm>
            <a:grpFill/>
          </p:grpSpPr>
          <p:sp>
            <p:nvSpPr>
              <p:cNvPr id="1283" name="Freeform 1282">
                <a:extLst>
                  <a:ext uri="{FF2B5EF4-FFF2-40B4-BE49-F238E27FC236}">
                    <a16:creationId xmlns:a16="http://schemas.microsoft.com/office/drawing/2014/main" id="{A1A76AA2-F413-DC18-81D4-C0D68FBA0FC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9F20EAE0-FFF1-253B-0278-E4D9810A1A8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58CBDA37-A1DE-2AB2-AE0D-297F2A2A8A8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C3E06741-F6D2-8AD2-771C-ED68690BDFB0}"/>
                </a:ext>
              </a:extLst>
            </p:cNvPr>
            <p:cNvGrpSpPr/>
            <p:nvPr/>
          </p:nvGrpSpPr>
          <p:grpSpPr>
            <a:xfrm rot="16200000">
              <a:off x="5493646" y="4457193"/>
              <a:ext cx="144365" cy="144462"/>
              <a:chOff x="8755774" y="1777262"/>
              <a:chExt cx="115866" cy="115944"/>
            </a:xfrm>
            <a:grpFill/>
          </p:grpSpPr>
          <p:sp>
            <p:nvSpPr>
              <p:cNvPr id="1287" name="Freeform 1286">
                <a:extLst>
                  <a:ext uri="{FF2B5EF4-FFF2-40B4-BE49-F238E27FC236}">
                    <a16:creationId xmlns:a16="http://schemas.microsoft.com/office/drawing/2014/main" id="{5AE253C8-7BEE-E57F-9AB9-3164D69179D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0A8E7658-5B93-BA89-BB5F-60EDD2F5F2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0BBD0B8D-795F-30BF-6A39-EABD1579470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245EC2EE-B706-FCCB-3069-AD45C3E32DC4}"/>
                </a:ext>
              </a:extLst>
            </p:cNvPr>
            <p:cNvGrpSpPr/>
            <p:nvPr/>
          </p:nvGrpSpPr>
          <p:grpSpPr>
            <a:xfrm rot="16200000">
              <a:off x="5988168" y="4457193"/>
              <a:ext cx="144365" cy="144462"/>
              <a:chOff x="8755774" y="1777262"/>
              <a:chExt cx="115866" cy="115944"/>
            </a:xfrm>
            <a:grpFill/>
          </p:grpSpPr>
          <p:sp>
            <p:nvSpPr>
              <p:cNvPr id="1291" name="Freeform 1290">
                <a:extLst>
                  <a:ext uri="{FF2B5EF4-FFF2-40B4-BE49-F238E27FC236}">
                    <a16:creationId xmlns:a16="http://schemas.microsoft.com/office/drawing/2014/main" id="{6734369C-B994-8214-ECF3-C691ECDF1B1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B39888A4-C066-27B6-DC73-615F4726BB4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F68AF212-1F43-9116-255B-6AEA217BE40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376F747D-C311-C812-5C89-91923A10E727}"/>
                </a:ext>
              </a:extLst>
            </p:cNvPr>
            <p:cNvGrpSpPr/>
            <p:nvPr/>
          </p:nvGrpSpPr>
          <p:grpSpPr>
            <a:xfrm rot="16200000">
              <a:off x="6482690" y="4457193"/>
              <a:ext cx="144365" cy="144462"/>
              <a:chOff x="8755774" y="1777262"/>
              <a:chExt cx="115866" cy="115944"/>
            </a:xfrm>
            <a:grpFill/>
          </p:grpSpPr>
          <p:sp>
            <p:nvSpPr>
              <p:cNvPr id="1295" name="Freeform 1294">
                <a:extLst>
                  <a:ext uri="{FF2B5EF4-FFF2-40B4-BE49-F238E27FC236}">
                    <a16:creationId xmlns:a16="http://schemas.microsoft.com/office/drawing/2014/main" id="{897DDA6B-F1BE-5B87-B8A7-A703D7A17D3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139C728D-0D0F-CFF6-A0B8-DB79E2EC126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B48CE948-1473-A734-E16A-6DDACC391D5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E3E906E1-592D-8EDB-B105-43B9286BA40F}"/>
                </a:ext>
              </a:extLst>
            </p:cNvPr>
            <p:cNvGrpSpPr/>
            <p:nvPr/>
          </p:nvGrpSpPr>
          <p:grpSpPr>
            <a:xfrm rot="16200000">
              <a:off x="6977212" y="4457193"/>
              <a:ext cx="144365" cy="144462"/>
              <a:chOff x="8755774" y="1777262"/>
              <a:chExt cx="115866" cy="115944"/>
            </a:xfrm>
            <a:grpFill/>
          </p:grpSpPr>
          <p:sp>
            <p:nvSpPr>
              <p:cNvPr id="1299" name="Freeform 1298">
                <a:extLst>
                  <a:ext uri="{FF2B5EF4-FFF2-40B4-BE49-F238E27FC236}">
                    <a16:creationId xmlns:a16="http://schemas.microsoft.com/office/drawing/2014/main" id="{E05EF43E-811E-7BE5-2A5C-10FAD3AF9CC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DB2E0CF7-85B4-87A5-99D7-2B3FAE0F5A1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65EC6AEC-5AC3-A921-CC47-BC37EB8B5A7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3AB76E84-1E9F-BCDE-C468-E5A49A385061}"/>
                </a:ext>
              </a:extLst>
            </p:cNvPr>
            <p:cNvGrpSpPr/>
            <p:nvPr/>
          </p:nvGrpSpPr>
          <p:grpSpPr>
            <a:xfrm rot="16200000">
              <a:off x="7471734" y="4457193"/>
              <a:ext cx="144365" cy="144462"/>
              <a:chOff x="8755774" y="1777262"/>
              <a:chExt cx="115866" cy="115944"/>
            </a:xfrm>
            <a:grpFill/>
          </p:grpSpPr>
          <p:sp>
            <p:nvSpPr>
              <p:cNvPr id="1303" name="Freeform 1302">
                <a:extLst>
                  <a:ext uri="{FF2B5EF4-FFF2-40B4-BE49-F238E27FC236}">
                    <a16:creationId xmlns:a16="http://schemas.microsoft.com/office/drawing/2014/main" id="{C14E10DA-C88B-79D6-228A-CEE650089F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A604DD4B-42F9-B91B-DBE1-AF2924F9690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846CBF11-B42B-343B-0732-B8806C539F2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7634A058-0385-0694-771D-DF49A577518E}"/>
                </a:ext>
              </a:extLst>
            </p:cNvPr>
            <p:cNvGrpSpPr/>
            <p:nvPr/>
          </p:nvGrpSpPr>
          <p:grpSpPr>
            <a:xfrm rot="16200000">
              <a:off x="7966256" y="4457193"/>
              <a:ext cx="144365" cy="144462"/>
              <a:chOff x="8755774" y="1777262"/>
              <a:chExt cx="115866" cy="115944"/>
            </a:xfrm>
            <a:grpFill/>
          </p:grpSpPr>
          <p:sp>
            <p:nvSpPr>
              <p:cNvPr id="1307" name="Freeform 1306">
                <a:extLst>
                  <a:ext uri="{FF2B5EF4-FFF2-40B4-BE49-F238E27FC236}">
                    <a16:creationId xmlns:a16="http://schemas.microsoft.com/office/drawing/2014/main" id="{14E17DBA-A2BA-9E69-CA3E-04CD60E33D5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BE31505C-4960-E363-0ECF-0B9D530D78D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E3CE13D2-E96E-608A-F99F-B5C7A281B6B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BBB02E32-A850-BF66-5AA9-1DA9402D7015}"/>
                </a:ext>
              </a:extLst>
            </p:cNvPr>
            <p:cNvGrpSpPr/>
            <p:nvPr/>
          </p:nvGrpSpPr>
          <p:grpSpPr>
            <a:xfrm rot="16200000">
              <a:off x="8460778" y="4457193"/>
              <a:ext cx="144365" cy="144462"/>
              <a:chOff x="8755774" y="1777262"/>
              <a:chExt cx="115866" cy="115944"/>
            </a:xfrm>
            <a:grpFill/>
          </p:grpSpPr>
          <p:sp>
            <p:nvSpPr>
              <p:cNvPr id="1311" name="Freeform 1310">
                <a:extLst>
                  <a:ext uri="{FF2B5EF4-FFF2-40B4-BE49-F238E27FC236}">
                    <a16:creationId xmlns:a16="http://schemas.microsoft.com/office/drawing/2014/main" id="{4CBB0FB5-BB24-F22C-1F5C-3B9F94E85B4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E0AEA68A-78CA-C9A5-D3A4-2C1493B119C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BB2216B4-1ACA-077E-02F6-91EAF8C0113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9B32AB10-F964-5C3F-D8C2-BC710A925654}"/>
                </a:ext>
              </a:extLst>
            </p:cNvPr>
            <p:cNvGrpSpPr/>
            <p:nvPr/>
          </p:nvGrpSpPr>
          <p:grpSpPr>
            <a:xfrm rot="16200000">
              <a:off x="8955296" y="4457193"/>
              <a:ext cx="144365" cy="144462"/>
              <a:chOff x="8755774" y="1777262"/>
              <a:chExt cx="115866" cy="115944"/>
            </a:xfrm>
            <a:grpFill/>
          </p:grpSpPr>
          <p:sp>
            <p:nvSpPr>
              <p:cNvPr id="1315" name="Freeform 1314">
                <a:extLst>
                  <a:ext uri="{FF2B5EF4-FFF2-40B4-BE49-F238E27FC236}">
                    <a16:creationId xmlns:a16="http://schemas.microsoft.com/office/drawing/2014/main" id="{F46FA107-6822-DD8D-3446-0437AE1147A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107079DC-192C-E0F7-085E-3E3AA988D99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B3DE22E0-D3D8-EB07-05ED-372F24AC603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769912C5-8E71-9A57-9B6F-32370D7DE5A2}"/>
                </a:ext>
              </a:extLst>
            </p:cNvPr>
            <p:cNvGrpSpPr/>
            <p:nvPr/>
          </p:nvGrpSpPr>
          <p:grpSpPr>
            <a:xfrm rot="16200000">
              <a:off x="54048" y="4832692"/>
              <a:ext cx="144365" cy="144462"/>
              <a:chOff x="8755774" y="1352550"/>
              <a:chExt cx="115866" cy="115944"/>
            </a:xfrm>
            <a:grpFill/>
          </p:grpSpPr>
          <p:sp>
            <p:nvSpPr>
              <p:cNvPr id="1319" name="Freeform 1318">
                <a:extLst>
                  <a:ext uri="{FF2B5EF4-FFF2-40B4-BE49-F238E27FC236}">
                    <a16:creationId xmlns:a16="http://schemas.microsoft.com/office/drawing/2014/main" id="{263598AE-46C8-6A99-C85D-22189215BF33}"/>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C0073560-97FC-15FE-6859-F0ED6A19D72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80C4FD9C-720C-9436-9711-F9770D0DC3B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5BB73C69-C45C-1AD0-581B-94C9BA3851E9}"/>
                </a:ext>
              </a:extLst>
            </p:cNvPr>
            <p:cNvGrpSpPr/>
            <p:nvPr/>
          </p:nvGrpSpPr>
          <p:grpSpPr>
            <a:xfrm rot="16200000">
              <a:off x="548570" y="4832692"/>
              <a:ext cx="144365" cy="144462"/>
              <a:chOff x="8755774" y="1777262"/>
              <a:chExt cx="115866" cy="115944"/>
            </a:xfrm>
            <a:grpFill/>
          </p:grpSpPr>
          <p:sp>
            <p:nvSpPr>
              <p:cNvPr id="1323" name="Freeform 1322">
                <a:extLst>
                  <a:ext uri="{FF2B5EF4-FFF2-40B4-BE49-F238E27FC236}">
                    <a16:creationId xmlns:a16="http://schemas.microsoft.com/office/drawing/2014/main" id="{F23F5385-F478-7E71-64CD-0118E4EDEA8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A63E535B-4859-0382-5526-14CAFE52E76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25A79C3F-182B-10E7-5FCC-FF54490DA2F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895CDB18-B32E-8304-EB62-F14F452A269D}"/>
                </a:ext>
              </a:extLst>
            </p:cNvPr>
            <p:cNvGrpSpPr/>
            <p:nvPr/>
          </p:nvGrpSpPr>
          <p:grpSpPr>
            <a:xfrm rot="16200000">
              <a:off x="1043074" y="4832710"/>
              <a:ext cx="144365" cy="144426"/>
              <a:chOff x="8755774" y="2201975"/>
              <a:chExt cx="115866" cy="115915"/>
            </a:xfrm>
            <a:grpFill/>
          </p:grpSpPr>
          <p:sp>
            <p:nvSpPr>
              <p:cNvPr id="1327" name="Freeform 1326">
                <a:extLst>
                  <a:ext uri="{FF2B5EF4-FFF2-40B4-BE49-F238E27FC236}">
                    <a16:creationId xmlns:a16="http://schemas.microsoft.com/office/drawing/2014/main" id="{8A5EE47C-BD5A-350C-A798-EAA91E14C050}"/>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EB1C8235-A224-D74B-8C83-E00DE1D30795}"/>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DF139E2B-DFD6-B469-9CC7-5066D0456641}"/>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EC31B3DD-9619-53BF-71B3-46DD85517089}"/>
                </a:ext>
              </a:extLst>
            </p:cNvPr>
            <p:cNvGrpSpPr/>
            <p:nvPr/>
          </p:nvGrpSpPr>
          <p:grpSpPr>
            <a:xfrm rot="16200000">
              <a:off x="1537560" y="4832710"/>
              <a:ext cx="144365" cy="144426"/>
              <a:chOff x="8755774" y="2626688"/>
              <a:chExt cx="115866" cy="115915"/>
            </a:xfrm>
            <a:grpFill/>
          </p:grpSpPr>
          <p:sp>
            <p:nvSpPr>
              <p:cNvPr id="1331" name="Freeform 1330">
                <a:extLst>
                  <a:ext uri="{FF2B5EF4-FFF2-40B4-BE49-F238E27FC236}">
                    <a16:creationId xmlns:a16="http://schemas.microsoft.com/office/drawing/2014/main" id="{6811A94A-2E9D-0E3A-7600-EA65080F92FD}"/>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730DB6B9-4598-A0B1-2A56-79F13C60706D}"/>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45352750-75B7-7CE0-5D87-7BD0B994D9EE}"/>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F4DE3F43-DA55-15F6-2269-B5330D6C0253}"/>
                </a:ext>
              </a:extLst>
            </p:cNvPr>
            <p:cNvGrpSpPr/>
            <p:nvPr/>
          </p:nvGrpSpPr>
          <p:grpSpPr>
            <a:xfrm rot="16200000">
              <a:off x="2032046" y="4832710"/>
              <a:ext cx="144365" cy="144426"/>
              <a:chOff x="8755774" y="3051400"/>
              <a:chExt cx="115866" cy="115915"/>
            </a:xfrm>
            <a:grpFill/>
          </p:grpSpPr>
          <p:sp>
            <p:nvSpPr>
              <p:cNvPr id="1335" name="Freeform 1334">
                <a:extLst>
                  <a:ext uri="{FF2B5EF4-FFF2-40B4-BE49-F238E27FC236}">
                    <a16:creationId xmlns:a16="http://schemas.microsoft.com/office/drawing/2014/main" id="{A41A2A92-A7E7-54D3-CB39-8E596FAF817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4474CA77-84B5-129F-749D-3FE3E9C506A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E25D4A6E-06AA-57A7-AF49-C32CC98878EB}"/>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F9B31750-8AA6-BB51-208E-1A2F35C313BE}"/>
                </a:ext>
              </a:extLst>
            </p:cNvPr>
            <p:cNvGrpSpPr/>
            <p:nvPr/>
          </p:nvGrpSpPr>
          <p:grpSpPr>
            <a:xfrm rot="16200000">
              <a:off x="2526532" y="4832710"/>
              <a:ext cx="144365" cy="144426"/>
              <a:chOff x="8755774" y="3476113"/>
              <a:chExt cx="115866" cy="115915"/>
            </a:xfrm>
            <a:grpFill/>
          </p:grpSpPr>
          <p:sp>
            <p:nvSpPr>
              <p:cNvPr id="1339" name="Freeform 1338">
                <a:extLst>
                  <a:ext uri="{FF2B5EF4-FFF2-40B4-BE49-F238E27FC236}">
                    <a16:creationId xmlns:a16="http://schemas.microsoft.com/office/drawing/2014/main" id="{5AD75AA8-0199-5429-2F31-D9EFC6F5E8E5}"/>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B56CD289-ED0E-CC8C-ADF7-AB4BF83901E6}"/>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76430E45-7724-700B-D544-9C79E3013B0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CFAF2133-621E-2015-7D33-17350C02B6F4}"/>
                </a:ext>
              </a:extLst>
            </p:cNvPr>
            <p:cNvGrpSpPr/>
            <p:nvPr/>
          </p:nvGrpSpPr>
          <p:grpSpPr>
            <a:xfrm rot="16200000">
              <a:off x="3021036" y="4832692"/>
              <a:ext cx="144365" cy="144462"/>
              <a:chOff x="8755774" y="3900798"/>
              <a:chExt cx="115866" cy="115944"/>
            </a:xfrm>
            <a:grpFill/>
          </p:grpSpPr>
          <p:sp>
            <p:nvSpPr>
              <p:cNvPr id="1343" name="Freeform 1342">
                <a:extLst>
                  <a:ext uri="{FF2B5EF4-FFF2-40B4-BE49-F238E27FC236}">
                    <a16:creationId xmlns:a16="http://schemas.microsoft.com/office/drawing/2014/main" id="{11177611-B98F-FEF2-1A3B-DD64A5E413E9}"/>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4413824A-530C-AC9A-817B-A4B563B4C43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369F5CC7-AA60-B7BC-7CEA-BE1D8798846C}"/>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3CC57092-0C08-225E-3058-C6E1A7D32F6F}"/>
                </a:ext>
              </a:extLst>
            </p:cNvPr>
            <p:cNvGrpSpPr/>
            <p:nvPr/>
          </p:nvGrpSpPr>
          <p:grpSpPr>
            <a:xfrm rot="16200000">
              <a:off x="3515558" y="4832692"/>
              <a:ext cx="144365" cy="144462"/>
              <a:chOff x="8755774" y="4325511"/>
              <a:chExt cx="115866" cy="115944"/>
            </a:xfrm>
            <a:grpFill/>
          </p:grpSpPr>
          <p:sp>
            <p:nvSpPr>
              <p:cNvPr id="1347" name="Freeform 1346">
                <a:extLst>
                  <a:ext uri="{FF2B5EF4-FFF2-40B4-BE49-F238E27FC236}">
                    <a16:creationId xmlns:a16="http://schemas.microsoft.com/office/drawing/2014/main" id="{E5648403-DD80-6838-293D-5C10E330815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51693DA0-7129-04B3-3823-7AF7AF639D40}"/>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64873DCD-F359-AAC9-DCB0-4831409A1DE7}"/>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847F55EC-10E0-619D-2D61-22B55322593E}"/>
                </a:ext>
              </a:extLst>
            </p:cNvPr>
            <p:cNvGrpSpPr/>
            <p:nvPr/>
          </p:nvGrpSpPr>
          <p:grpSpPr>
            <a:xfrm rot="16200000">
              <a:off x="4010080" y="4832692"/>
              <a:ext cx="144365" cy="144462"/>
              <a:chOff x="8755774" y="1352550"/>
              <a:chExt cx="115866" cy="115944"/>
            </a:xfrm>
            <a:grpFill/>
          </p:grpSpPr>
          <p:sp>
            <p:nvSpPr>
              <p:cNvPr id="1351" name="Freeform 1350">
                <a:extLst>
                  <a:ext uri="{FF2B5EF4-FFF2-40B4-BE49-F238E27FC236}">
                    <a16:creationId xmlns:a16="http://schemas.microsoft.com/office/drawing/2014/main" id="{93321A2D-C90D-9DFD-49BD-D494A4E5844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02C0226F-2ACF-6A25-3C93-8192C4506BD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DC476E12-1562-847D-3681-DB8D6309862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6AA49052-34AC-2CF0-2F90-F5EF0933A579}"/>
                </a:ext>
              </a:extLst>
            </p:cNvPr>
            <p:cNvGrpSpPr/>
            <p:nvPr/>
          </p:nvGrpSpPr>
          <p:grpSpPr>
            <a:xfrm rot="16200000">
              <a:off x="4504602" y="4832692"/>
              <a:ext cx="144365" cy="144462"/>
              <a:chOff x="8755774" y="1777262"/>
              <a:chExt cx="115866" cy="115944"/>
            </a:xfrm>
            <a:grpFill/>
          </p:grpSpPr>
          <p:sp>
            <p:nvSpPr>
              <p:cNvPr id="1355" name="Freeform 1354">
                <a:extLst>
                  <a:ext uri="{FF2B5EF4-FFF2-40B4-BE49-F238E27FC236}">
                    <a16:creationId xmlns:a16="http://schemas.microsoft.com/office/drawing/2014/main" id="{4F7152C0-D2C7-8CF4-09C6-469F412253D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7ACA242A-23CB-BF53-6551-CAA2E5315F2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6A29C4EB-D4CE-7DD3-9947-C307CDCC776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8CF757D7-DF91-6232-821D-4DBC1F677F80}"/>
                </a:ext>
              </a:extLst>
            </p:cNvPr>
            <p:cNvGrpSpPr/>
            <p:nvPr/>
          </p:nvGrpSpPr>
          <p:grpSpPr>
            <a:xfrm rot="16200000">
              <a:off x="4999124" y="4832692"/>
              <a:ext cx="144365" cy="144462"/>
              <a:chOff x="8755774" y="1777262"/>
              <a:chExt cx="115866" cy="115944"/>
            </a:xfrm>
            <a:grpFill/>
          </p:grpSpPr>
          <p:sp>
            <p:nvSpPr>
              <p:cNvPr id="1359" name="Freeform 1358">
                <a:extLst>
                  <a:ext uri="{FF2B5EF4-FFF2-40B4-BE49-F238E27FC236}">
                    <a16:creationId xmlns:a16="http://schemas.microsoft.com/office/drawing/2014/main" id="{A04AD059-5ADB-9801-CD32-74949E270A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075C51E7-630F-E170-DFBF-0A24658CABF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736843D3-A6D8-D031-569C-5546FD8A07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90932225-0FFC-BBE7-8FD0-8FE004474554}"/>
                </a:ext>
              </a:extLst>
            </p:cNvPr>
            <p:cNvGrpSpPr/>
            <p:nvPr/>
          </p:nvGrpSpPr>
          <p:grpSpPr>
            <a:xfrm rot="16200000">
              <a:off x="5493646" y="4832692"/>
              <a:ext cx="144365" cy="144462"/>
              <a:chOff x="8755774" y="1777262"/>
              <a:chExt cx="115866" cy="115944"/>
            </a:xfrm>
            <a:grpFill/>
          </p:grpSpPr>
          <p:sp>
            <p:nvSpPr>
              <p:cNvPr id="1363" name="Freeform 1362">
                <a:extLst>
                  <a:ext uri="{FF2B5EF4-FFF2-40B4-BE49-F238E27FC236}">
                    <a16:creationId xmlns:a16="http://schemas.microsoft.com/office/drawing/2014/main" id="{879C95AF-B9D3-7E18-D771-6A56DBBEB95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AC06BBE0-A7B4-46A0-1A14-57988C7BB9B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81AC7373-6D06-F6BD-21EC-A466B64131D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2D92A755-6785-E82B-2B02-8C060BF96931}"/>
                </a:ext>
              </a:extLst>
            </p:cNvPr>
            <p:cNvGrpSpPr/>
            <p:nvPr/>
          </p:nvGrpSpPr>
          <p:grpSpPr>
            <a:xfrm rot="16200000">
              <a:off x="5988168" y="4832692"/>
              <a:ext cx="144365" cy="144462"/>
              <a:chOff x="8755774" y="1777262"/>
              <a:chExt cx="115866" cy="115944"/>
            </a:xfrm>
            <a:grpFill/>
          </p:grpSpPr>
          <p:sp>
            <p:nvSpPr>
              <p:cNvPr id="1367" name="Freeform 1366">
                <a:extLst>
                  <a:ext uri="{FF2B5EF4-FFF2-40B4-BE49-F238E27FC236}">
                    <a16:creationId xmlns:a16="http://schemas.microsoft.com/office/drawing/2014/main" id="{0191B9B1-A625-8483-6D67-B401552A4E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CA33F8F4-F9F1-09AE-8E21-3BFF87782E0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C8E6CD04-98C4-9CCF-15C3-8FCAEF2FD6E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6E789705-8709-0816-FA17-D7B920F95BF7}"/>
                </a:ext>
              </a:extLst>
            </p:cNvPr>
            <p:cNvGrpSpPr/>
            <p:nvPr/>
          </p:nvGrpSpPr>
          <p:grpSpPr>
            <a:xfrm rot="16200000">
              <a:off x="6482690" y="4832692"/>
              <a:ext cx="144365" cy="144462"/>
              <a:chOff x="8755774" y="1777262"/>
              <a:chExt cx="115866" cy="115944"/>
            </a:xfrm>
            <a:grpFill/>
          </p:grpSpPr>
          <p:sp>
            <p:nvSpPr>
              <p:cNvPr id="1371" name="Freeform 1370">
                <a:extLst>
                  <a:ext uri="{FF2B5EF4-FFF2-40B4-BE49-F238E27FC236}">
                    <a16:creationId xmlns:a16="http://schemas.microsoft.com/office/drawing/2014/main" id="{658AC121-2DD6-01E5-1B84-DD5A7B2F745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8746C8E5-BCCF-4CC2-E286-832E2995FE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8AB50D1C-837B-784B-451B-E88EAE87015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575BF3BF-2B25-6A21-7763-DE283CDECD01}"/>
                </a:ext>
              </a:extLst>
            </p:cNvPr>
            <p:cNvGrpSpPr/>
            <p:nvPr/>
          </p:nvGrpSpPr>
          <p:grpSpPr>
            <a:xfrm rot="16200000">
              <a:off x="6977212" y="4832692"/>
              <a:ext cx="144365" cy="144462"/>
              <a:chOff x="8755774" y="1777262"/>
              <a:chExt cx="115866" cy="115944"/>
            </a:xfrm>
            <a:grpFill/>
          </p:grpSpPr>
          <p:sp>
            <p:nvSpPr>
              <p:cNvPr id="1375" name="Freeform 1374">
                <a:extLst>
                  <a:ext uri="{FF2B5EF4-FFF2-40B4-BE49-F238E27FC236}">
                    <a16:creationId xmlns:a16="http://schemas.microsoft.com/office/drawing/2014/main" id="{0D3818AD-2419-66D3-7C17-47BFEE1A0E5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10D27A63-5AB7-989D-C3B3-D7101D2694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A2872ED0-0820-5F7E-5C0C-629CD7030F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54C38928-F86D-FEC8-5D4F-FF1E171382C8}"/>
                </a:ext>
              </a:extLst>
            </p:cNvPr>
            <p:cNvGrpSpPr/>
            <p:nvPr/>
          </p:nvGrpSpPr>
          <p:grpSpPr>
            <a:xfrm rot="16200000">
              <a:off x="7471734" y="4832692"/>
              <a:ext cx="144365" cy="144462"/>
              <a:chOff x="8755774" y="1777262"/>
              <a:chExt cx="115866" cy="115944"/>
            </a:xfrm>
            <a:grpFill/>
          </p:grpSpPr>
          <p:sp>
            <p:nvSpPr>
              <p:cNvPr id="1379" name="Freeform 1378">
                <a:extLst>
                  <a:ext uri="{FF2B5EF4-FFF2-40B4-BE49-F238E27FC236}">
                    <a16:creationId xmlns:a16="http://schemas.microsoft.com/office/drawing/2014/main" id="{9076DC20-0295-077F-87E4-6D75E4B7CC7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6599278F-F08E-BC1A-9B07-C1E1E9BBAC0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21722DE4-DF0E-351F-B1DF-32965B779A9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F2D9617B-C41B-F7C1-1852-4D67DFE90CEB}"/>
                </a:ext>
              </a:extLst>
            </p:cNvPr>
            <p:cNvGrpSpPr/>
            <p:nvPr/>
          </p:nvGrpSpPr>
          <p:grpSpPr>
            <a:xfrm rot="16200000">
              <a:off x="7966256" y="4832692"/>
              <a:ext cx="144365" cy="144462"/>
              <a:chOff x="8755774" y="1777262"/>
              <a:chExt cx="115866" cy="115944"/>
            </a:xfrm>
            <a:grpFill/>
          </p:grpSpPr>
          <p:sp>
            <p:nvSpPr>
              <p:cNvPr id="1383" name="Freeform 1382">
                <a:extLst>
                  <a:ext uri="{FF2B5EF4-FFF2-40B4-BE49-F238E27FC236}">
                    <a16:creationId xmlns:a16="http://schemas.microsoft.com/office/drawing/2014/main" id="{09CF53A4-EC19-C964-94C1-C17C0434CB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64058A58-0B4F-0A36-22AB-B89155F8DF3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73A3931A-1F36-593A-F730-21051FC4154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2CADBD6B-CE4D-9B1A-FB65-4532C059A63C}"/>
                </a:ext>
              </a:extLst>
            </p:cNvPr>
            <p:cNvGrpSpPr/>
            <p:nvPr/>
          </p:nvGrpSpPr>
          <p:grpSpPr>
            <a:xfrm rot="16200000">
              <a:off x="8460778" y="4832692"/>
              <a:ext cx="144365" cy="144462"/>
              <a:chOff x="8755774" y="1777262"/>
              <a:chExt cx="115866" cy="115944"/>
            </a:xfrm>
            <a:grpFill/>
          </p:grpSpPr>
          <p:sp>
            <p:nvSpPr>
              <p:cNvPr id="1387" name="Freeform 1386">
                <a:extLst>
                  <a:ext uri="{FF2B5EF4-FFF2-40B4-BE49-F238E27FC236}">
                    <a16:creationId xmlns:a16="http://schemas.microsoft.com/office/drawing/2014/main" id="{4D34972E-6B00-021F-2A14-EB65284A567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C9B6E906-FB76-1E91-9855-893AACB13FD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06BCD9FA-D1F5-0882-101B-AACFF868C30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DDA0602B-EA20-2CD9-AE7B-BEB479C8AAC6}"/>
                </a:ext>
              </a:extLst>
            </p:cNvPr>
            <p:cNvGrpSpPr/>
            <p:nvPr/>
          </p:nvGrpSpPr>
          <p:grpSpPr>
            <a:xfrm rot="16200000">
              <a:off x="8955296" y="4832692"/>
              <a:ext cx="144365" cy="144462"/>
              <a:chOff x="8755774" y="1777262"/>
              <a:chExt cx="115866" cy="115944"/>
            </a:xfrm>
            <a:grpFill/>
          </p:grpSpPr>
          <p:sp>
            <p:nvSpPr>
              <p:cNvPr id="1391" name="Freeform 1390">
                <a:extLst>
                  <a:ext uri="{FF2B5EF4-FFF2-40B4-BE49-F238E27FC236}">
                    <a16:creationId xmlns:a16="http://schemas.microsoft.com/office/drawing/2014/main" id="{5036BD9A-AA39-B3DE-84F9-F2472D91012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20FF53A3-E1F6-CE43-178C-5F336CDAF77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5001DD8E-00BF-7F04-4BE9-CBBF293D3B8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B83CD881-4A30-3A70-E439-0FD2BCC1FA7B}"/>
              </a:ext>
            </a:extLst>
          </p:cNvPr>
          <p:cNvSpPr>
            <a:spLocks noGrp="1"/>
          </p:cNvSpPr>
          <p:nvPr>
            <p:ph type="title"/>
          </p:nvPr>
        </p:nvSpPr>
        <p:spPr/>
        <p:txBody>
          <a:bodyPr/>
          <a:lstStyle/>
          <a:p>
            <a:r>
              <a:rPr lang="en-IE" dirty="0">
                <a:latin typeface="Ginka" panose="02010103030201020103" pitchFamily="50" charset="0"/>
              </a:rPr>
              <a:t>Planning</a:t>
            </a:r>
          </a:p>
        </p:txBody>
      </p:sp>
      <p:pic>
        <p:nvPicPr>
          <p:cNvPr id="5" name="Picture 2">
            <a:extLst>
              <a:ext uri="{FF2B5EF4-FFF2-40B4-BE49-F238E27FC236}">
                <a16:creationId xmlns:a16="http://schemas.microsoft.com/office/drawing/2014/main" id="{1FA440A0-A80E-3154-18A9-D04B17E45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8150"/>
            <a:ext cx="9144000" cy="17256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yellow stars around it&#10;&#10;AI-generated content may be incorrect.">
            <a:extLst>
              <a:ext uri="{FF2B5EF4-FFF2-40B4-BE49-F238E27FC236}">
                <a16:creationId xmlns:a16="http://schemas.microsoft.com/office/drawing/2014/main" id="{B5543F47-5B2F-2934-CAF9-D9322055B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372993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a:extLst>
            <a:ext uri="{FF2B5EF4-FFF2-40B4-BE49-F238E27FC236}">
              <a16:creationId xmlns:a16="http://schemas.microsoft.com/office/drawing/2014/main" id="{B031CE65-9A15-4306-4969-38D3DC03A24C}"/>
            </a:ext>
          </a:extLst>
        </p:cNvPr>
        <p:cNvGrpSpPr/>
        <p:nvPr/>
      </p:nvGrpSpPr>
      <p:grpSpPr>
        <a:xfrm>
          <a:off x="0" y="0"/>
          <a:ext cx="0" cy="0"/>
          <a:chOff x="0" y="0"/>
          <a:chExt cx="0" cy="0"/>
        </a:xfrm>
      </p:grpSpPr>
      <p:grpSp>
        <p:nvGrpSpPr>
          <p:cNvPr id="1395" name="Group 1394">
            <a:extLst>
              <a:ext uri="{FF2B5EF4-FFF2-40B4-BE49-F238E27FC236}">
                <a16:creationId xmlns:a16="http://schemas.microsoft.com/office/drawing/2014/main" id="{DDD9C5BB-07A2-94D0-0B21-8CC72753DAB5}"/>
              </a:ext>
            </a:extLst>
          </p:cNvPr>
          <p:cNvGrpSpPr/>
          <p:nvPr/>
        </p:nvGrpSpPr>
        <p:grpSpPr>
          <a:xfrm>
            <a:off x="5884668" y="2748070"/>
            <a:ext cx="3215042" cy="2229035"/>
            <a:chOff x="54000" y="1077750"/>
            <a:chExt cx="9045710" cy="3899355"/>
          </a:xfrm>
        </p:grpSpPr>
        <p:grpSp>
          <p:nvGrpSpPr>
            <p:cNvPr id="29" name="Graphic 270">
              <a:extLst>
                <a:ext uri="{FF2B5EF4-FFF2-40B4-BE49-F238E27FC236}">
                  <a16:creationId xmlns:a16="http://schemas.microsoft.com/office/drawing/2014/main" id="{005C4A41-1464-8C8A-EC8B-DC6EF42802F9}"/>
                </a:ext>
              </a:extLst>
            </p:cNvPr>
            <p:cNvGrpSpPr/>
            <p:nvPr/>
          </p:nvGrpSpPr>
          <p:grpSpPr>
            <a:xfrm rot="16200000">
              <a:off x="54048" y="1077702"/>
              <a:ext cx="144365" cy="144462"/>
              <a:chOff x="8755774" y="1352550"/>
              <a:chExt cx="115866" cy="115944"/>
            </a:xfrm>
            <a:solidFill>
              <a:schemeClr val="bg1">
                <a:alpha val="10000"/>
              </a:schemeClr>
            </a:solidFill>
          </p:grpSpPr>
          <p:sp>
            <p:nvSpPr>
              <p:cNvPr id="322" name="Freeform 321">
                <a:extLst>
                  <a:ext uri="{FF2B5EF4-FFF2-40B4-BE49-F238E27FC236}">
                    <a16:creationId xmlns:a16="http://schemas.microsoft.com/office/drawing/2014/main" id="{C7BF61E8-692E-BCCA-BFB5-B7535C8AFDB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0CDC752D-3902-FF22-D394-1D1CFF15608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37422ACF-A870-6874-E0D8-1BB49DC0780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03081E62-949C-54EC-7A60-1520DE9B850B}"/>
                </a:ext>
              </a:extLst>
            </p:cNvPr>
            <p:cNvGrpSpPr/>
            <p:nvPr/>
          </p:nvGrpSpPr>
          <p:grpSpPr>
            <a:xfrm rot="16200000">
              <a:off x="548570" y="1077702"/>
              <a:ext cx="144365" cy="144462"/>
              <a:chOff x="8755774" y="1777262"/>
              <a:chExt cx="115866" cy="115944"/>
            </a:xfrm>
            <a:solidFill>
              <a:schemeClr val="bg1">
                <a:alpha val="10000"/>
              </a:schemeClr>
            </a:solidFill>
          </p:grpSpPr>
          <p:sp>
            <p:nvSpPr>
              <p:cNvPr id="298" name="Freeform 297">
                <a:extLst>
                  <a:ext uri="{FF2B5EF4-FFF2-40B4-BE49-F238E27FC236}">
                    <a16:creationId xmlns:a16="http://schemas.microsoft.com/office/drawing/2014/main" id="{933B64CD-2C4C-E19C-8A42-D72A73ACA2A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46660BD5-7EEF-481E-DFEC-0FD1BE729D0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D9D5D431-B5D9-67F9-2295-31C03C27702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CB606605-8693-C558-8C27-76D4CE27B7BB}"/>
                </a:ext>
              </a:extLst>
            </p:cNvPr>
            <p:cNvGrpSpPr/>
            <p:nvPr/>
          </p:nvGrpSpPr>
          <p:grpSpPr>
            <a:xfrm rot="16200000">
              <a:off x="1043074" y="1077720"/>
              <a:ext cx="144365" cy="144426"/>
              <a:chOff x="8755774" y="2201975"/>
              <a:chExt cx="115866" cy="115915"/>
            </a:xfrm>
            <a:solidFill>
              <a:schemeClr val="bg1">
                <a:alpha val="10000"/>
              </a:schemeClr>
            </a:solidFill>
          </p:grpSpPr>
          <p:sp>
            <p:nvSpPr>
              <p:cNvPr id="274" name="Freeform 273">
                <a:extLst>
                  <a:ext uri="{FF2B5EF4-FFF2-40B4-BE49-F238E27FC236}">
                    <a16:creationId xmlns:a16="http://schemas.microsoft.com/office/drawing/2014/main" id="{38746966-1F19-41B5-6507-A29621E97579}"/>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C0B6CAD5-D4E0-C4B9-33A7-466D176D12F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6FA63B1B-BF2E-E69E-A84D-88FA72958DC9}"/>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2BCB4A6A-8BC8-3801-44D0-61C982291425}"/>
                </a:ext>
              </a:extLst>
            </p:cNvPr>
            <p:cNvGrpSpPr/>
            <p:nvPr/>
          </p:nvGrpSpPr>
          <p:grpSpPr>
            <a:xfrm rot="16200000">
              <a:off x="1537560" y="1077720"/>
              <a:ext cx="144365" cy="144426"/>
              <a:chOff x="8755774" y="2626688"/>
              <a:chExt cx="115866" cy="115915"/>
            </a:xfrm>
            <a:solidFill>
              <a:schemeClr val="bg1">
                <a:alpha val="10000"/>
              </a:schemeClr>
            </a:solidFill>
          </p:grpSpPr>
          <p:sp>
            <p:nvSpPr>
              <p:cNvPr id="250" name="Freeform 249">
                <a:extLst>
                  <a:ext uri="{FF2B5EF4-FFF2-40B4-BE49-F238E27FC236}">
                    <a16:creationId xmlns:a16="http://schemas.microsoft.com/office/drawing/2014/main" id="{C7AA7ED2-F999-A04F-0F85-6A1ABDF19E1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E2E6DC37-D590-D3AB-2A85-F0EC788C0EBB}"/>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6453B8F3-9538-34E0-3757-2E18102CD6C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2C377610-914C-D58C-41C2-4ADB4C9021F3}"/>
                </a:ext>
              </a:extLst>
            </p:cNvPr>
            <p:cNvGrpSpPr/>
            <p:nvPr/>
          </p:nvGrpSpPr>
          <p:grpSpPr>
            <a:xfrm rot="16200000">
              <a:off x="2032046" y="1077720"/>
              <a:ext cx="144365" cy="144426"/>
              <a:chOff x="8755774" y="3051400"/>
              <a:chExt cx="115866" cy="115915"/>
            </a:xfrm>
            <a:solidFill>
              <a:schemeClr val="bg1">
                <a:alpha val="10000"/>
              </a:schemeClr>
            </a:solidFill>
          </p:grpSpPr>
          <p:sp>
            <p:nvSpPr>
              <p:cNvPr id="226" name="Freeform 225">
                <a:extLst>
                  <a:ext uri="{FF2B5EF4-FFF2-40B4-BE49-F238E27FC236}">
                    <a16:creationId xmlns:a16="http://schemas.microsoft.com/office/drawing/2014/main" id="{35086FBB-FFC4-7C40-1670-2D304F4E8DD5}"/>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E55C54C6-48E4-B698-2172-D78B1492EF70}"/>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BEA5A0E0-85CA-885C-166A-2059407F0B16}"/>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8EF656F4-403F-49F4-9E55-4B2CDB55CCD0}"/>
                </a:ext>
              </a:extLst>
            </p:cNvPr>
            <p:cNvGrpSpPr/>
            <p:nvPr/>
          </p:nvGrpSpPr>
          <p:grpSpPr>
            <a:xfrm rot="16200000">
              <a:off x="2526532" y="1077720"/>
              <a:ext cx="144365" cy="144426"/>
              <a:chOff x="8755774" y="3476113"/>
              <a:chExt cx="115866" cy="115915"/>
            </a:xfrm>
            <a:solidFill>
              <a:schemeClr val="bg1">
                <a:alpha val="10000"/>
              </a:schemeClr>
            </a:solidFill>
          </p:grpSpPr>
          <p:sp>
            <p:nvSpPr>
              <p:cNvPr id="202" name="Freeform 201">
                <a:extLst>
                  <a:ext uri="{FF2B5EF4-FFF2-40B4-BE49-F238E27FC236}">
                    <a16:creationId xmlns:a16="http://schemas.microsoft.com/office/drawing/2014/main" id="{5EF21D7E-77F3-F0A0-2EF0-F731236C67A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D397C130-E1CC-15BF-BC23-212C88B12CA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AC5392C5-CFA8-BBD9-7807-E1FF9AEFA47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6C26C312-601E-DE03-CD28-A610FA139AEB}"/>
                </a:ext>
              </a:extLst>
            </p:cNvPr>
            <p:cNvGrpSpPr/>
            <p:nvPr/>
          </p:nvGrpSpPr>
          <p:grpSpPr>
            <a:xfrm rot="16200000">
              <a:off x="3021036" y="1077702"/>
              <a:ext cx="144365" cy="144462"/>
              <a:chOff x="8755774" y="3900798"/>
              <a:chExt cx="115866" cy="115944"/>
            </a:xfrm>
            <a:solidFill>
              <a:schemeClr val="bg1">
                <a:alpha val="10000"/>
              </a:schemeClr>
            </a:solidFill>
          </p:grpSpPr>
          <p:sp>
            <p:nvSpPr>
              <p:cNvPr id="178" name="Freeform 177">
                <a:extLst>
                  <a:ext uri="{FF2B5EF4-FFF2-40B4-BE49-F238E27FC236}">
                    <a16:creationId xmlns:a16="http://schemas.microsoft.com/office/drawing/2014/main" id="{CB07E298-52A8-5AF0-2BFD-E433EC5724E5}"/>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D63A1846-1D07-FC99-42B3-272763971356}"/>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DB8B462B-F3D9-B3C6-9DE0-57AB365F5768}"/>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16757FE8-9B2B-48A8-8440-1361A100FC16}"/>
                </a:ext>
              </a:extLst>
            </p:cNvPr>
            <p:cNvGrpSpPr/>
            <p:nvPr/>
          </p:nvGrpSpPr>
          <p:grpSpPr>
            <a:xfrm rot="16200000">
              <a:off x="3515558" y="1077702"/>
              <a:ext cx="144365" cy="144462"/>
              <a:chOff x="8755774" y="4325511"/>
              <a:chExt cx="115866" cy="115944"/>
            </a:xfrm>
            <a:solidFill>
              <a:schemeClr val="bg1">
                <a:alpha val="10000"/>
              </a:schemeClr>
            </a:solidFill>
          </p:grpSpPr>
          <p:sp>
            <p:nvSpPr>
              <p:cNvPr id="154" name="Freeform 153">
                <a:extLst>
                  <a:ext uri="{FF2B5EF4-FFF2-40B4-BE49-F238E27FC236}">
                    <a16:creationId xmlns:a16="http://schemas.microsoft.com/office/drawing/2014/main" id="{DCE532E6-69FD-8194-5D82-1E334590D02C}"/>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57A6C348-B229-6A4D-CD28-A14F1B3B3969}"/>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78C968EA-B5DD-94A6-6E1C-F1C6543028C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29707C07-9DA2-9A23-4A82-AC9A5CF87813}"/>
                </a:ext>
              </a:extLst>
            </p:cNvPr>
            <p:cNvGrpSpPr/>
            <p:nvPr/>
          </p:nvGrpSpPr>
          <p:grpSpPr>
            <a:xfrm rot="16200000">
              <a:off x="4010080" y="1077702"/>
              <a:ext cx="144365" cy="144462"/>
              <a:chOff x="8755774" y="1352550"/>
              <a:chExt cx="115866" cy="115944"/>
            </a:xfrm>
            <a:solidFill>
              <a:schemeClr val="bg1">
                <a:alpha val="10000"/>
              </a:schemeClr>
            </a:solidFill>
          </p:grpSpPr>
          <p:sp>
            <p:nvSpPr>
              <p:cNvPr id="130" name="Freeform 129">
                <a:extLst>
                  <a:ext uri="{FF2B5EF4-FFF2-40B4-BE49-F238E27FC236}">
                    <a16:creationId xmlns:a16="http://schemas.microsoft.com/office/drawing/2014/main" id="{91CEBE40-08F2-7A4D-B65A-F8D68C47C35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4919C80A-5EA0-2C9C-A9B3-ACEE93176BC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C45F732E-CD0C-000E-FCB4-E381CC7BFF4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33D0D289-2C20-EFE0-190B-C3FAF920C4CF}"/>
                </a:ext>
              </a:extLst>
            </p:cNvPr>
            <p:cNvGrpSpPr/>
            <p:nvPr/>
          </p:nvGrpSpPr>
          <p:grpSpPr>
            <a:xfrm rot="16200000">
              <a:off x="4504602" y="1077702"/>
              <a:ext cx="144365" cy="144462"/>
              <a:chOff x="8755774" y="1777262"/>
              <a:chExt cx="115866" cy="115944"/>
            </a:xfrm>
            <a:solidFill>
              <a:schemeClr val="bg1">
                <a:alpha val="10000"/>
              </a:schemeClr>
            </a:solidFill>
          </p:grpSpPr>
          <p:sp>
            <p:nvSpPr>
              <p:cNvPr id="103" name="Freeform 102">
                <a:extLst>
                  <a:ext uri="{FF2B5EF4-FFF2-40B4-BE49-F238E27FC236}">
                    <a16:creationId xmlns:a16="http://schemas.microsoft.com/office/drawing/2014/main" id="{1ABABFEC-F62C-8EB4-E317-65C9D2B53EF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43323FD9-9EFD-591D-0A8E-C4D857081B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E75D62CA-EAD4-2055-56BD-CF983DFFD9F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D4E25A5A-6DE7-E169-C96A-F4C0B537FFD7}"/>
                </a:ext>
              </a:extLst>
            </p:cNvPr>
            <p:cNvGrpSpPr/>
            <p:nvPr/>
          </p:nvGrpSpPr>
          <p:grpSpPr>
            <a:xfrm rot="16200000">
              <a:off x="4999124" y="1077702"/>
              <a:ext cx="144365" cy="144462"/>
              <a:chOff x="8755774" y="1777262"/>
              <a:chExt cx="115866" cy="115944"/>
            </a:xfrm>
            <a:solidFill>
              <a:schemeClr val="bg1">
                <a:alpha val="10000"/>
              </a:schemeClr>
            </a:solidFill>
          </p:grpSpPr>
          <p:sp>
            <p:nvSpPr>
              <p:cNvPr id="375" name="Freeform 374">
                <a:extLst>
                  <a:ext uri="{FF2B5EF4-FFF2-40B4-BE49-F238E27FC236}">
                    <a16:creationId xmlns:a16="http://schemas.microsoft.com/office/drawing/2014/main" id="{91B8D78C-0239-FDCD-6442-4A19421E755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D2D4B90C-09CD-82F3-3293-DA9D96DD559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BFE756ED-34C2-4A71-4280-A4B57F02319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2D038062-3A51-139A-6B92-7DF1244A58B6}"/>
                </a:ext>
              </a:extLst>
            </p:cNvPr>
            <p:cNvGrpSpPr/>
            <p:nvPr/>
          </p:nvGrpSpPr>
          <p:grpSpPr>
            <a:xfrm rot="16200000">
              <a:off x="5493646" y="1077702"/>
              <a:ext cx="144365" cy="144462"/>
              <a:chOff x="8755774" y="1777262"/>
              <a:chExt cx="115866" cy="115944"/>
            </a:xfrm>
            <a:solidFill>
              <a:schemeClr val="bg1">
                <a:alpha val="10000"/>
              </a:schemeClr>
            </a:solidFill>
          </p:grpSpPr>
          <p:sp>
            <p:nvSpPr>
              <p:cNvPr id="407" name="Freeform 406">
                <a:extLst>
                  <a:ext uri="{FF2B5EF4-FFF2-40B4-BE49-F238E27FC236}">
                    <a16:creationId xmlns:a16="http://schemas.microsoft.com/office/drawing/2014/main" id="{C5866840-AE8F-9FD2-132E-73D171AFBC3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5B7CE145-63C2-AAAC-5DF1-B1E658AF373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86C4D85B-1850-F4CD-CDD8-B619CB273D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BA4410B1-3770-E434-5067-0C31C425EF0F}"/>
                </a:ext>
              </a:extLst>
            </p:cNvPr>
            <p:cNvGrpSpPr/>
            <p:nvPr/>
          </p:nvGrpSpPr>
          <p:grpSpPr>
            <a:xfrm rot="16200000">
              <a:off x="5988168" y="1077702"/>
              <a:ext cx="144365" cy="144462"/>
              <a:chOff x="8755774" y="1777262"/>
              <a:chExt cx="115866" cy="115944"/>
            </a:xfrm>
            <a:solidFill>
              <a:schemeClr val="bg1">
                <a:alpha val="10000"/>
              </a:schemeClr>
            </a:solidFill>
          </p:grpSpPr>
          <p:sp>
            <p:nvSpPr>
              <p:cNvPr id="439" name="Freeform 438">
                <a:extLst>
                  <a:ext uri="{FF2B5EF4-FFF2-40B4-BE49-F238E27FC236}">
                    <a16:creationId xmlns:a16="http://schemas.microsoft.com/office/drawing/2014/main" id="{1CCF5A00-A15E-EB73-CB7A-38E4514EA5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73D41C97-1241-39CB-B8A5-8914068FF59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E3DB1B05-5D3F-776C-564E-DC9E2696B43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7DC092CA-C56F-6489-88E4-467BBBB4CB75}"/>
                </a:ext>
              </a:extLst>
            </p:cNvPr>
            <p:cNvGrpSpPr/>
            <p:nvPr/>
          </p:nvGrpSpPr>
          <p:grpSpPr>
            <a:xfrm rot="16200000">
              <a:off x="6482690" y="1077702"/>
              <a:ext cx="144365" cy="144462"/>
              <a:chOff x="8755774" y="1777262"/>
              <a:chExt cx="115866" cy="115944"/>
            </a:xfrm>
            <a:solidFill>
              <a:schemeClr val="bg1">
                <a:alpha val="10000"/>
              </a:schemeClr>
            </a:solidFill>
          </p:grpSpPr>
          <p:sp>
            <p:nvSpPr>
              <p:cNvPr id="471" name="Freeform 470">
                <a:extLst>
                  <a:ext uri="{FF2B5EF4-FFF2-40B4-BE49-F238E27FC236}">
                    <a16:creationId xmlns:a16="http://schemas.microsoft.com/office/drawing/2014/main" id="{E1E8CDE4-6316-DB39-E206-A73CE460681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F96FD915-4A00-56A3-07FE-EF99F52F4FA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C06BB95A-D242-A15E-7D71-556CB65B713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3BC71154-9C83-61A0-0F9F-3AB90720C520}"/>
                </a:ext>
              </a:extLst>
            </p:cNvPr>
            <p:cNvGrpSpPr/>
            <p:nvPr/>
          </p:nvGrpSpPr>
          <p:grpSpPr>
            <a:xfrm rot="16200000">
              <a:off x="6977212" y="1077702"/>
              <a:ext cx="144365" cy="144462"/>
              <a:chOff x="8755774" y="1777262"/>
              <a:chExt cx="115866" cy="115944"/>
            </a:xfrm>
            <a:solidFill>
              <a:schemeClr val="bg1">
                <a:alpha val="10000"/>
              </a:schemeClr>
            </a:solidFill>
          </p:grpSpPr>
          <p:sp>
            <p:nvSpPr>
              <p:cNvPr id="503" name="Freeform 502">
                <a:extLst>
                  <a:ext uri="{FF2B5EF4-FFF2-40B4-BE49-F238E27FC236}">
                    <a16:creationId xmlns:a16="http://schemas.microsoft.com/office/drawing/2014/main" id="{B6BD5CED-608D-47BF-C8D5-7550485ADD4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3B5540B8-4599-9D98-3066-30D27D5B39B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4FBFA85E-EB4B-0F74-86D6-010E6960E33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AD3E26E4-DF3C-3E71-5977-09C222B2A8B6}"/>
                </a:ext>
              </a:extLst>
            </p:cNvPr>
            <p:cNvGrpSpPr/>
            <p:nvPr/>
          </p:nvGrpSpPr>
          <p:grpSpPr>
            <a:xfrm rot="16200000">
              <a:off x="7471734" y="1077702"/>
              <a:ext cx="144365" cy="144462"/>
              <a:chOff x="8755774" y="1777262"/>
              <a:chExt cx="115866" cy="115944"/>
            </a:xfrm>
            <a:solidFill>
              <a:schemeClr val="bg1">
                <a:alpha val="10000"/>
              </a:schemeClr>
            </a:solidFill>
          </p:grpSpPr>
          <p:sp>
            <p:nvSpPr>
              <p:cNvPr id="535" name="Freeform 534">
                <a:extLst>
                  <a:ext uri="{FF2B5EF4-FFF2-40B4-BE49-F238E27FC236}">
                    <a16:creationId xmlns:a16="http://schemas.microsoft.com/office/drawing/2014/main" id="{1BF8028C-3544-E0D2-B9F4-739504C6088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683AD14D-C879-B900-4F18-14A1831A3B5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AA5FC074-F048-5213-70F2-7DCF31F5EE7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D5E8CABE-E77E-8CE5-3FEE-453567B2795A}"/>
                </a:ext>
              </a:extLst>
            </p:cNvPr>
            <p:cNvGrpSpPr/>
            <p:nvPr/>
          </p:nvGrpSpPr>
          <p:grpSpPr>
            <a:xfrm rot="16200000">
              <a:off x="7966256" y="1077702"/>
              <a:ext cx="144365" cy="144462"/>
              <a:chOff x="8755774" y="1777262"/>
              <a:chExt cx="115866" cy="115944"/>
            </a:xfrm>
            <a:solidFill>
              <a:schemeClr val="bg1">
                <a:alpha val="10000"/>
              </a:schemeClr>
            </a:solidFill>
          </p:grpSpPr>
          <p:sp>
            <p:nvSpPr>
              <p:cNvPr id="567" name="Freeform 566">
                <a:extLst>
                  <a:ext uri="{FF2B5EF4-FFF2-40B4-BE49-F238E27FC236}">
                    <a16:creationId xmlns:a16="http://schemas.microsoft.com/office/drawing/2014/main" id="{216B2465-CDD9-4CBB-95D4-A16F9460D2E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33C986B6-0E0D-C62F-5BC2-FD04C562062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ADEB53A4-99F1-AD72-7B85-98444002EFE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1F1ED6D4-2E7E-D2E4-7399-CAA8A109021B}"/>
                </a:ext>
              </a:extLst>
            </p:cNvPr>
            <p:cNvGrpSpPr/>
            <p:nvPr/>
          </p:nvGrpSpPr>
          <p:grpSpPr>
            <a:xfrm rot="16200000">
              <a:off x="8460778" y="1077702"/>
              <a:ext cx="144365" cy="144462"/>
              <a:chOff x="8755774" y="1777262"/>
              <a:chExt cx="115866" cy="115944"/>
            </a:xfrm>
            <a:solidFill>
              <a:schemeClr val="bg1">
                <a:alpha val="10000"/>
              </a:schemeClr>
            </a:solidFill>
          </p:grpSpPr>
          <p:sp>
            <p:nvSpPr>
              <p:cNvPr id="599" name="Freeform 598">
                <a:extLst>
                  <a:ext uri="{FF2B5EF4-FFF2-40B4-BE49-F238E27FC236}">
                    <a16:creationId xmlns:a16="http://schemas.microsoft.com/office/drawing/2014/main" id="{470CBD7E-8CE4-175A-69A3-9EAF3BDD988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B7014E94-5838-0C85-8DD4-43E3B499D96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7B28102C-03DC-B078-ED2A-FF9D809EEC6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45B35EDE-7161-83DD-7432-ACD7D09FAEDE}"/>
                </a:ext>
              </a:extLst>
            </p:cNvPr>
            <p:cNvGrpSpPr/>
            <p:nvPr/>
          </p:nvGrpSpPr>
          <p:grpSpPr>
            <a:xfrm rot="16200000">
              <a:off x="8955296" y="1077702"/>
              <a:ext cx="144365" cy="144462"/>
              <a:chOff x="8755774" y="1777262"/>
              <a:chExt cx="115866" cy="115944"/>
            </a:xfrm>
            <a:solidFill>
              <a:schemeClr val="bg1">
                <a:alpha val="10000"/>
              </a:schemeClr>
            </a:solidFill>
          </p:grpSpPr>
          <p:sp>
            <p:nvSpPr>
              <p:cNvPr id="631" name="Freeform 630">
                <a:extLst>
                  <a:ext uri="{FF2B5EF4-FFF2-40B4-BE49-F238E27FC236}">
                    <a16:creationId xmlns:a16="http://schemas.microsoft.com/office/drawing/2014/main" id="{8481F228-B25D-A497-4A5C-E7BDCC4AB36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9BBC2951-B1C2-71A4-3187-51C43CAC3E4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3BA8AFA6-8A80-D442-FC4C-0EC9513DAB7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03F47010-2122-FD6F-ACA0-443A59F38B6A}"/>
                </a:ext>
              </a:extLst>
            </p:cNvPr>
            <p:cNvGrpSpPr/>
            <p:nvPr/>
          </p:nvGrpSpPr>
          <p:grpSpPr>
            <a:xfrm rot="16200000">
              <a:off x="54048" y="1453201"/>
              <a:ext cx="144365" cy="144462"/>
              <a:chOff x="8755774" y="1352550"/>
              <a:chExt cx="115866" cy="115944"/>
            </a:xfrm>
            <a:solidFill>
              <a:schemeClr val="bg1">
                <a:alpha val="10000"/>
              </a:schemeClr>
            </a:solidFill>
          </p:grpSpPr>
          <p:sp>
            <p:nvSpPr>
              <p:cNvPr id="635" name="Freeform 634">
                <a:extLst>
                  <a:ext uri="{FF2B5EF4-FFF2-40B4-BE49-F238E27FC236}">
                    <a16:creationId xmlns:a16="http://schemas.microsoft.com/office/drawing/2014/main" id="{91B46591-2860-F12C-FB59-E512165F560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F55F7027-BE96-AF1B-D259-7A289B71736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F3D9EB38-D094-373E-B0F9-803065145D7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7497DD7A-0D4C-65C8-E4D9-FF44AD8768CC}"/>
                </a:ext>
              </a:extLst>
            </p:cNvPr>
            <p:cNvGrpSpPr/>
            <p:nvPr/>
          </p:nvGrpSpPr>
          <p:grpSpPr>
            <a:xfrm rot="16200000">
              <a:off x="548570" y="1453201"/>
              <a:ext cx="144365" cy="144462"/>
              <a:chOff x="8755774" y="1777262"/>
              <a:chExt cx="115866" cy="115944"/>
            </a:xfrm>
            <a:solidFill>
              <a:schemeClr val="bg1">
                <a:alpha val="10000"/>
              </a:schemeClr>
            </a:solidFill>
          </p:grpSpPr>
          <p:sp>
            <p:nvSpPr>
              <p:cNvPr id="639" name="Freeform 638">
                <a:extLst>
                  <a:ext uri="{FF2B5EF4-FFF2-40B4-BE49-F238E27FC236}">
                    <a16:creationId xmlns:a16="http://schemas.microsoft.com/office/drawing/2014/main" id="{56246F2E-267F-C4EE-FEDE-95CAC3623E9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CBD719FE-5BBC-910F-DF53-9F44FED09D1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68F8F7F3-2FA2-1124-477C-D712E79A940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08096B90-9BB1-7483-EBC2-5D2F8D909900}"/>
                </a:ext>
              </a:extLst>
            </p:cNvPr>
            <p:cNvGrpSpPr/>
            <p:nvPr/>
          </p:nvGrpSpPr>
          <p:grpSpPr>
            <a:xfrm rot="16200000">
              <a:off x="1043074" y="1453219"/>
              <a:ext cx="144365" cy="144426"/>
              <a:chOff x="8755774" y="2201975"/>
              <a:chExt cx="115866" cy="115915"/>
            </a:xfrm>
            <a:solidFill>
              <a:schemeClr val="bg1">
                <a:alpha val="10000"/>
              </a:schemeClr>
            </a:solidFill>
          </p:grpSpPr>
          <p:sp>
            <p:nvSpPr>
              <p:cNvPr id="643" name="Freeform 642">
                <a:extLst>
                  <a:ext uri="{FF2B5EF4-FFF2-40B4-BE49-F238E27FC236}">
                    <a16:creationId xmlns:a16="http://schemas.microsoft.com/office/drawing/2014/main" id="{19391FC5-962A-75A0-2D6A-5EE42B1838DF}"/>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44FABD06-D410-B13D-E51D-2763C14AC5C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0159ABCE-AE48-C64F-80FD-734BECACCA60}"/>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EDEE6CCE-2D3B-8E3C-9C1A-1606B974B0FA}"/>
                </a:ext>
              </a:extLst>
            </p:cNvPr>
            <p:cNvGrpSpPr/>
            <p:nvPr/>
          </p:nvGrpSpPr>
          <p:grpSpPr>
            <a:xfrm rot="16200000">
              <a:off x="1537560" y="1453219"/>
              <a:ext cx="144365" cy="144426"/>
              <a:chOff x="8755774" y="2626688"/>
              <a:chExt cx="115866" cy="115915"/>
            </a:xfrm>
            <a:solidFill>
              <a:schemeClr val="bg1">
                <a:alpha val="10000"/>
              </a:schemeClr>
            </a:solidFill>
          </p:grpSpPr>
          <p:sp>
            <p:nvSpPr>
              <p:cNvPr id="647" name="Freeform 646">
                <a:extLst>
                  <a:ext uri="{FF2B5EF4-FFF2-40B4-BE49-F238E27FC236}">
                    <a16:creationId xmlns:a16="http://schemas.microsoft.com/office/drawing/2014/main" id="{2BC16054-62AE-C744-9EA8-458967D9559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7A31D111-834B-819A-0ECA-39E0B3B8EDA5}"/>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1F94C03B-E42B-6E8D-EE25-196C187DE6C9}"/>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D0D20857-793D-B5E1-52F5-19EC170D6FBE}"/>
                </a:ext>
              </a:extLst>
            </p:cNvPr>
            <p:cNvGrpSpPr/>
            <p:nvPr/>
          </p:nvGrpSpPr>
          <p:grpSpPr>
            <a:xfrm rot="16200000">
              <a:off x="2032046" y="1453219"/>
              <a:ext cx="144365" cy="144426"/>
              <a:chOff x="8755774" y="3051400"/>
              <a:chExt cx="115866" cy="115915"/>
            </a:xfrm>
            <a:solidFill>
              <a:schemeClr val="bg1">
                <a:alpha val="10000"/>
              </a:schemeClr>
            </a:solidFill>
          </p:grpSpPr>
          <p:sp>
            <p:nvSpPr>
              <p:cNvPr id="651" name="Freeform 650">
                <a:extLst>
                  <a:ext uri="{FF2B5EF4-FFF2-40B4-BE49-F238E27FC236}">
                    <a16:creationId xmlns:a16="http://schemas.microsoft.com/office/drawing/2014/main" id="{ED64C7E1-5657-3CBC-FA9F-8FED511A144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62C5FE20-8EB5-132D-3CEB-38E77C0A56F0}"/>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2443553D-B67D-D56A-3405-E9B4D609B3B6}"/>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D6CA10D0-FDC2-E6EE-E37E-0D904B5B392A}"/>
                </a:ext>
              </a:extLst>
            </p:cNvPr>
            <p:cNvGrpSpPr/>
            <p:nvPr/>
          </p:nvGrpSpPr>
          <p:grpSpPr>
            <a:xfrm rot="16200000">
              <a:off x="2526532" y="1453219"/>
              <a:ext cx="144365" cy="144426"/>
              <a:chOff x="8755774" y="3476113"/>
              <a:chExt cx="115866" cy="115915"/>
            </a:xfrm>
            <a:solidFill>
              <a:schemeClr val="bg1">
                <a:alpha val="10000"/>
              </a:schemeClr>
            </a:solidFill>
          </p:grpSpPr>
          <p:sp>
            <p:nvSpPr>
              <p:cNvPr id="655" name="Freeform 654">
                <a:extLst>
                  <a:ext uri="{FF2B5EF4-FFF2-40B4-BE49-F238E27FC236}">
                    <a16:creationId xmlns:a16="http://schemas.microsoft.com/office/drawing/2014/main" id="{4CA46892-822F-D8A7-2B8F-4F6ED02A365F}"/>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20925ED6-E25E-E4CF-0E3E-85D8FD20E279}"/>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F32D79A2-691C-F047-1C44-FB64B73DC46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F19C8E26-456E-4752-D9BC-8BE2AC64EBE6}"/>
                </a:ext>
              </a:extLst>
            </p:cNvPr>
            <p:cNvGrpSpPr/>
            <p:nvPr/>
          </p:nvGrpSpPr>
          <p:grpSpPr>
            <a:xfrm rot="16200000">
              <a:off x="3021036" y="1453201"/>
              <a:ext cx="144365" cy="144462"/>
              <a:chOff x="8755774" y="3900798"/>
              <a:chExt cx="115866" cy="115944"/>
            </a:xfrm>
            <a:solidFill>
              <a:schemeClr val="bg1">
                <a:alpha val="10000"/>
              </a:schemeClr>
            </a:solidFill>
          </p:grpSpPr>
          <p:sp>
            <p:nvSpPr>
              <p:cNvPr id="659" name="Freeform 658">
                <a:extLst>
                  <a:ext uri="{FF2B5EF4-FFF2-40B4-BE49-F238E27FC236}">
                    <a16:creationId xmlns:a16="http://schemas.microsoft.com/office/drawing/2014/main" id="{1E4F6860-2D25-58A7-968D-5DCC0AD5EA23}"/>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AB33FE02-BBC8-9127-FA90-F08604DC2007}"/>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88FE1E13-6ADB-2639-209E-F1327058E805}"/>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B8DC4E95-3776-AF14-FE8E-5D14152174CB}"/>
                </a:ext>
              </a:extLst>
            </p:cNvPr>
            <p:cNvGrpSpPr/>
            <p:nvPr/>
          </p:nvGrpSpPr>
          <p:grpSpPr>
            <a:xfrm rot="16200000">
              <a:off x="3515558" y="1453201"/>
              <a:ext cx="144365" cy="144462"/>
              <a:chOff x="8755774" y="4325511"/>
              <a:chExt cx="115866" cy="115944"/>
            </a:xfrm>
            <a:solidFill>
              <a:schemeClr val="bg1">
                <a:alpha val="10000"/>
              </a:schemeClr>
            </a:solidFill>
          </p:grpSpPr>
          <p:sp>
            <p:nvSpPr>
              <p:cNvPr id="663" name="Freeform 662">
                <a:extLst>
                  <a:ext uri="{FF2B5EF4-FFF2-40B4-BE49-F238E27FC236}">
                    <a16:creationId xmlns:a16="http://schemas.microsoft.com/office/drawing/2014/main" id="{35E1309B-7C90-0A9E-ECD2-0B211B753173}"/>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9087B83E-5849-6250-10E2-756B22D5F2BD}"/>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A1E7869D-37A7-AF9F-87FF-5986CB2B2A1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E4C0A5B0-2CA4-56B8-873E-88F58AA9692D}"/>
                </a:ext>
              </a:extLst>
            </p:cNvPr>
            <p:cNvGrpSpPr/>
            <p:nvPr/>
          </p:nvGrpSpPr>
          <p:grpSpPr>
            <a:xfrm rot="16200000">
              <a:off x="4010080" y="1453201"/>
              <a:ext cx="144365" cy="144462"/>
              <a:chOff x="8755774" y="1352550"/>
              <a:chExt cx="115866" cy="115944"/>
            </a:xfrm>
            <a:solidFill>
              <a:schemeClr val="bg1">
                <a:alpha val="10000"/>
              </a:schemeClr>
            </a:solidFill>
          </p:grpSpPr>
          <p:sp>
            <p:nvSpPr>
              <p:cNvPr id="667" name="Freeform 666">
                <a:extLst>
                  <a:ext uri="{FF2B5EF4-FFF2-40B4-BE49-F238E27FC236}">
                    <a16:creationId xmlns:a16="http://schemas.microsoft.com/office/drawing/2014/main" id="{00EC7076-E9D8-0F7E-8F9A-232D5D6ADE8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A52D8496-7C8C-9C88-EEA5-1181A6F703F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12CDBD63-2B55-AE94-A878-7EBA87C1520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2C74F7FE-2A8A-7888-370F-362F58D1C54E}"/>
                </a:ext>
              </a:extLst>
            </p:cNvPr>
            <p:cNvGrpSpPr/>
            <p:nvPr/>
          </p:nvGrpSpPr>
          <p:grpSpPr>
            <a:xfrm rot="16200000">
              <a:off x="4504602" y="1453201"/>
              <a:ext cx="144365" cy="144462"/>
              <a:chOff x="8755774" y="1777262"/>
              <a:chExt cx="115866" cy="115944"/>
            </a:xfrm>
            <a:solidFill>
              <a:schemeClr val="bg1">
                <a:alpha val="10000"/>
              </a:schemeClr>
            </a:solidFill>
          </p:grpSpPr>
          <p:sp>
            <p:nvSpPr>
              <p:cNvPr id="671" name="Freeform 670">
                <a:extLst>
                  <a:ext uri="{FF2B5EF4-FFF2-40B4-BE49-F238E27FC236}">
                    <a16:creationId xmlns:a16="http://schemas.microsoft.com/office/drawing/2014/main" id="{D5FC1012-6361-B518-BC93-F86CDBB4A38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5368F470-26C9-2153-3687-58A295FA393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2C1F274D-B17A-D80F-C431-AB3D1893A12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7B1B92C8-6F58-91E2-F60C-2793229B7CB1}"/>
                </a:ext>
              </a:extLst>
            </p:cNvPr>
            <p:cNvGrpSpPr/>
            <p:nvPr/>
          </p:nvGrpSpPr>
          <p:grpSpPr>
            <a:xfrm rot="16200000">
              <a:off x="4999124" y="1453201"/>
              <a:ext cx="144365" cy="144462"/>
              <a:chOff x="8755774" y="1777262"/>
              <a:chExt cx="115866" cy="115944"/>
            </a:xfrm>
            <a:solidFill>
              <a:schemeClr val="bg1">
                <a:alpha val="10000"/>
              </a:schemeClr>
            </a:solidFill>
          </p:grpSpPr>
          <p:sp>
            <p:nvSpPr>
              <p:cNvPr id="675" name="Freeform 674">
                <a:extLst>
                  <a:ext uri="{FF2B5EF4-FFF2-40B4-BE49-F238E27FC236}">
                    <a16:creationId xmlns:a16="http://schemas.microsoft.com/office/drawing/2014/main" id="{E6FF8457-B07F-6A0A-8C85-AF6EBD0C53D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4B3EA69F-8F13-1D30-4FC4-911CEAF7D5F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66CC0519-9904-258A-24D8-62885F76AE6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0FA7C3A7-DF39-9433-7A6A-B69A3EB66534}"/>
                </a:ext>
              </a:extLst>
            </p:cNvPr>
            <p:cNvGrpSpPr/>
            <p:nvPr/>
          </p:nvGrpSpPr>
          <p:grpSpPr>
            <a:xfrm rot="16200000">
              <a:off x="5493646" y="1453201"/>
              <a:ext cx="144365" cy="144462"/>
              <a:chOff x="8755774" y="1777262"/>
              <a:chExt cx="115866" cy="115944"/>
            </a:xfrm>
            <a:solidFill>
              <a:schemeClr val="bg1">
                <a:alpha val="10000"/>
              </a:schemeClr>
            </a:solidFill>
          </p:grpSpPr>
          <p:sp>
            <p:nvSpPr>
              <p:cNvPr id="679" name="Freeform 678">
                <a:extLst>
                  <a:ext uri="{FF2B5EF4-FFF2-40B4-BE49-F238E27FC236}">
                    <a16:creationId xmlns:a16="http://schemas.microsoft.com/office/drawing/2014/main" id="{B8EBE624-1405-6C52-AB59-0C0652C7A87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4E3B833E-93FE-1BE4-836C-3C80A3BC8CC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6A95426D-46BC-4165-B214-18A27229943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B89B47AB-51DA-0321-62C8-0EDB7B83AEE3}"/>
                </a:ext>
              </a:extLst>
            </p:cNvPr>
            <p:cNvGrpSpPr/>
            <p:nvPr/>
          </p:nvGrpSpPr>
          <p:grpSpPr>
            <a:xfrm rot="16200000">
              <a:off x="5988168" y="1453201"/>
              <a:ext cx="144365" cy="144462"/>
              <a:chOff x="8755774" y="1777262"/>
              <a:chExt cx="115866" cy="115944"/>
            </a:xfrm>
            <a:solidFill>
              <a:schemeClr val="bg1">
                <a:alpha val="10000"/>
              </a:schemeClr>
            </a:solidFill>
          </p:grpSpPr>
          <p:sp>
            <p:nvSpPr>
              <p:cNvPr id="683" name="Freeform 682">
                <a:extLst>
                  <a:ext uri="{FF2B5EF4-FFF2-40B4-BE49-F238E27FC236}">
                    <a16:creationId xmlns:a16="http://schemas.microsoft.com/office/drawing/2014/main" id="{51921E94-D567-A50D-25D2-F62167E9C83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65C38ABF-8548-4892-CA83-8D6912C4FA3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93DB0547-2003-BD0F-A145-68912B37F8F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EB069B33-BA1D-55E4-393F-3EF9F8AAD55D}"/>
                </a:ext>
              </a:extLst>
            </p:cNvPr>
            <p:cNvGrpSpPr/>
            <p:nvPr/>
          </p:nvGrpSpPr>
          <p:grpSpPr>
            <a:xfrm rot="16200000">
              <a:off x="6482690" y="1453201"/>
              <a:ext cx="144365" cy="144462"/>
              <a:chOff x="8755774" y="1777262"/>
              <a:chExt cx="115866" cy="115944"/>
            </a:xfrm>
            <a:solidFill>
              <a:schemeClr val="bg1">
                <a:alpha val="10000"/>
              </a:schemeClr>
            </a:solidFill>
          </p:grpSpPr>
          <p:sp>
            <p:nvSpPr>
              <p:cNvPr id="687" name="Freeform 686">
                <a:extLst>
                  <a:ext uri="{FF2B5EF4-FFF2-40B4-BE49-F238E27FC236}">
                    <a16:creationId xmlns:a16="http://schemas.microsoft.com/office/drawing/2014/main" id="{1DB38524-F3C0-94B8-CFF5-A3737F4509A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D40C18F1-589A-3C5E-7493-5816D2F1E91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D01CC3B9-EDE0-89B0-66DF-53112471D47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1E14AF1F-4D85-F709-86C8-48AFDC1FEED5}"/>
                </a:ext>
              </a:extLst>
            </p:cNvPr>
            <p:cNvGrpSpPr/>
            <p:nvPr/>
          </p:nvGrpSpPr>
          <p:grpSpPr>
            <a:xfrm rot="16200000">
              <a:off x="6977212" y="1453201"/>
              <a:ext cx="144365" cy="144462"/>
              <a:chOff x="8755774" y="1777262"/>
              <a:chExt cx="115866" cy="115944"/>
            </a:xfrm>
            <a:solidFill>
              <a:schemeClr val="bg1">
                <a:alpha val="10000"/>
              </a:schemeClr>
            </a:solidFill>
          </p:grpSpPr>
          <p:sp>
            <p:nvSpPr>
              <p:cNvPr id="691" name="Freeform 690">
                <a:extLst>
                  <a:ext uri="{FF2B5EF4-FFF2-40B4-BE49-F238E27FC236}">
                    <a16:creationId xmlns:a16="http://schemas.microsoft.com/office/drawing/2014/main" id="{9DD7A1D0-24BE-D790-A53A-9A1B1A6AA93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6C3D8E11-48AB-59A4-39C0-2430F9B4835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4B8E3B66-5DCC-19B5-3FC7-5B3A67C4DB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1D5A68E9-71DF-D433-E35C-BF720B4A0BA4}"/>
                </a:ext>
              </a:extLst>
            </p:cNvPr>
            <p:cNvGrpSpPr/>
            <p:nvPr/>
          </p:nvGrpSpPr>
          <p:grpSpPr>
            <a:xfrm rot="16200000">
              <a:off x="7471734" y="1453201"/>
              <a:ext cx="144365" cy="144462"/>
              <a:chOff x="8755774" y="1777262"/>
              <a:chExt cx="115866" cy="115944"/>
            </a:xfrm>
            <a:solidFill>
              <a:schemeClr val="bg1">
                <a:alpha val="10000"/>
              </a:schemeClr>
            </a:solidFill>
          </p:grpSpPr>
          <p:sp>
            <p:nvSpPr>
              <p:cNvPr id="695" name="Freeform 694">
                <a:extLst>
                  <a:ext uri="{FF2B5EF4-FFF2-40B4-BE49-F238E27FC236}">
                    <a16:creationId xmlns:a16="http://schemas.microsoft.com/office/drawing/2014/main" id="{6EE83A6D-D8DB-ED12-101E-AC84A0AE34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C779A1FD-C1B9-03E5-85EA-3B4DE25BF9E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C876BDC7-744C-649B-F554-3180FFB5CC1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228990AC-1898-59DE-2AF0-DF76EA67381B}"/>
                </a:ext>
              </a:extLst>
            </p:cNvPr>
            <p:cNvGrpSpPr/>
            <p:nvPr/>
          </p:nvGrpSpPr>
          <p:grpSpPr>
            <a:xfrm rot="16200000">
              <a:off x="7966256" y="1453201"/>
              <a:ext cx="144365" cy="144462"/>
              <a:chOff x="8755774" y="1777262"/>
              <a:chExt cx="115866" cy="115944"/>
            </a:xfrm>
            <a:solidFill>
              <a:schemeClr val="bg1">
                <a:alpha val="10000"/>
              </a:schemeClr>
            </a:solidFill>
          </p:grpSpPr>
          <p:sp>
            <p:nvSpPr>
              <p:cNvPr id="699" name="Freeform 698">
                <a:extLst>
                  <a:ext uri="{FF2B5EF4-FFF2-40B4-BE49-F238E27FC236}">
                    <a16:creationId xmlns:a16="http://schemas.microsoft.com/office/drawing/2014/main" id="{E2222F68-1F6A-C24B-5483-FA9A2C9AC7E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62338961-6CF3-38A7-0552-5679C80BAD5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CB193797-BC06-EF68-1525-A08D06A25F4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54908E8A-C46D-2A91-5146-0805B2562938}"/>
                </a:ext>
              </a:extLst>
            </p:cNvPr>
            <p:cNvGrpSpPr/>
            <p:nvPr/>
          </p:nvGrpSpPr>
          <p:grpSpPr>
            <a:xfrm rot="16200000">
              <a:off x="8460778" y="1453201"/>
              <a:ext cx="144365" cy="144462"/>
              <a:chOff x="8755774" y="1777262"/>
              <a:chExt cx="115866" cy="115944"/>
            </a:xfrm>
            <a:solidFill>
              <a:schemeClr val="bg1">
                <a:alpha val="10000"/>
              </a:schemeClr>
            </a:solidFill>
          </p:grpSpPr>
          <p:sp>
            <p:nvSpPr>
              <p:cNvPr id="703" name="Freeform 702">
                <a:extLst>
                  <a:ext uri="{FF2B5EF4-FFF2-40B4-BE49-F238E27FC236}">
                    <a16:creationId xmlns:a16="http://schemas.microsoft.com/office/drawing/2014/main" id="{9A5CB7A9-737D-6B3F-71CD-8120214E091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5BE65741-C209-CBAD-99AF-3131EA5517D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81502E73-D909-2177-0AC4-AA4803051A9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E645B676-5725-70D0-FD4D-03B4DDFEB951}"/>
                </a:ext>
              </a:extLst>
            </p:cNvPr>
            <p:cNvGrpSpPr/>
            <p:nvPr/>
          </p:nvGrpSpPr>
          <p:grpSpPr>
            <a:xfrm rot="16200000">
              <a:off x="8955296" y="1453201"/>
              <a:ext cx="144365" cy="144462"/>
              <a:chOff x="8755774" y="1777262"/>
              <a:chExt cx="115866" cy="115944"/>
            </a:xfrm>
            <a:solidFill>
              <a:schemeClr val="bg1">
                <a:alpha val="10000"/>
              </a:schemeClr>
            </a:solidFill>
          </p:grpSpPr>
          <p:sp>
            <p:nvSpPr>
              <p:cNvPr id="707" name="Freeform 706">
                <a:extLst>
                  <a:ext uri="{FF2B5EF4-FFF2-40B4-BE49-F238E27FC236}">
                    <a16:creationId xmlns:a16="http://schemas.microsoft.com/office/drawing/2014/main" id="{B91CDF21-539B-DD2E-D4E1-950D5EC0B2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74D95DB3-15E8-077B-9B11-5C5A28DEC25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E729DE49-BBF9-0CE1-532D-E367565142B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B97C03AE-04F4-AECB-E4BF-EA3007BAE814}"/>
                </a:ext>
              </a:extLst>
            </p:cNvPr>
            <p:cNvGrpSpPr/>
            <p:nvPr/>
          </p:nvGrpSpPr>
          <p:grpSpPr>
            <a:xfrm rot="16200000">
              <a:off x="54048" y="1828700"/>
              <a:ext cx="144365" cy="144462"/>
              <a:chOff x="8755774" y="1352550"/>
              <a:chExt cx="115866" cy="115944"/>
            </a:xfrm>
            <a:solidFill>
              <a:schemeClr val="bg1">
                <a:alpha val="10000"/>
              </a:schemeClr>
            </a:solidFill>
          </p:grpSpPr>
          <p:sp>
            <p:nvSpPr>
              <p:cNvPr id="711" name="Freeform 710">
                <a:extLst>
                  <a:ext uri="{FF2B5EF4-FFF2-40B4-BE49-F238E27FC236}">
                    <a16:creationId xmlns:a16="http://schemas.microsoft.com/office/drawing/2014/main" id="{CC97B8F2-6EA1-113F-3304-DFC8B03DEEF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C71406B5-83B5-12CD-C809-9189D355D38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D699122E-B1F3-2BD8-03A9-385A1F2B102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703D2BA3-9236-3983-602F-D5D9FE2AA581}"/>
                </a:ext>
              </a:extLst>
            </p:cNvPr>
            <p:cNvGrpSpPr/>
            <p:nvPr/>
          </p:nvGrpSpPr>
          <p:grpSpPr>
            <a:xfrm rot="16200000">
              <a:off x="548570" y="1828700"/>
              <a:ext cx="144365" cy="144462"/>
              <a:chOff x="8755774" y="1777262"/>
              <a:chExt cx="115866" cy="115944"/>
            </a:xfrm>
            <a:solidFill>
              <a:schemeClr val="bg1">
                <a:alpha val="10000"/>
              </a:schemeClr>
            </a:solidFill>
          </p:grpSpPr>
          <p:sp>
            <p:nvSpPr>
              <p:cNvPr id="715" name="Freeform 714">
                <a:extLst>
                  <a:ext uri="{FF2B5EF4-FFF2-40B4-BE49-F238E27FC236}">
                    <a16:creationId xmlns:a16="http://schemas.microsoft.com/office/drawing/2014/main" id="{38FE5315-6A2C-BDE6-1016-B628DF0D0B8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15296697-89FA-CB96-7EB8-26894F219BA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42D39FCE-158F-6D0D-24E8-412CF6D42F7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8110E12D-62B7-171A-9E9A-C2D21BEE6AB5}"/>
                </a:ext>
              </a:extLst>
            </p:cNvPr>
            <p:cNvGrpSpPr/>
            <p:nvPr/>
          </p:nvGrpSpPr>
          <p:grpSpPr>
            <a:xfrm rot="16200000">
              <a:off x="1043074" y="1828718"/>
              <a:ext cx="144365" cy="144426"/>
              <a:chOff x="8755774" y="2201975"/>
              <a:chExt cx="115866" cy="115915"/>
            </a:xfrm>
            <a:solidFill>
              <a:schemeClr val="bg1">
                <a:alpha val="10000"/>
              </a:schemeClr>
            </a:solidFill>
          </p:grpSpPr>
          <p:sp>
            <p:nvSpPr>
              <p:cNvPr id="719" name="Freeform 718">
                <a:extLst>
                  <a:ext uri="{FF2B5EF4-FFF2-40B4-BE49-F238E27FC236}">
                    <a16:creationId xmlns:a16="http://schemas.microsoft.com/office/drawing/2014/main" id="{D9DB60F9-5530-8A2D-3D48-2D220BF8352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E3D04C75-31C0-3904-6112-78F0552F799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1498EB03-895E-8BAE-51D1-A643CDBD595C}"/>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C64EC278-624E-9EDC-1002-197F252DC6DC}"/>
                </a:ext>
              </a:extLst>
            </p:cNvPr>
            <p:cNvGrpSpPr/>
            <p:nvPr/>
          </p:nvGrpSpPr>
          <p:grpSpPr>
            <a:xfrm rot="16200000">
              <a:off x="1537560" y="1828718"/>
              <a:ext cx="144365" cy="144426"/>
              <a:chOff x="8755774" y="2626688"/>
              <a:chExt cx="115866" cy="115915"/>
            </a:xfrm>
            <a:solidFill>
              <a:schemeClr val="bg1">
                <a:alpha val="10000"/>
              </a:schemeClr>
            </a:solidFill>
          </p:grpSpPr>
          <p:sp>
            <p:nvSpPr>
              <p:cNvPr id="723" name="Freeform 722">
                <a:extLst>
                  <a:ext uri="{FF2B5EF4-FFF2-40B4-BE49-F238E27FC236}">
                    <a16:creationId xmlns:a16="http://schemas.microsoft.com/office/drawing/2014/main" id="{8D57A4BB-EC4C-ED2D-FDD2-3B6608866DE7}"/>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0950426B-5B36-D53A-B903-94157135EDBA}"/>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100B0A71-A29E-F6D4-53D4-40ACB9CCC52A}"/>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3C5E1BDD-2DFF-9E5A-67D3-57936DB6B55F}"/>
                </a:ext>
              </a:extLst>
            </p:cNvPr>
            <p:cNvGrpSpPr/>
            <p:nvPr/>
          </p:nvGrpSpPr>
          <p:grpSpPr>
            <a:xfrm rot="16200000">
              <a:off x="2032046" y="1828718"/>
              <a:ext cx="144365" cy="144426"/>
              <a:chOff x="8755774" y="3051400"/>
              <a:chExt cx="115866" cy="115915"/>
            </a:xfrm>
            <a:solidFill>
              <a:schemeClr val="bg1">
                <a:alpha val="10000"/>
              </a:schemeClr>
            </a:solidFill>
          </p:grpSpPr>
          <p:sp>
            <p:nvSpPr>
              <p:cNvPr id="727" name="Freeform 726">
                <a:extLst>
                  <a:ext uri="{FF2B5EF4-FFF2-40B4-BE49-F238E27FC236}">
                    <a16:creationId xmlns:a16="http://schemas.microsoft.com/office/drawing/2014/main" id="{923A1CF4-92A2-B569-CC83-340BAE2B7C62}"/>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E54B249C-49F1-0683-6127-BA47F22472F7}"/>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64D13AD3-2C02-00AB-4A8A-55023F0A3FDC}"/>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1ABCED97-27B5-8CD1-5C1A-7D2DCE405CF0}"/>
                </a:ext>
              </a:extLst>
            </p:cNvPr>
            <p:cNvGrpSpPr/>
            <p:nvPr/>
          </p:nvGrpSpPr>
          <p:grpSpPr>
            <a:xfrm rot="16200000">
              <a:off x="2526532" y="1828718"/>
              <a:ext cx="144365" cy="144426"/>
              <a:chOff x="8755774" y="3476113"/>
              <a:chExt cx="115866" cy="115915"/>
            </a:xfrm>
            <a:solidFill>
              <a:schemeClr val="bg1">
                <a:alpha val="10000"/>
              </a:schemeClr>
            </a:solidFill>
          </p:grpSpPr>
          <p:sp>
            <p:nvSpPr>
              <p:cNvPr id="731" name="Freeform 730">
                <a:extLst>
                  <a:ext uri="{FF2B5EF4-FFF2-40B4-BE49-F238E27FC236}">
                    <a16:creationId xmlns:a16="http://schemas.microsoft.com/office/drawing/2014/main" id="{70114F3F-2AB0-3A58-AD82-51F6A9A5FA9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BD477DF0-ACFA-4DF0-DC01-F45DB48A5AC0}"/>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B6AC4CCB-6907-A6F2-C14F-25B6FFBB717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D3BA3D22-FC4F-4A2A-8B53-34C3D971B182}"/>
                </a:ext>
              </a:extLst>
            </p:cNvPr>
            <p:cNvGrpSpPr/>
            <p:nvPr/>
          </p:nvGrpSpPr>
          <p:grpSpPr>
            <a:xfrm rot="16200000">
              <a:off x="3021036" y="1828700"/>
              <a:ext cx="144365" cy="144462"/>
              <a:chOff x="8755774" y="3900798"/>
              <a:chExt cx="115866" cy="115944"/>
            </a:xfrm>
            <a:solidFill>
              <a:schemeClr val="bg1">
                <a:alpha val="10000"/>
              </a:schemeClr>
            </a:solidFill>
          </p:grpSpPr>
          <p:sp>
            <p:nvSpPr>
              <p:cNvPr id="735" name="Freeform 734">
                <a:extLst>
                  <a:ext uri="{FF2B5EF4-FFF2-40B4-BE49-F238E27FC236}">
                    <a16:creationId xmlns:a16="http://schemas.microsoft.com/office/drawing/2014/main" id="{CDED2860-CF0A-84BC-F71F-0B044CF86638}"/>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A1CCDE9E-FF9E-B494-6B9A-01D8779FBED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6AB46CDC-9103-ECC9-DC58-F952093DDB9E}"/>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6E60FD6D-2B38-719C-2988-A672A2A36046}"/>
                </a:ext>
              </a:extLst>
            </p:cNvPr>
            <p:cNvGrpSpPr/>
            <p:nvPr/>
          </p:nvGrpSpPr>
          <p:grpSpPr>
            <a:xfrm rot="16200000">
              <a:off x="3515558" y="1828700"/>
              <a:ext cx="144365" cy="144462"/>
              <a:chOff x="8755774" y="4325511"/>
              <a:chExt cx="115866" cy="115944"/>
            </a:xfrm>
            <a:solidFill>
              <a:schemeClr val="bg1">
                <a:alpha val="10000"/>
              </a:schemeClr>
            </a:solidFill>
          </p:grpSpPr>
          <p:sp>
            <p:nvSpPr>
              <p:cNvPr id="739" name="Freeform 738">
                <a:extLst>
                  <a:ext uri="{FF2B5EF4-FFF2-40B4-BE49-F238E27FC236}">
                    <a16:creationId xmlns:a16="http://schemas.microsoft.com/office/drawing/2014/main" id="{EFC082A3-FBD7-59CC-D72F-032B5613FC6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B775EF4C-E182-0570-4CE6-A25C3149E710}"/>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D804277E-4D91-6962-40FD-4CBB9B64B726}"/>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BEEA8D50-906C-0524-8BCB-61221060B389}"/>
                </a:ext>
              </a:extLst>
            </p:cNvPr>
            <p:cNvGrpSpPr/>
            <p:nvPr/>
          </p:nvGrpSpPr>
          <p:grpSpPr>
            <a:xfrm rot="16200000">
              <a:off x="4010080" y="1828700"/>
              <a:ext cx="144365" cy="144462"/>
              <a:chOff x="8755774" y="1352550"/>
              <a:chExt cx="115866" cy="115944"/>
            </a:xfrm>
            <a:solidFill>
              <a:schemeClr val="bg1">
                <a:alpha val="10000"/>
              </a:schemeClr>
            </a:solidFill>
          </p:grpSpPr>
          <p:sp>
            <p:nvSpPr>
              <p:cNvPr id="743" name="Freeform 742">
                <a:extLst>
                  <a:ext uri="{FF2B5EF4-FFF2-40B4-BE49-F238E27FC236}">
                    <a16:creationId xmlns:a16="http://schemas.microsoft.com/office/drawing/2014/main" id="{A0DBCEBE-1BB1-FA62-C70C-8114B8AEE2C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313CC526-43DE-651C-CB07-A34973460B2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BF158E0E-2B04-D576-9FD3-BDF0EBD4E02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79C2425E-0A42-41AC-2243-E999C94EE7B0}"/>
                </a:ext>
              </a:extLst>
            </p:cNvPr>
            <p:cNvGrpSpPr/>
            <p:nvPr/>
          </p:nvGrpSpPr>
          <p:grpSpPr>
            <a:xfrm rot="16200000">
              <a:off x="4504602" y="1828700"/>
              <a:ext cx="144365" cy="144462"/>
              <a:chOff x="8755774" y="1777262"/>
              <a:chExt cx="115866" cy="115944"/>
            </a:xfrm>
            <a:solidFill>
              <a:schemeClr val="bg1">
                <a:alpha val="10000"/>
              </a:schemeClr>
            </a:solidFill>
          </p:grpSpPr>
          <p:sp>
            <p:nvSpPr>
              <p:cNvPr id="747" name="Freeform 746">
                <a:extLst>
                  <a:ext uri="{FF2B5EF4-FFF2-40B4-BE49-F238E27FC236}">
                    <a16:creationId xmlns:a16="http://schemas.microsoft.com/office/drawing/2014/main" id="{0D2BC2EE-B6A2-2F12-C91C-7F5E1D298B5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8324F7D3-1FBC-05DB-5F25-1C757DC271A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75D8F05F-64E7-5451-66A4-498F39469C2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22AB832D-10EB-54F1-0B42-AAD5C6C26387}"/>
                </a:ext>
              </a:extLst>
            </p:cNvPr>
            <p:cNvGrpSpPr/>
            <p:nvPr/>
          </p:nvGrpSpPr>
          <p:grpSpPr>
            <a:xfrm rot="16200000">
              <a:off x="4999124" y="1828700"/>
              <a:ext cx="144365" cy="144462"/>
              <a:chOff x="8755774" y="1777262"/>
              <a:chExt cx="115866" cy="115944"/>
            </a:xfrm>
            <a:solidFill>
              <a:schemeClr val="bg1">
                <a:alpha val="10000"/>
              </a:schemeClr>
            </a:solidFill>
          </p:grpSpPr>
          <p:sp>
            <p:nvSpPr>
              <p:cNvPr id="751" name="Freeform 750">
                <a:extLst>
                  <a:ext uri="{FF2B5EF4-FFF2-40B4-BE49-F238E27FC236}">
                    <a16:creationId xmlns:a16="http://schemas.microsoft.com/office/drawing/2014/main" id="{1AD7D903-1281-391B-9EB8-C3B9B06213C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66012AED-5054-F6FF-D720-10B84D70F46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28D5081E-44D7-5E9F-A23A-A36E8EC76E6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1D2419C4-61E4-0BCA-A46E-9E61296D651D}"/>
                </a:ext>
              </a:extLst>
            </p:cNvPr>
            <p:cNvGrpSpPr/>
            <p:nvPr/>
          </p:nvGrpSpPr>
          <p:grpSpPr>
            <a:xfrm rot="16200000">
              <a:off x="5493646" y="1828700"/>
              <a:ext cx="144365" cy="144462"/>
              <a:chOff x="8755774" y="1777262"/>
              <a:chExt cx="115866" cy="115944"/>
            </a:xfrm>
            <a:solidFill>
              <a:schemeClr val="bg1">
                <a:alpha val="10000"/>
              </a:schemeClr>
            </a:solidFill>
          </p:grpSpPr>
          <p:sp>
            <p:nvSpPr>
              <p:cNvPr id="755" name="Freeform 754">
                <a:extLst>
                  <a:ext uri="{FF2B5EF4-FFF2-40B4-BE49-F238E27FC236}">
                    <a16:creationId xmlns:a16="http://schemas.microsoft.com/office/drawing/2014/main" id="{20BF05D2-13AE-403F-B291-9C4C348BC4F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DAC89F9B-8478-3BF7-D7F0-A9F274B168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B0C537E4-C398-7F3D-FCDC-3C51175D75A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9CA18C1B-772F-AD3D-DE2A-9B048BA9F24A}"/>
                </a:ext>
              </a:extLst>
            </p:cNvPr>
            <p:cNvGrpSpPr/>
            <p:nvPr/>
          </p:nvGrpSpPr>
          <p:grpSpPr>
            <a:xfrm rot="16200000">
              <a:off x="5988168" y="1828700"/>
              <a:ext cx="144365" cy="144462"/>
              <a:chOff x="8755774" y="1777262"/>
              <a:chExt cx="115866" cy="115944"/>
            </a:xfrm>
            <a:solidFill>
              <a:schemeClr val="bg1">
                <a:alpha val="10000"/>
              </a:schemeClr>
            </a:solidFill>
          </p:grpSpPr>
          <p:sp>
            <p:nvSpPr>
              <p:cNvPr id="759" name="Freeform 758">
                <a:extLst>
                  <a:ext uri="{FF2B5EF4-FFF2-40B4-BE49-F238E27FC236}">
                    <a16:creationId xmlns:a16="http://schemas.microsoft.com/office/drawing/2014/main" id="{F7A9394C-E6B3-4CCB-712D-8C593A7DE63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45C376F3-2B53-E343-290B-1CC93966199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5A000221-33FB-73BC-5EF3-4444EC1AE9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86DA2329-B284-6EEF-7F27-9A59B9ADEBBF}"/>
                </a:ext>
              </a:extLst>
            </p:cNvPr>
            <p:cNvGrpSpPr/>
            <p:nvPr/>
          </p:nvGrpSpPr>
          <p:grpSpPr>
            <a:xfrm rot="16200000">
              <a:off x="6482690" y="1828700"/>
              <a:ext cx="144365" cy="144462"/>
              <a:chOff x="8755774" y="1777262"/>
              <a:chExt cx="115866" cy="115944"/>
            </a:xfrm>
            <a:solidFill>
              <a:schemeClr val="bg1">
                <a:alpha val="10000"/>
              </a:schemeClr>
            </a:solidFill>
          </p:grpSpPr>
          <p:sp>
            <p:nvSpPr>
              <p:cNvPr id="763" name="Freeform 762">
                <a:extLst>
                  <a:ext uri="{FF2B5EF4-FFF2-40B4-BE49-F238E27FC236}">
                    <a16:creationId xmlns:a16="http://schemas.microsoft.com/office/drawing/2014/main" id="{1A32DAEC-4A3A-449B-D2ED-E7A244EF141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3EB9D9C4-14DC-5F31-384E-5EE64E82E2B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0A3F5925-D6C0-2745-067F-03DF854EC7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B2223961-D69D-5A3F-B559-FF0CB860ECF6}"/>
                </a:ext>
              </a:extLst>
            </p:cNvPr>
            <p:cNvGrpSpPr/>
            <p:nvPr/>
          </p:nvGrpSpPr>
          <p:grpSpPr>
            <a:xfrm rot="16200000">
              <a:off x="6977212" y="1828700"/>
              <a:ext cx="144365" cy="144462"/>
              <a:chOff x="8755774" y="1777262"/>
              <a:chExt cx="115866" cy="115944"/>
            </a:xfrm>
            <a:solidFill>
              <a:schemeClr val="bg1">
                <a:alpha val="10000"/>
              </a:schemeClr>
            </a:solidFill>
          </p:grpSpPr>
          <p:sp>
            <p:nvSpPr>
              <p:cNvPr id="767" name="Freeform 766">
                <a:extLst>
                  <a:ext uri="{FF2B5EF4-FFF2-40B4-BE49-F238E27FC236}">
                    <a16:creationId xmlns:a16="http://schemas.microsoft.com/office/drawing/2014/main" id="{751A833E-B706-5530-00AB-C643D9176F1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44C5FE3A-F3D9-152F-879F-29DA0BD6314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F8DA2158-1153-C53B-CAED-B2103744076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E43D029D-1C38-9727-1D83-49855AB1B421}"/>
                </a:ext>
              </a:extLst>
            </p:cNvPr>
            <p:cNvGrpSpPr/>
            <p:nvPr/>
          </p:nvGrpSpPr>
          <p:grpSpPr>
            <a:xfrm rot="16200000">
              <a:off x="7471734" y="1828700"/>
              <a:ext cx="144365" cy="144462"/>
              <a:chOff x="8755774" y="1777262"/>
              <a:chExt cx="115866" cy="115944"/>
            </a:xfrm>
            <a:solidFill>
              <a:schemeClr val="bg1">
                <a:alpha val="10000"/>
              </a:schemeClr>
            </a:solidFill>
          </p:grpSpPr>
          <p:sp>
            <p:nvSpPr>
              <p:cNvPr id="771" name="Freeform 770">
                <a:extLst>
                  <a:ext uri="{FF2B5EF4-FFF2-40B4-BE49-F238E27FC236}">
                    <a16:creationId xmlns:a16="http://schemas.microsoft.com/office/drawing/2014/main" id="{5FB866D0-3812-B272-3FFA-D76EE62AB5A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1E4E94F3-6687-3655-EAF5-DB6397DC882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EA8A9589-68EA-1D19-C9FA-D762E84B3E9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CD40FB48-BC7D-AF57-3F0B-090489331F17}"/>
                </a:ext>
              </a:extLst>
            </p:cNvPr>
            <p:cNvGrpSpPr/>
            <p:nvPr/>
          </p:nvGrpSpPr>
          <p:grpSpPr>
            <a:xfrm rot="16200000">
              <a:off x="7966256" y="1828700"/>
              <a:ext cx="144365" cy="144462"/>
              <a:chOff x="8755774" y="1777262"/>
              <a:chExt cx="115866" cy="115944"/>
            </a:xfrm>
            <a:solidFill>
              <a:schemeClr val="bg1">
                <a:alpha val="10000"/>
              </a:schemeClr>
            </a:solidFill>
          </p:grpSpPr>
          <p:sp>
            <p:nvSpPr>
              <p:cNvPr id="775" name="Freeform 774">
                <a:extLst>
                  <a:ext uri="{FF2B5EF4-FFF2-40B4-BE49-F238E27FC236}">
                    <a16:creationId xmlns:a16="http://schemas.microsoft.com/office/drawing/2014/main" id="{A14C420D-2154-2208-95A6-850B53AAC17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0C0CF790-63C9-F444-2839-97C061C4DA6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76256B9A-8C44-E6F1-9167-E8A7112C9CC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01872031-CC58-4628-4B49-3593342D0C0F}"/>
                </a:ext>
              </a:extLst>
            </p:cNvPr>
            <p:cNvGrpSpPr/>
            <p:nvPr/>
          </p:nvGrpSpPr>
          <p:grpSpPr>
            <a:xfrm rot="16200000">
              <a:off x="8460778" y="1828700"/>
              <a:ext cx="144365" cy="144462"/>
              <a:chOff x="8755774" y="1777262"/>
              <a:chExt cx="115866" cy="115944"/>
            </a:xfrm>
            <a:solidFill>
              <a:schemeClr val="bg1">
                <a:alpha val="10000"/>
              </a:schemeClr>
            </a:solidFill>
          </p:grpSpPr>
          <p:sp>
            <p:nvSpPr>
              <p:cNvPr id="779" name="Freeform 778">
                <a:extLst>
                  <a:ext uri="{FF2B5EF4-FFF2-40B4-BE49-F238E27FC236}">
                    <a16:creationId xmlns:a16="http://schemas.microsoft.com/office/drawing/2014/main" id="{66B58820-44B4-96CE-08BD-04FB40A1DC8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C6869A2B-80EE-5570-712D-67CA1CFD004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5C4A8476-F180-12D5-5A6F-1DB52CFD9EF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C8EBDBD9-1FED-C30B-2355-25C3B2C4FAC7}"/>
                </a:ext>
              </a:extLst>
            </p:cNvPr>
            <p:cNvGrpSpPr/>
            <p:nvPr/>
          </p:nvGrpSpPr>
          <p:grpSpPr>
            <a:xfrm rot="16200000">
              <a:off x="8955296" y="1828700"/>
              <a:ext cx="144365" cy="144462"/>
              <a:chOff x="8755774" y="1777262"/>
              <a:chExt cx="115866" cy="115944"/>
            </a:xfrm>
            <a:solidFill>
              <a:schemeClr val="bg1">
                <a:alpha val="10000"/>
              </a:schemeClr>
            </a:solidFill>
          </p:grpSpPr>
          <p:sp>
            <p:nvSpPr>
              <p:cNvPr id="783" name="Freeform 782">
                <a:extLst>
                  <a:ext uri="{FF2B5EF4-FFF2-40B4-BE49-F238E27FC236}">
                    <a16:creationId xmlns:a16="http://schemas.microsoft.com/office/drawing/2014/main" id="{4BFCDBB0-34DB-8AD6-B1C9-40C81D6AED0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3BEB9295-5C65-B45A-A973-6AEED42CE40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0EC16F54-5EBA-11E6-11E9-2E8408E8AFE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BDB50F3B-0991-CAB1-3D44-E671411B4444}"/>
                </a:ext>
              </a:extLst>
            </p:cNvPr>
            <p:cNvGrpSpPr/>
            <p:nvPr/>
          </p:nvGrpSpPr>
          <p:grpSpPr>
            <a:xfrm rot="16200000">
              <a:off x="54048" y="2204199"/>
              <a:ext cx="144365" cy="144462"/>
              <a:chOff x="8755774" y="1352550"/>
              <a:chExt cx="115866" cy="115944"/>
            </a:xfrm>
            <a:solidFill>
              <a:schemeClr val="bg1">
                <a:alpha val="10000"/>
              </a:schemeClr>
            </a:solidFill>
          </p:grpSpPr>
          <p:sp>
            <p:nvSpPr>
              <p:cNvPr id="787" name="Freeform 786">
                <a:extLst>
                  <a:ext uri="{FF2B5EF4-FFF2-40B4-BE49-F238E27FC236}">
                    <a16:creationId xmlns:a16="http://schemas.microsoft.com/office/drawing/2014/main" id="{7EAF2FE5-D5AB-211C-A198-3F0A82B00B4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C3F544FF-39FC-64CA-BE4A-D629F23E4C0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2F68AF81-49B2-F1EC-5FEC-3684324895D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9713E9F2-0FDA-9CF8-30B6-A9D60564C429}"/>
                </a:ext>
              </a:extLst>
            </p:cNvPr>
            <p:cNvGrpSpPr/>
            <p:nvPr/>
          </p:nvGrpSpPr>
          <p:grpSpPr>
            <a:xfrm rot="16200000">
              <a:off x="548570" y="2204199"/>
              <a:ext cx="144365" cy="144462"/>
              <a:chOff x="8755774" y="1777262"/>
              <a:chExt cx="115866" cy="115944"/>
            </a:xfrm>
            <a:solidFill>
              <a:schemeClr val="bg1">
                <a:alpha val="10000"/>
              </a:schemeClr>
            </a:solidFill>
          </p:grpSpPr>
          <p:sp>
            <p:nvSpPr>
              <p:cNvPr id="791" name="Freeform 790">
                <a:extLst>
                  <a:ext uri="{FF2B5EF4-FFF2-40B4-BE49-F238E27FC236}">
                    <a16:creationId xmlns:a16="http://schemas.microsoft.com/office/drawing/2014/main" id="{C4F8E3C3-9ECC-2FEA-FA07-95CC2092EBD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A4AD74CF-95E8-09F1-E9A4-5A988CC9C94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A20C5D63-26CF-B75B-D3CF-D826BCFB31E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28E81D53-BD07-1D29-BCBB-619A87880301}"/>
                </a:ext>
              </a:extLst>
            </p:cNvPr>
            <p:cNvGrpSpPr/>
            <p:nvPr/>
          </p:nvGrpSpPr>
          <p:grpSpPr>
            <a:xfrm rot="16200000">
              <a:off x="1043074" y="2204217"/>
              <a:ext cx="144365" cy="144426"/>
              <a:chOff x="8755774" y="2201975"/>
              <a:chExt cx="115866" cy="115915"/>
            </a:xfrm>
            <a:solidFill>
              <a:schemeClr val="bg1">
                <a:alpha val="10000"/>
              </a:schemeClr>
            </a:solidFill>
          </p:grpSpPr>
          <p:sp>
            <p:nvSpPr>
              <p:cNvPr id="795" name="Freeform 794">
                <a:extLst>
                  <a:ext uri="{FF2B5EF4-FFF2-40B4-BE49-F238E27FC236}">
                    <a16:creationId xmlns:a16="http://schemas.microsoft.com/office/drawing/2014/main" id="{30069292-E178-16A4-F34A-4D841B2D066C}"/>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7A9DA23D-984B-087F-3AE2-C67F90B59C1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C8EE5280-ECB1-2A7C-734A-6F83711EE0E2}"/>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25C63E14-413C-F0DC-5820-4C7ADFDCEBBB}"/>
                </a:ext>
              </a:extLst>
            </p:cNvPr>
            <p:cNvGrpSpPr/>
            <p:nvPr/>
          </p:nvGrpSpPr>
          <p:grpSpPr>
            <a:xfrm rot="16200000">
              <a:off x="1537560" y="2204217"/>
              <a:ext cx="144365" cy="144426"/>
              <a:chOff x="8755774" y="2626688"/>
              <a:chExt cx="115866" cy="115915"/>
            </a:xfrm>
            <a:solidFill>
              <a:schemeClr val="bg1">
                <a:alpha val="10000"/>
              </a:schemeClr>
            </a:solidFill>
          </p:grpSpPr>
          <p:sp>
            <p:nvSpPr>
              <p:cNvPr id="799" name="Freeform 798">
                <a:extLst>
                  <a:ext uri="{FF2B5EF4-FFF2-40B4-BE49-F238E27FC236}">
                    <a16:creationId xmlns:a16="http://schemas.microsoft.com/office/drawing/2014/main" id="{C079F464-195C-AF7D-5EE3-B704B860A74B}"/>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9FF46098-7591-5FCB-904A-2690F4F85476}"/>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9479940E-BE4F-270E-566C-BB2A308FEB2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566E7C1B-D501-5D84-172F-E6027D8A8D51}"/>
                </a:ext>
              </a:extLst>
            </p:cNvPr>
            <p:cNvGrpSpPr/>
            <p:nvPr/>
          </p:nvGrpSpPr>
          <p:grpSpPr>
            <a:xfrm rot="16200000">
              <a:off x="2032046" y="2204217"/>
              <a:ext cx="144365" cy="144426"/>
              <a:chOff x="8755774" y="3051400"/>
              <a:chExt cx="115866" cy="115915"/>
            </a:xfrm>
            <a:solidFill>
              <a:schemeClr val="bg1">
                <a:alpha val="10000"/>
              </a:schemeClr>
            </a:solidFill>
          </p:grpSpPr>
          <p:sp>
            <p:nvSpPr>
              <p:cNvPr id="803" name="Freeform 802">
                <a:extLst>
                  <a:ext uri="{FF2B5EF4-FFF2-40B4-BE49-F238E27FC236}">
                    <a16:creationId xmlns:a16="http://schemas.microsoft.com/office/drawing/2014/main" id="{24CCB541-2EDA-8891-6356-5B3561DCDE2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57032552-0BA0-6BFC-9076-85CC3623464F}"/>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0C78F8AA-7C7C-31B1-91DC-FD0297BA592F}"/>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85980D66-BE1A-F61E-231C-ADFE34DA7F48}"/>
                </a:ext>
              </a:extLst>
            </p:cNvPr>
            <p:cNvGrpSpPr/>
            <p:nvPr/>
          </p:nvGrpSpPr>
          <p:grpSpPr>
            <a:xfrm rot="16200000">
              <a:off x="2526532" y="2204217"/>
              <a:ext cx="144365" cy="144426"/>
              <a:chOff x="8755774" y="3476113"/>
              <a:chExt cx="115866" cy="115915"/>
            </a:xfrm>
            <a:solidFill>
              <a:schemeClr val="bg1">
                <a:alpha val="10000"/>
              </a:schemeClr>
            </a:solidFill>
          </p:grpSpPr>
          <p:sp>
            <p:nvSpPr>
              <p:cNvPr id="807" name="Freeform 806">
                <a:extLst>
                  <a:ext uri="{FF2B5EF4-FFF2-40B4-BE49-F238E27FC236}">
                    <a16:creationId xmlns:a16="http://schemas.microsoft.com/office/drawing/2014/main" id="{B1404E83-AEB4-3BAB-D432-E26D4432575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8AD9F31D-F062-7630-5737-7D021702C21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E08BA820-F802-5B87-94CB-736FC9AFDD1D}"/>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1B62AA36-1CA0-52C5-E8D7-D73222E1CC36}"/>
                </a:ext>
              </a:extLst>
            </p:cNvPr>
            <p:cNvGrpSpPr/>
            <p:nvPr/>
          </p:nvGrpSpPr>
          <p:grpSpPr>
            <a:xfrm rot="16200000">
              <a:off x="3021036" y="2204199"/>
              <a:ext cx="144365" cy="144462"/>
              <a:chOff x="8755774" y="3900798"/>
              <a:chExt cx="115866" cy="115944"/>
            </a:xfrm>
            <a:solidFill>
              <a:schemeClr val="bg1">
                <a:alpha val="10000"/>
              </a:schemeClr>
            </a:solidFill>
          </p:grpSpPr>
          <p:sp>
            <p:nvSpPr>
              <p:cNvPr id="811" name="Freeform 810">
                <a:extLst>
                  <a:ext uri="{FF2B5EF4-FFF2-40B4-BE49-F238E27FC236}">
                    <a16:creationId xmlns:a16="http://schemas.microsoft.com/office/drawing/2014/main" id="{894B33D8-58CF-4D2A-ED1E-2F98E378FE75}"/>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F4F02789-7F9C-D7CE-9D58-94E90E4A0346}"/>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B5855692-CC38-CB2B-67AC-2A4A5142922E}"/>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413828AD-1AD7-4135-70C6-5B078C79CB63}"/>
                </a:ext>
              </a:extLst>
            </p:cNvPr>
            <p:cNvGrpSpPr/>
            <p:nvPr/>
          </p:nvGrpSpPr>
          <p:grpSpPr>
            <a:xfrm rot="16200000">
              <a:off x="3515558" y="2204199"/>
              <a:ext cx="144365" cy="144462"/>
              <a:chOff x="8755774" y="4325511"/>
              <a:chExt cx="115866" cy="115944"/>
            </a:xfrm>
            <a:solidFill>
              <a:schemeClr val="bg1">
                <a:alpha val="10000"/>
              </a:schemeClr>
            </a:solidFill>
          </p:grpSpPr>
          <p:sp>
            <p:nvSpPr>
              <p:cNvPr id="815" name="Freeform 814">
                <a:extLst>
                  <a:ext uri="{FF2B5EF4-FFF2-40B4-BE49-F238E27FC236}">
                    <a16:creationId xmlns:a16="http://schemas.microsoft.com/office/drawing/2014/main" id="{D9BA97FF-55BE-1AB1-DCA2-0086187E1D0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8AF28AFE-51B1-CA00-71AC-500ACBDA0B7A}"/>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04AFF687-1F5A-A437-8F84-FA1AA54F69A3}"/>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4350F5CC-183B-1D99-2EB4-C77E418C81A8}"/>
                </a:ext>
              </a:extLst>
            </p:cNvPr>
            <p:cNvGrpSpPr/>
            <p:nvPr/>
          </p:nvGrpSpPr>
          <p:grpSpPr>
            <a:xfrm rot="16200000">
              <a:off x="4010080" y="2204199"/>
              <a:ext cx="144365" cy="144462"/>
              <a:chOff x="8755774" y="1352550"/>
              <a:chExt cx="115866" cy="115944"/>
            </a:xfrm>
            <a:solidFill>
              <a:schemeClr val="bg1">
                <a:alpha val="10000"/>
              </a:schemeClr>
            </a:solidFill>
          </p:grpSpPr>
          <p:sp>
            <p:nvSpPr>
              <p:cNvPr id="819" name="Freeform 818">
                <a:extLst>
                  <a:ext uri="{FF2B5EF4-FFF2-40B4-BE49-F238E27FC236}">
                    <a16:creationId xmlns:a16="http://schemas.microsoft.com/office/drawing/2014/main" id="{E5FC5554-5FC9-F34E-4A0B-E27C455059D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F2F1794E-DC09-483A-CCD5-B462B9D8297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A899770E-AE11-6A10-FB5C-AA98CC6087D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EE41C66F-748A-67B0-403B-C92DC20F5DD8}"/>
                </a:ext>
              </a:extLst>
            </p:cNvPr>
            <p:cNvGrpSpPr/>
            <p:nvPr/>
          </p:nvGrpSpPr>
          <p:grpSpPr>
            <a:xfrm rot="16200000">
              <a:off x="4504602" y="2204199"/>
              <a:ext cx="144365" cy="144462"/>
              <a:chOff x="8755774" y="1777262"/>
              <a:chExt cx="115866" cy="115944"/>
            </a:xfrm>
            <a:solidFill>
              <a:schemeClr val="bg1">
                <a:alpha val="10000"/>
              </a:schemeClr>
            </a:solidFill>
          </p:grpSpPr>
          <p:sp>
            <p:nvSpPr>
              <p:cNvPr id="823" name="Freeform 822">
                <a:extLst>
                  <a:ext uri="{FF2B5EF4-FFF2-40B4-BE49-F238E27FC236}">
                    <a16:creationId xmlns:a16="http://schemas.microsoft.com/office/drawing/2014/main" id="{CCCAB091-1198-7DCC-F702-2446F75282C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12985336-B3BB-5D5F-6F28-86E331DC7B0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F2A55DB1-2902-CEED-0EFA-DCC685A9235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AC609698-2B9C-0FBA-8E62-165E2D0E3FDF}"/>
                </a:ext>
              </a:extLst>
            </p:cNvPr>
            <p:cNvGrpSpPr/>
            <p:nvPr/>
          </p:nvGrpSpPr>
          <p:grpSpPr>
            <a:xfrm rot="16200000">
              <a:off x="4999124" y="2204199"/>
              <a:ext cx="144365" cy="144462"/>
              <a:chOff x="8755774" y="1777262"/>
              <a:chExt cx="115866" cy="115944"/>
            </a:xfrm>
            <a:solidFill>
              <a:schemeClr val="bg1">
                <a:alpha val="10000"/>
              </a:schemeClr>
            </a:solidFill>
          </p:grpSpPr>
          <p:sp>
            <p:nvSpPr>
              <p:cNvPr id="827" name="Freeform 826">
                <a:extLst>
                  <a:ext uri="{FF2B5EF4-FFF2-40B4-BE49-F238E27FC236}">
                    <a16:creationId xmlns:a16="http://schemas.microsoft.com/office/drawing/2014/main" id="{8B35767A-D489-1583-8E68-3C514F2BEF9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8429829A-BF5D-A5F0-6BA4-2D332274A0B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E3A7CC01-BF94-8824-A0B9-A5682EEF18D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56625CE6-F5F1-507E-BC85-3A9FFEB33A46}"/>
                </a:ext>
              </a:extLst>
            </p:cNvPr>
            <p:cNvGrpSpPr/>
            <p:nvPr/>
          </p:nvGrpSpPr>
          <p:grpSpPr>
            <a:xfrm rot="16200000">
              <a:off x="5493646" y="2204199"/>
              <a:ext cx="144365" cy="144462"/>
              <a:chOff x="8755774" y="1777262"/>
              <a:chExt cx="115866" cy="115944"/>
            </a:xfrm>
            <a:solidFill>
              <a:schemeClr val="bg1">
                <a:alpha val="10000"/>
              </a:schemeClr>
            </a:solidFill>
          </p:grpSpPr>
          <p:sp>
            <p:nvSpPr>
              <p:cNvPr id="831" name="Freeform 830">
                <a:extLst>
                  <a:ext uri="{FF2B5EF4-FFF2-40B4-BE49-F238E27FC236}">
                    <a16:creationId xmlns:a16="http://schemas.microsoft.com/office/drawing/2014/main" id="{48C1261A-1F2A-057D-9172-78C4D95B540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EC3DD950-E5AA-4C73-F8BB-5AB766CF158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868F9A44-58BF-049E-61F3-9F8E2C0C12C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00C3BA6A-7562-F2C8-5A7C-48FA34AFBC4E}"/>
                </a:ext>
              </a:extLst>
            </p:cNvPr>
            <p:cNvGrpSpPr/>
            <p:nvPr/>
          </p:nvGrpSpPr>
          <p:grpSpPr>
            <a:xfrm rot="16200000">
              <a:off x="5988168" y="2204199"/>
              <a:ext cx="144365" cy="144462"/>
              <a:chOff x="8755774" y="1777262"/>
              <a:chExt cx="115866" cy="115944"/>
            </a:xfrm>
            <a:solidFill>
              <a:schemeClr val="bg1">
                <a:alpha val="10000"/>
              </a:schemeClr>
            </a:solidFill>
          </p:grpSpPr>
          <p:sp>
            <p:nvSpPr>
              <p:cNvPr id="835" name="Freeform 834">
                <a:extLst>
                  <a:ext uri="{FF2B5EF4-FFF2-40B4-BE49-F238E27FC236}">
                    <a16:creationId xmlns:a16="http://schemas.microsoft.com/office/drawing/2014/main" id="{C651639C-1883-48F8-70BE-5EEE69A167D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3359FBB3-3A65-4E97-68A5-0C0821B4453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2937B89D-17B8-51D4-2626-A8EA02D051B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3960004E-9FAB-AF18-38BC-817D9D0F52B9}"/>
                </a:ext>
              </a:extLst>
            </p:cNvPr>
            <p:cNvGrpSpPr/>
            <p:nvPr/>
          </p:nvGrpSpPr>
          <p:grpSpPr>
            <a:xfrm rot="16200000">
              <a:off x="6482690" y="2204199"/>
              <a:ext cx="144365" cy="144462"/>
              <a:chOff x="8755774" y="1777262"/>
              <a:chExt cx="115866" cy="115944"/>
            </a:xfrm>
            <a:solidFill>
              <a:schemeClr val="bg1">
                <a:alpha val="10000"/>
              </a:schemeClr>
            </a:solidFill>
          </p:grpSpPr>
          <p:sp>
            <p:nvSpPr>
              <p:cNvPr id="839" name="Freeform 838">
                <a:extLst>
                  <a:ext uri="{FF2B5EF4-FFF2-40B4-BE49-F238E27FC236}">
                    <a16:creationId xmlns:a16="http://schemas.microsoft.com/office/drawing/2014/main" id="{AD8456BA-1204-1540-ECA7-225AC330BFB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3602898F-1167-84BD-BC2A-221585D8649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D35659C3-ADAF-AE8C-1865-52476332114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F51EA710-D45F-F146-C9E6-388C4168C1A3}"/>
                </a:ext>
              </a:extLst>
            </p:cNvPr>
            <p:cNvGrpSpPr/>
            <p:nvPr/>
          </p:nvGrpSpPr>
          <p:grpSpPr>
            <a:xfrm rot="16200000">
              <a:off x="6977212" y="2204199"/>
              <a:ext cx="144365" cy="144462"/>
              <a:chOff x="8755774" y="1777262"/>
              <a:chExt cx="115866" cy="115944"/>
            </a:xfrm>
            <a:solidFill>
              <a:schemeClr val="bg1">
                <a:alpha val="10000"/>
              </a:schemeClr>
            </a:solidFill>
          </p:grpSpPr>
          <p:sp>
            <p:nvSpPr>
              <p:cNvPr id="843" name="Freeform 842">
                <a:extLst>
                  <a:ext uri="{FF2B5EF4-FFF2-40B4-BE49-F238E27FC236}">
                    <a16:creationId xmlns:a16="http://schemas.microsoft.com/office/drawing/2014/main" id="{0D6EAEE0-FCAD-BF3D-7C2B-75F3A1F2A9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C8FA6474-4C36-45FD-54A8-9B8CC53AAA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D951E17A-B544-F9EB-901B-A65F8D72B06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9E79B6C1-81F0-A85D-1C37-3E617945AFD8}"/>
                </a:ext>
              </a:extLst>
            </p:cNvPr>
            <p:cNvGrpSpPr/>
            <p:nvPr/>
          </p:nvGrpSpPr>
          <p:grpSpPr>
            <a:xfrm rot="16200000">
              <a:off x="7471734" y="2204199"/>
              <a:ext cx="144365" cy="144462"/>
              <a:chOff x="8755774" y="1777262"/>
              <a:chExt cx="115866" cy="115944"/>
            </a:xfrm>
            <a:solidFill>
              <a:schemeClr val="bg1">
                <a:alpha val="10000"/>
              </a:schemeClr>
            </a:solidFill>
          </p:grpSpPr>
          <p:sp>
            <p:nvSpPr>
              <p:cNvPr id="847" name="Freeform 846">
                <a:extLst>
                  <a:ext uri="{FF2B5EF4-FFF2-40B4-BE49-F238E27FC236}">
                    <a16:creationId xmlns:a16="http://schemas.microsoft.com/office/drawing/2014/main" id="{6F2C4EB7-91A8-FF3E-BCD3-9E7806ACDF4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F551F0DD-D82D-5145-A359-9B1E1879C35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357BB1C3-9E68-7F9C-2E7A-36C8D368F68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255DC801-54C0-6B90-8D15-82C9628B656B}"/>
                </a:ext>
              </a:extLst>
            </p:cNvPr>
            <p:cNvGrpSpPr/>
            <p:nvPr/>
          </p:nvGrpSpPr>
          <p:grpSpPr>
            <a:xfrm rot="16200000">
              <a:off x="7966256" y="2204199"/>
              <a:ext cx="144365" cy="144462"/>
              <a:chOff x="8755774" y="1777262"/>
              <a:chExt cx="115866" cy="115944"/>
            </a:xfrm>
            <a:solidFill>
              <a:schemeClr val="bg1">
                <a:alpha val="10000"/>
              </a:schemeClr>
            </a:solidFill>
          </p:grpSpPr>
          <p:sp>
            <p:nvSpPr>
              <p:cNvPr id="851" name="Freeform 850">
                <a:extLst>
                  <a:ext uri="{FF2B5EF4-FFF2-40B4-BE49-F238E27FC236}">
                    <a16:creationId xmlns:a16="http://schemas.microsoft.com/office/drawing/2014/main" id="{2B6ECAEB-DE33-63E5-D218-C800EFC4864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F74122E9-FCA4-40C7-A278-A1D73AF5EDD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1D81CA5C-6A40-7841-F9E7-4C52607A5B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92D5247E-D4EB-5E95-2A5A-27D48629D78B}"/>
                </a:ext>
              </a:extLst>
            </p:cNvPr>
            <p:cNvGrpSpPr/>
            <p:nvPr/>
          </p:nvGrpSpPr>
          <p:grpSpPr>
            <a:xfrm rot="16200000">
              <a:off x="8460778" y="2204199"/>
              <a:ext cx="144365" cy="144462"/>
              <a:chOff x="8755774" y="1777262"/>
              <a:chExt cx="115866" cy="115944"/>
            </a:xfrm>
            <a:solidFill>
              <a:schemeClr val="bg1">
                <a:alpha val="10000"/>
              </a:schemeClr>
            </a:solidFill>
          </p:grpSpPr>
          <p:sp>
            <p:nvSpPr>
              <p:cNvPr id="855" name="Freeform 854">
                <a:extLst>
                  <a:ext uri="{FF2B5EF4-FFF2-40B4-BE49-F238E27FC236}">
                    <a16:creationId xmlns:a16="http://schemas.microsoft.com/office/drawing/2014/main" id="{14E86860-8DAD-75E3-6EAF-7A00BEAD6A0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3A47C8CF-DC99-D5B6-F02E-FCC08EA3FBE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1D70862A-0482-6AC7-9A70-D79A03BDC55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B93CE7EE-AAB7-C102-02A3-B4F94655912B}"/>
                </a:ext>
              </a:extLst>
            </p:cNvPr>
            <p:cNvGrpSpPr/>
            <p:nvPr/>
          </p:nvGrpSpPr>
          <p:grpSpPr>
            <a:xfrm rot="16200000">
              <a:off x="8955296" y="2204199"/>
              <a:ext cx="144365" cy="144462"/>
              <a:chOff x="8755774" y="1777262"/>
              <a:chExt cx="115866" cy="115944"/>
            </a:xfrm>
            <a:solidFill>
              <a:schemeClr val="bg1">
                <a:alpha val="10000"/>
              </a:schemeClr>
            </a:solidFill>
          </p:grpSpPr>
          <p:sp>
            <p:nvSpPr>
              <p:cNvPr id="859" name="Freeform 858">
                <a:extLst>
                  <a:ext uri="{FF2B5EF4-FFF2-40B4-BE49-F238E27FC236}">
                    <a16:creationId xmlns:a16="http://schemas.microsoft.com/office/drawing/2014/main" id="{846FC7B4-8977-5892-61F1-2E2777E7D82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7133AE28-EBBF-2BD5-151D-66A097BEA86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E4481661-8115-46C6-EC67-DF3A2BD9A45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28868543-4E7E-4619-45E0-E658713D1ADC}"/>
                </a:ext>
              </a:extLst>
            </p:cNvPr>
            <p:cNvGrpSpPr/>
            <p:nvPr/>
          </p:nvGrpSpPr>
          <p:grpSpPr>
            <a:xfrm rot="16200000">
              <a:off x="54048" y="2579698"/>
              <a:ext cx="144365" cy="144462"/>
              <a:chOff x="8755774" y="1352550"/>
              <a:chExt cx="115866" cy="115944"/>
            </a:xfrm>
            <a:solidFill>
              <a:schemeClr val="bg1">
                <a:alpha val="10000"/>
              </a:schemeClr>
            </a:solidFill>
          </p:grpSpPr>
          <p:sp>
            <p:nvSpPr>
              <p:cNvPr id="863" name="Freeform 862">
                <a:extLst>
                  <a:ext uri="{FF2B5EF4-FFF2-40B4-BE49-F238E27FC236}">
                    <a16:creationId xmlns:a16="http://schemas.microsoft.com/office/drawing/2014/main" id="{37E9F4F1-08D2-754D-D396-756D66F69C7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6338536A-FE29-ECB7-692D-BD33512127E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D1DB7D2A-D468-8AE8-3644-5878B8202FB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F4B3348B-3625-6094-A951-D296937BD11F}"/>
                </a:ext>
              </a:extLst>
            </p:cNvPr>
            <p:cNvGrpSpPr/>
            <p:nvPr/>
          </p:nvGrpSpPr>
          <p:grpSpPr>
            <a:xfrm rot="16200000">
              <a:off x="548570" y="2579698"/>
              <a:ext cx="144365" cy="144462"/>
              <a:chOff x="8755774" y="1777262"/>
              <a:chExt cx="115866" cy="115944"/>
            </a:xfrm>
            <a:solidFill>
              <a:schemeClr val="bg1">
                <a:alpha val="10000"/>
              </a:schemeClr>
            </a:solidFill>
          </p:grpSpPr>
          <p:sp>
            <p:nvSpPr>
              <p:cNvPr id="867" name="Freeform 866">
                <a:extLst>
                  <a:ext uri="{FF2B5EF4-FFF2-40B4-BE49-F238E27FC236}">
                    <a16:creationId xmlns:a16="http://schemas.microsoft.com/office/drawing/2014/main" id="{084D91CB-4DEE-0148-9CC9-768CD78619F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4971CDE4-0256-3F3E-AE4A-D269E93C583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5ED528D7-9547-283A-AFB9-931CE6E4753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BD2251FD-B19A-026D-3AFC-1882940D65BC}"/>
                </a:ext>
              </a:extLst>
            </p:cNvPr>
            <p:cNvGrpSpPr/>
            <p:nvPr/>
          </p:nvGrpSpPr>
          <p:grpSpPr>
            <a:xfrm rot="16200000">
              <a:off x="1043074" y="2579716"/>
              <a:ext cx="144365" cy="144426"/>
              <a:chOff x="8755774" y="2201975"/>
              <a:chExt cx="115866" cy="115915"/>
            </a:xfrm>
            <a:solidFill>
              <a:schemeClr val="bg1">
                <a:alpha val="10000"/>
              </a:schemeClr>
            </a:solidFill>
          </p:grpSpPr>
          <p:sp>
            <p:nvSpPr>
              <p:cNvPr id="871" name="Freeform 870">
                <a:extLst>
                  <a:ext uri="{FF2B5EF4-FFF2-40B4-BE49-F238E27FC236}">
                    <a16:creationId xmlns:a16="http://schemas.microsoft.com/office/drawing/2014/main" id="{889DD84E-4C6C-0530-FA00-E7B142382C9B}"/>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C8B22CAD-891D-58FC-96AB-E58B4B63815E}"/>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D0B171BC-4F2C-9C86-B4DA-823EACE64E43}"/>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63449988-1A33-1C9A-1E17-AD2AA92967EC}"/>
                </a:ext>
              </a:extLst>
            </p:cNvPr>
            <p:cNvGrpSpPr/>
            <p:nvPr/>
          </p:nvGrpSpPr>
          <p:grpSpPr>
            <a:xfrm rot="16200000">
              <a:off x="1537560" y="2579716"/>
              <a:ext cx="144365" cy="144426"/>
              <a:chOff x="8755774" y="2626688"/>
              <a:chExt cx="115866" cy="115915"/>
            </a:xfrm>
            <a:solidFill>
              <a:schemeClr val="bg1">
                <a:alpha val="10000"/>
              </a:schemeClr>
            </a:solidFill>
          </p:grpSpPr>
          <p:sp>
            <p:nvSpPr>
              <p:cNvPr id="875" name="Freeform 874">
                <a:extLst>
                  <a:ext uri="{FF2B5EF4-FFF2-40B4-BE49-F238E27FC236}">
                    <a16:creationId xmlns:a16="http://schemas.microsoft.com/office/drawing/2014/main" id="{8548B8BC-1B45-8690-3EB0-28F0BE6376C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8DC18264-39A7-540E-DF43-23F8CACD893A}"/>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05347536-9458-4714-0C43-6B0D9927145A}"/>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E63F1E3A-11E5-A1D1-4E67-3B65087B3455}"/>
                </a:ext>
              </a:extLst>
            </p:cNvPr>
            <p:cNvGrpSpPr/>
            <p:nvPr/>
          </p:nvGrpSpPr>
          <p:grpSpPr>
            <a:xfrm rot="16200000">
              <a:off x="2032046" y="2579716"/>
              <a:ext cx="144365" cy="144426"/>
              <a:chOff x="8755774" y="3051400"/>
              <a:chExt cx="115866" cy="115915"/>
            </a:xfrm>
            <a:solidFill>
              <a:schemeClr val="bg1">
                <a:alpha val="10000"/>
              </a:schemeClr>
            </a:solidFill>
          </p:grpSpPr>
          <p:sp>
            <p:nvSpPr>
              <p:cNvPr id="879" name="Freeform 878">
                <a:extLst>
                  <a:ext uri="{FF2B5EF4-FFF2-40B4-BE49-F238E27FC236}">
                    <a16:creationId xmlns:a16="http://schemas.microsoft.com/office/drawing/2014/main" id="{7A465CCE-D767-65CB-D0DF-84389CFAB848}"/>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334099DC-4E3B-D897-F13E-9A89EB60B479}"/>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286FEDC7-D70D-6BDF-F542-7B134232256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8C800C45-9B49-6BD0-0964-11AAA2E23FA6}"/>
                </a:ext>
              </a:extLst>
            </p:cNvPr>
            <p:cNvGrpSpPr/>
            <p:nvPr/>
          </p:nvGrpSpPr>
          <p:grpSpPr>
            <a:xfrm rot="16200000">
              <a:off x="2526532" y="2579716"/>
              <a:ext cx="144365" cy="144426"/>
              <a:chOff x="8755774" y="3476113"/>
              <a:chExt cx="115866" cy="115915"/>
            </a:xfrm>
            <a:solidFill>
              <a:schemeClr val="bg1">
                <a:alpha val="10000"/>
              </a:schemeClr>
            </a:solidFill>
          </p:grpSpPr>
          <p:sp>
            <p:nvSpPr>
              <p:cNvPr id="883" name="Freeform 882">
                <a:extLst>
                  <a:ext uri="{FF2B5EF4-FFF2-40B4-BE49-F238E27FC236}">
                    <a16:creationId xmlns:a16="http://schemas.microsoft.com/office/drawing/2014/main" id="{18AF24AB-F39C-44B1-D1EB-50C3B7783BDA}"/>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F65CCB49-BEE0-6531-19D1-E21E54319C89}"/>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7B3F1870-6FAA-F3AF-5961-11D046C2978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8370E6BA-8825-9D85-58D3-8EF5DC3CD70D}"/>
                </a:ext>
              </a:extLst>
            </p:cNvPr>
            <p:cNvGrpSpPr/>
            <p:nvPr/>
          </p:nvGrpSpPr>
          <p:grpSpPr>
            <a:xfrm rot="16200000">
              <a:off x="3021036" y="2579698"/>
              <a:ext cx="144365" cy="144462"/>
              <a:chOff x="8755774" y="3900798"/>
              <a:chExt cx="115866" cy="115944"/>
            </a:xfrm>
            <a:solidFill>
              <a:schemeClr val="bg1">
                <a:alpha val="10000"/>
              </a:schemeClr>
            </a:solidFill>
          </p:grpSpPr>
          <p:sp>
            <p:nvSpPr>
              <p:cNvPr id="887" name="Freeform 886">
                <a:extLst>
                  <a:ext uri="{FF2B5EF4-FFF2-40B4-BE49-F238E27FC236}">
                    <a16:creationId xmlns:a16="http://schemas.microsoft.com/office/drawing/2014/main" id="{1CCDCA14-83D6-B987-B2AF-8C32DE2C66B0}"/>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F5E85B99-BB8D-9524-4177-6A872110E4DB}"/>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5B5D00E5-20CF-F5E6-B205-F98C99E090DF}"/>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AE3E99B8-7100-04B1-FD25-0FCC0B1E1BB5}"/>
                </a:ext>
              </a:extLst>
            </p:cNvPr>
            <p:cNvGrpSpPr/>
            <p:nvPr/>
          </p:nvGrpSpPr>
          <p:grpSpPr>
            <a:xfrm rot="16200000">
              <a:off x="3515558" y="2579698"/>
              <a:ext cx="144365" cy="144462"/>
              <a:chOff x="8755774" y="4325511"/>
              <a:chExt cx="115866" cy="115944"/>
            </a:xfrm>
            <a:solidFill>
              <a:schemeClr val="bg1">
                <a:alpha val="10000"/>
              </a:schemeClr>
            </a:solidFill>
          </p:grpSpPr>
          <p:sp>
            <p:nvSpPr>
              <p:cNvPr id="891" name="Freeform 890">
                <a:extLst>
                  <a:ext uri="{FF2B5EF4-FFF2-40B4-BE49-F238E27FC236}">
                    <a16:creationId xmlns:a16="http://schemas.microsoft.com/office/drawing/2014/main" id="{B3710CB5-5002-88E5-9F21-35C376EBD4C9}"/>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78D587F8-9C9C-2609-6BDD-5BBF719D497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B31052E4-652F-1F74-356C-C261E97D9DB4}"/>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9EE3C2AF-E0BE-A0E1-BE24-ABB4A7EB08C6}"/>
                </a:ext>
              </a:extLst>
            </p:cNvPr>
            <p:cNvGrpSpPr/>
            <p:nvPr/>
          </p:nvGrpSpPr>
          <p:grpSpPr>
            <a:xfrm rot="16200000">
              <a:off x="4010080" y="2579698"/>
              <a:ext cx="144365" cy="144462"/>
              <a:chOff x="8755774" y="1352550"/>
              <a:chExt cx="115866" cy="115944"/>
            </a:xfrm>
            <a:solidFill>
              <a:schemeClr val="bg1">
                <a:alpha val="10000"/>
              </a:schemeClr>
            </a:solidFill>
          </p:grpSpPr>
          <p:sp>
            <p:nvSpPr>
              <p:cNvPr id="895" name="Freeform 894">
                <a:extLst>
                  <a:ext uri="{FF2B5EF4-FFF2-40B4-BE49-F238E27FC236}">
                    <a16:creationId xmlns:a16="http://schemas.microsoft.com/office/drawing/2014/main" id="{95191604-A16F-BBE7-65A6-7DD73EC680F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9125F749-16CE-B223-50F3-4B40E5E9BE5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2B03889D-3E52-CADF-50D3-B9E4B00CB5B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C0C42773-E1C0-050B-F351-925C31B85048}"/>
                </a:ext>
              </a:extLst>
            </p:cNvPr>
            <p:cNvGrpSpPr/>
            <p:nvPr/>
          </p:nvGrpSpPr>
          <p:grpSpPr>
            <a:xfrm rot="16200000">
              <a:off x="4504602" y="2579698"/>
              <a:ext cx="144365" cy="144462"/>
              <a:chOff x="8755774" y="1777262"/>
              <a:chExt cx="115866" cy="115944"/>
            </a:xfrm>
            <a:solidFill>
              <a:schemeClr val="bg1">
                <a:alpha val="10000"/>
              </a:schemeClr>
            </a:solidFill>
          </p:grpSpPr>
          <p:sp>
            <p:nvSpPr>
              <p:cNvPr id="899" name="Freeform 898">
                <a:extLst>
                  <a:ext uri="{FF2B5EF4-FFF2-40B4-BE49-F238E27FC236}">
                    <a16:creationId xmlns:a16="http://schemas.microsoft.com/office/drawing/2014/main" id="{2ECDA0AE-328C-28AB-68F3-7EF3F2B82D8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1536C147-63C7-5C49-C270-C8A39B93F61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C18D2718-8945-E993-BA8C-218E6CAFB05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995D3F3E-6CB2-C84B-4B6A-7505C92B81C1}"/>
                </a:ext>
              </a:extLst>
            </p:cNvPr>
            <p:cNvGrpSpPr/>
            <p:nvPr/>
          </p:nvGrpSpPr>
          <p:grpSpPr>
            <a:xfrm rot="16200000">
              <a:off x="4999124" y="2579698"/>
              <a:ext cx="144365" cy="144462"/>
              <a:chOff x="8755774" y="1777262"/>
              <a:chExt cx="115866" cy="115944"/>
            </a:xfrm>
            <a:solidFill>
              <a:schemeClr val="bg1">
                <a:alpha val="10000"/>
              </a:schemeClr>
            </a:solidFill>
          </p:grpSpPr>
          <p:sp>
            <p:nvSpPr>
              <p:cNvPr id="903" name="Freeform 902">
                <a:extLst>
                  <a:ext uri="{FF2B5EF4-FFF2-40B4-BE49-F238E27FC236}">
                    <a16:creationId xmlns:a16="http://schemas.microsoft.com/office/drawing/2014/main" id="{FB3AEA66-72D8-E566-BD75-F5BFF5BB3E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F8A81294-7469-0744-E0A1-43868AE6012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9A418F4A-5DF9-B693-804D-303A8652F6D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F7CB323C-DB1D-8ED5-4C3B-FE68F415BBBA}"/>
                </a:ext>
              </a:extLst>
            </p:cNvPr>
            <p:cNvGrpSpPr/>
            <p:nvPr/>
          </p:nvGrpSpPr>
          <p:grpSpPr>
            <a:xfrm rot="16200000">
              <a:off x="5493646" y="2579698"/>
              <a:ext cx="144365" cy="144462"/>
              <a:chOff x="8755774" y="1777262"/>
              <a:chExt cx="115866" cy="115944"/>
            </a:xfrm>
            <a:solidFill>
              <a:schemeClr val="bg1">
                <a:alpha val="10000"/>
              </a:schemeClr>
            </a:solidFill>
          </p:grpSpPr>
          <p:sp>
            <p:nvSpPr>
              <p:cNvPr id="907" name="Freeform 906">
                <a:extLst>
                  <a:ext uri="{FF2B5EF4-FFF2-40B4-BE49-F238E27FC236}">
                    <a16:creationId xmlns:a16="http://schemas.microsoft.com/office/drawing/2014/main" id="{EB245B1C-9A5F-C998-0B54-799D8B10ECA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4FFAD550-1C31-96A8-783C-71C1E049305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F60B7620-6481-EEAB-C92C-7B962D2575F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1F8047C6-D63B-AECB-5112-BB2ADEB6F95B}"/>
                </a:ext>
              </a:extLst>
            </p:cNvPr>
            <p:cNvGrpSpPr/>
            <p:nvPr/>
          </p:nvGrpSpPr>
          <p:grpSpPr>
            <a:xfrm rot="16200000">
              <a:off x="5988168" y="2579698"/>
              <a:ext cx="144365" cy="144462"/>
              <a:chOff x="8755774" y="1777262"/>
              <a:chExt cx="115866" cy="115944"/>
            </a:xfrm>
            <a:solidFill>
              <a:schemeClr val="bg1">
                <a:alpha val="10000"/>
              </a:schemeClr>
            </a:solidFill>
          </p:grpSpPr>
          <p:sp>
            <p:nvSpPr>
              <p:cNvPr id="911" name="Freeform 910">
                <a:extLst>
                  <a:ext uri="{FF2B5EF4-FFF2-40B4-BE49-F238E27FC236}">
                    <a16:creationId xmlns:a16="http://schemas.microsoft.com/office/drawing/2014/main" id="{9D7DF905-728B-B096-CC69-0BAEE748B8E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1FC94357-CDB4-1C57-D2B1-CF978A8254C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1EC096E1-948E-AA60-2891-DBE257A9DD8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B38A8E96-CC62-6B11-8E1E-DB258F6B431F}"/>
                </a:ext>
              </a:extLst>
            </p:cNvPr>
            <p:cNvGrpSpPr/>
            <p:nvPr/>
          </p:nvGrpSpPr>
          <p:grpSpPr>
            <a:xfrm rot="16200000">
              <a:off x="6482690" y="2579698"/>
              <a:ext cx="144365" cy="144462"/>
              <a:chOff x="8755774" y="1777262"/>
              <a:chExt cx="115866" cy="115944"/>
            </a:xfrm>
            <a:solidFill>
              <a:schemeClr val="bg1">
                <a:alpha val="10000"/>
              </a:schemeClr>
            </a:solidFill>
          </p:grpSpPr>
          <p:sp>
            <p:nvSpPr>
              <p:cNvPr id="915" name="Freeform 914">
                <a:extLst>
                  <a:ext uri="{FF2B5EF4-FFF2-40B4-BE49-F238E27FC236}">
                    <a16:creationId xmlns:a16="http://schemas.microsoft.com/office/drawing/2014/main" id="{CB905EBF-8129-F887-C551-78DD0E492AE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8C3C1D9D-39A6-7293-0071-E9FF0675F28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C1576D3F-3472-ACE6-4E32-7E195E1DF7A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F66A1188-9E1C-AB1D-A020-D7BC3FC9DBA6}"/>
                </a:ext>
              </a:extLst>
            </p:cNvPr>
            <p:cNvGrpSpPr/>
            <p:nvPr/>
          </p:nvGrpSpPr>
          <p:grpSpPr>
            <a:xfrm rot="16200000">
              <a:off x="6977212" y="2579698"/>
              <a:ext cx="144365" cy="144462"/>
              <a:chOff x="8755774" y="1777262"/>
              <a:chExt cx="115866" cy="115944"/>
            </a:xfrm>
            <a:solidFill>
              <a:schemeClr val="bg1">
                <a:alpha val="10000"/>
              </a:schemeClr>
            </a:solidFill>
          </p:grpSpPr>
          <p:sp>
            <p:nvSpPr>
              <p:cNvPr id="919" name="Freeform 918">
                <a:extLst>
                  <a:ext uri="{FF2B5EF4-FFF2-40B4-BE49-F238E27FC236}">
                    <a16:creationId xmlns:a16="http://schemas.microsoft.com/office/drawing/2014/main" id="{9CC8A997-8C5D-AA50-314B-13C6DA28364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E89959D5-CF4B-6F8F-B309-46AC5F507D6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DFCD554F-9B09-1FDA-8F8E-60AD17CCE7A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DDA32660-CAD3-FB4C-9673-5CA0116FA6D3}"/>
                </a:ext>
              </a:extLst>
            </p:cNvPr>
            <p:cNvGrpSpPr/>
            <p:nvPr/>
          </p:nvGrpSpPr>
          <p:grpSpPr>
            <a:xfrm rot="16200000">
              <a:off x="7471734" y="2579698"/>
              <a:ext cx="144365" cy="144462"/>
              <a:chOff x="8755774" y="1777262"/>
              <a:chExt cx="115866" cy="115944"/>
            </a:xfrm>
            <a:solidFill>
              <a:schemeClr val="bg1">
                <a:alpha val="10000"/>
              </a:schemeClr>
            </a:solidFill>
          </p:grpSpPr>
          <p:sp>
            <p:nvSpPr>
              <p:cNvPr id="923" name="Freeform 922">
                <a:extLst>
                  <a:ext uri="{FF2B5EF4-FFF2-40B4-BE49-F238E27FC236}">
                    <a16:creationId xmlns:a16="http://schemas.microsoft.com/office/drawing/2014/main" id="{0262B600-D510-C8A4-2D15-35BC0DCE78C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135CF7E0-D1A4-798A-1258-2DDEF7FB69D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982CCB74-B42E-7005-0B9D-1D2C11E988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B339C731-6D7F-4DDA-9A6E-73F438CB72E9}"/>
                </a:ext>
              </a:extLst>
            </p:cNvPr>
            <p:cNvGrpSpPr/>
            <p:nvPr/>
          </p:nvGrpSpPr>
          <p:grpSpPr>
            <a:xfrm rot="16200000">
              <a:off x="7966256" y="2579698"/>
              <a:ext cx="144365" cy="144462"/>
              <a:chOff x="8755774" y="1777262"/>
              <a:chExt cx="115866" cy="115944"/>
            </a:xfrm>
            <a:solidFill>
              <a:schemeClr val="bg1">
                <a:alpha val="10000"/>
              </a:schemeClr>
            </a:solidFill>
          </p:grpSpPr>
          <p:sp>
            <p:nvSpPr>
              <p:cNvPr id="927" name="Freeform 926">
                <a:extLst>
                  <a:ext uri="{FF2B5EF4-FFF2-40B4-BE49-F238E27FC236}">
                    <a16:creationId xmlns:a16="http://schemas.microsoft.com/office/drawing/2014/main" id="{370B6AA4-BC61-0250-F144-32F71383ACD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6077ED78-FC5D-D2C4-0B9D-2F58B4FA64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8714F564-0021-6756-E8B0-94E9181987D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B0EF3F14-F987-3044-F818-259B47E08C7D}"/>
                </a:ext>
              </a:extLst>
            </p:cNvPr>
            <p:cNvGrpSpPr/>
            <p:nvPr/>
          </p:nvGrpSpPr>
          <p:grpSpPr>
            <a:xfrm rot="16200000">
              <a:off x="8460778" y="2579698"/>
              <a:ext cx="144365" cy="144462"/>
              <a:chOff x="8755774" y="1777262"/>
              <a:chExt cx="115866" cy="115944"/>
            </a:xfrm>
            <a:solidFill>
              <a:schemeClr val="bg1">
                <a:alpha val="10000"/>
              </a:schemeClr>
            </a:solidFill>
          </p:grpSpPr>
          <p:sp>
            <p:nvSpPr>
              <p:cNvPr id="931" name="Freeform 930">
                <a:extLst>
                  <a:ext uri="{FF2B5EF4-FFF2-40B4-BE49-F238E27FC236}">
                    <a16:creationId xmlns:a16="http://schemas.microsoft.com/office/drawing/2014/main" id="{EAF59EB9-A9C5-6861-7ECB-375558852D5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72A2B190-584F-89DC-84C6-1A31EED36DC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B6EBEC98-3ED5-EFD5-7915-865D202B97E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75AE39D8-BCA9-6FCB-717B-5E335BF4955B}"/>
                </a:ext>
              </a:extLst>
            </p:cNvPr>
            <p:cNvGrpSpPr/>
            <p:nvPr/>
          </p:nvGrpSpPr>
          <p:grpSpPr>
            <a:xfrm rot="16200000">
              <a:off x="8955296" y="2579698"/>
              <a:ext cx="144365" cy="144462"/>
              <a:chOff x="8755774" y="1777262"/>
              <a:chExt cx="115866" cy="115944"/>
            </a:xfrm>
            <a:solidFill>
              <a:schemeClr val="bg1">
                <a:alpha val="10000"/>
              </a:schemeClr>
            </a:solidFill>
          </p:grpSpPr>
          <p:sp>
            <p:nvSpPr>
              <p:cNvPr id="935" name="Freeform 934">
                <a:extLst>
                  <a:ext uri="{FF2B5EF4-FFF2-40B4-BE49-F238E27FC236}">
                    <a16:creationId xmlns:a16="http://schemas.microsoft.com/office/drawing/2014/main" id="{30A983F8-4688-9CF3-53E2-02830187158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29553EEF-935B-B78A-EE2B-21D0F45F0EE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1813BB75-6906-B427-3ACF-36CCEA0484A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2F1886CD-6A2B-1916-56C0-4210D9C8D6C2}"/>
                </a:ext>
              </a:extLst>
            </p:cNvPr>
            <p:cNvGrpSpPr/>
            <p:nvPr/>
          </p:nvGrpSpPr>
          <p:grpSpPr>
            <a:xfrm rot="16200000">
              <a:off x="54048" y="2955197"/>
              <a:ext cx="144365" cy="144462"/>
              <a:chOff x="8755774" y="1352550"/>
              <a:chExt cx="115866" cy="115944"/>
            </a:xfrm>
            <a:solidFill>
              <a:schemeClr val="bg1">
                <a:alpha val="10000"/>
              </a:schemeClr>
            </a:solidFill>
          </p:grpSpPr>
          <p:sp>
            <p:nvSpPr>
              <p:cNvPr id="939" name="Freeform 938">
                <a:extLst>
                  <a:ext uri="{FF2B5EF4-FFF2-40B4-BE49-F238E27FC236}">
                    <a16:creationId xmlns:a16="http://schemas.microsoft.com/office/drawing/2014/main" id="{3475DE32-C89A-73DE-4F70-7F60AFF3ED3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A0ABA385-094D-0767-FA44-B190359CDB7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9D19E790-7B9E-D7A4-D372-3F207A9C91D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525B7038-5A5A-58D3-B685-5AA005262999}"/>
                </a:ext>
              </a:extLst>
            </p:cNvPr>
            <p:cNvGrpSpPr/>
            <p:nvPr/>
          </p:nvGrpSpPr>
          <p:grpSpPr>
            <a:xfrm rot="16200000">
              <a:off x="548570" y="2955197"/>
              <a:ext cx="144365" cy="144462"/>
              <a:chOff x="8755774" y="1777262"/>
              <a:chExt cx="115866" cy="115944"/>
            </a:xfrm>
            <a:solidFill>
              <a:schemeClr val="bg1">
                <a:alpha val="10000"/>
              </a:schemeClr>
            </a:solidFill>
          </p:grpSpPr>
          <p:sp>
            <p:nvSpPr>
              <p:cNvPr id="943" name="Freeform 942">
                <a:extLst>
                  <a:ext uri="{FF2B5EF4-FFF2-40B4-BE49-F238E27FC236}">
                    <a16:creationId xmlns:a16="http://schemas.microsoft.com/office/drawing/2014/main" id="{E3AA9806-35D2-63A1-1091-F86B25ED9EF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8A8B2358-D01D-4685-419E-DCE4248A163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B48F179D-2158-9586-22A7-9001E0B9201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2AF6A93B-9EDC-DAA7-6DEF-A5A230A1604D}"/>
                </a:ext>
              </a:extLst>
            </p:cNvPr>
            <p:cNvGrpSpPr/>
            <p:nvPr/>
          </p:nvGrpSpPr>
          <p:grpSpPr>
            <a:xfrm rot="16200000">
              <a:off x="1043074" y="2955215"/>
              <a:ext cx="144365" cy="144426"/>
              <a:chOff x="8755774" y="2201975"/>
              <a:chExt cx="115866" cy="115915"/>
            </a:xfrm>
            <a:solidFill>
              <a:schemeClr val="bg1">
                <a:alpha val="10000"/>
              </a:schemeClr>
            </a:solidFill>
          </p:grpSpPr>
          <p:sp>
            <p:nvSpPr>
              <p:cNvPr id="947" name="Freeform 946">
                <a:extLst>
                  <a:ext uri="{FF2B5EF4-FFF2-40B4-BE49-F238E27FC236}">
                    <a16:creationId xmlns:a16="http://schemas.microsoft.com/office/drawing/2014/main" id="{7EE93F85-D7D3-2E55-FDC2-432C7BC199C1}"/>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FF95486A-8910-E9CD-8ADE-A2113680036D}"/>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6CF74898-FA69-80ED-7198-CBD49E9552D2}"/>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F0CB0F7E-6B02-C859-21AC-87F7E075140D}"/>
                </a:ext>
              </a:extLst>
            </p:cNvPr>
            <p:cNvGrpSpPr/>
            <p:nvPr/>
          </p:nvGrpSpPr>
          <p:grpSpPr>
            <a:xfrm rot="16200000">
              <a:off x="1537560" y="2955215"/>
              <a:ext cx="144365" cy="144426"/>
              <a:chOff x="8755774" y="2626688"/>
              <a:chExt cx="115866" cy="115915"/>
            </a:xfrm>
            <a:solidFill>
              <a:schemeClr val="bg1">
                <a:alpha val="10000"/>
              </a:schemeClr>
            </a:solidFill>
          </p:grpSpPr>
          <p:sp>
            <p:nvSpPr>
              <p:cNvPr id="951" name="Freeform 950">
                <a:extLst>
                  <a:ext uri="{FF2B5EF4-FFF2-40B4-BE49-F238E27FC236}">
                    <a16:creationId xmlns:a16="http://schemas.microsoft.com/office/drawing/2014/main" id="{0222CBF0-99A8-E01D-E15E-558B23B6CB07}"/>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ED8A8EDA-FA66-0700-C74B-636CF08756CF}"/>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BC07356D-F81D-7005-A6CF-289439DB4FEF}"/>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455B06A5-1358-CBD7-D3F7-22F0AE1C096B}"/>
                </a:ext>
              </a:extLst>
            </p:cNvPr>
            <p:cNvGrpSpPr/>
            <p:nvPr/>
          </p:nvGrpSpPr>
          <p:grpSpPr>
            <a:xfrm rot="16200000">
              <a:off x="2032046" y="2955215"/>
              <a:ext cx="144365" cy="144426"/>
              <a:chOff x="8755774" y="3051400"/>
              <a:chExt cx="115866" cy="115915"/>
            </a:xfrm>
            <a:solidFill>
              <a:schemeClr val="bg1">
                <a:alpha val="10000"/>
              </a:schemeClr>
            </a:solidFill>
          </p:grpSpPr>
          <p:sp>
            <p:nvSpPr>
              <p:cNvPr id="955" name="Freeform 954">
                <a:extLst>
                  <a:ext uri="{FF2B5EF4-FFF2-40B4-BE49-F238E27FC236}">
                    <a16:creationId xmlns:a16="http://schemas.microsoft.com/office/drawing/2014/main" id="{9506ACE6-255C-AC66-EA49-1FA0D33A019D}"/>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E871C439-8E4C-2286-3298-1BF795267A8F}"/>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C7177727-6492-5069-6188-D230D05ABB38}"/>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41BE2114-2E41-A0E4-41FA-2B56FC2F19C1}"/>
                </a:ext>
              </a:extLst>
            </p:cNvPr>
            <p:cNvGrpSpPr/>
            <p:nvPr/>
          </p:nvGrpSpPr>
          <p:grpSpPr>
            <a:xfrm rot="16200000">
              <a:off x="2526532" y="2955215"/>
              <a:ext cx="144365" cy="144426"/>
              <a:chOff x="8755774" y="3476113"/>
              <a:chExt cx="115866" cy="115915"/>
            </a:xfrm>
            <a:solidFill>
              <a:schemeClr val="bg1">
                <a:alpha val="10000"/>
              </a:schemeClr>
            </a:solidFill>
          </p:grpSpPr>
          <p:sp>
            <p:nvSpPr>
              <p:cNvPr id="959" name="Freeform 958">
                <a:extLst>
                  <a:ext uri="{FF2B5EF4-FFF2-40B4-BE49-F238E27FC236}">
                    <a16:creationId xmlns:a16="http://schemas.microsoft.com/office/drawing/2014/main" id="{B3F29717-CAED-434A-54C1-F477FE1F5F6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57956A7A-AF52-CA93-BBD2-DF800A49273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6BF85BF6-3AFA-13BD-B81A-1DB8453D4B61}"/>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73E5D680-7129-DFD0-EA5A-C65C3B8296FE}"/>
                </a:ext>
              </a:extLst>
            </p:cNvPr>
            <p:cNvGrpSpPr/>
            <p:nvPr/>
          </p:nvGrpSpPr>
          <p:grpSpPr>
            <a:xfrm rot="16200000">
              <a:off x="3021036" y="2955197"/>
              <a:ext cx="144365" cy="144462"/>
              <a:chOff x="8755774" y="3900798"/>
              <a:chExt cx="115866" cy="115944"/>
            </a:xfrm>
            <a:solidFill>
              <a:schemeClr val="bg1">
                <a:alpha val="10000"/>
              </a:schemeClr>
            </a:solidFill>
          </p:grpSpPr>
          <p:sp>
            <p:nvSpPr>
              <p:cNvPr id="963" name="Freeform 962">
                <a:extLst>
                  <a:ext uri="{FF2B5EF4-FFF2-40B4-BE49-F238E27FC236}">
                    <a16:creationId xmlns:a16="http://schemas.microsoft.com/office/drawing/2014/main" id="{50933683-5268-EC8B-A646-B7AE1F95EC5F}"/>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F75C0D08-6629-8380-59E5-7E306638F05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5B71456E-D9EC-15CA-7019-B286D29066D6}"/>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0FB16E88-0633-8AAB-7666-5C5FA8614E37}"/>
                </a:ext>
              </a:extLst>
            </p:cNvPr>
            <p:cNvGrpSpPr/>
            <p:nvPr/>
          </p:nvGrpSpPr>
          <p:grpSpPr>
            <a:xfrm rot="16200000">
              <a:off x="3515558" y="2955197"/>
              <a:ext cx="144365" cy="144462"/>
              <a:chOff x="8755774" y="4325511"/>
              <a:chExt cx="115866" cy="115944"/>
            </a:xfrm>
            <a:solidFill>
              <a:schemeClr val="bg1">
                <a:alpha val="10000"/>
              </a:schemeClr>
            </a:solidFill>
          </p:grpSpPr>
          <p:sp>
            <p:nvSpPr>
              <p:cNvPr id="967" name="Freeform 966">
                <a:extLst>
                  <a:ext uri="{FF2B5EF4-FFF2-40B4-BE49-F238E27FC236}">
                    <a16:creationId xmlns:a16="http://schemas.microsoft.com/office/drawing/2014/main" id="{3E9E1839-BC2D-0F78-3DC5-2E836585493F}"/>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D86E4F5C-AA21-6EC7-4EFC-582A37E54A6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FE3ABFFB-93F8-7C63-CB5D-94D96C6A6C17}"/>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C75A8D4C-F95E-6DF9-AC7B-34A7BD7FC75F}"/>
                </a:ext>
              </a:extLst>
            </p:cNvPr>
            <p:cNvGrpSpPr/>
            <p:nvPr/>
          </p:nvGrpSpPr>
          <p:grpSpPr>
            <a:xfrm rot="16200000">
              <a:off x="4010080" y="2955197"/>
              <a:ext cx="144365" cy="144462"/>
              <a:chOff x="8755774" y="1352550"/>
              <a:chExt cx="115866" cy="115944"/>
            </a:xfrm>
            <a:solidFill>
              <a:schemeClr val="bg1">
                <a:alpha val="10000"/>
              </a:schemeClr>
            </a:solidFill>
          </p:grpSpPr>
          <p:sp>
            <p:nvSpPr>
              <p:cNvPr id="971" name="Freeform 970">
                <a:extLst>
                  <a:ext uri="{FF2B5EF4-FFF2-40B4-BE49-F238E27FC236}">
                    <a16:creationId xmlns:a16="http://schemas.microsoft.com/office/drawing/2014/main" id="{F130FDB4-FA15-36EC-25D1-A89E4D2AB3D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61D216A5-BD8F-248B-CD16-B14FC8E3B32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DA2445C0-5BD4-EAEA-BD35-9A0AC442FD8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5DC5671C-DE5E-B63C-978B-09FD923F420F}"/>
                </a:ext>
              </a:extLst>
            </p:cNvPr>
            <p:cNvGrpSpPr/>
            <p:nvPr/>
          </p:nvGrpSpPr>
          <p:grpSpPr>
            <a:xfrm rot="16200000">
              <a:off x="4504602" y="2955197"/>
              <a:ext cx="144365" cy="144462"/>
              <a:chOff x="8755774" y="1777262"/>
              <a:chExt cx="115866" cy="115944"/>
            </a:xfrm>
            <a:solidFill>
              <a:schemeClr val="bg1">
                <a:alpha val="10000"/>
              </a:schemeClr>
            </a:solidFill>
          </p:grpSpPr>
          <p:sp>
            <p:nvSpPr>
              <p:cNvPr id="975" name="Freeform 974">
                <a:extLst>
                  <a:ext uri="{FF2B5EF4-FFF2-40B4-BE49-F238E27FC236}">
                    <a16:creationId xmlns:a16="http://schemas.microsoft.com/office/drawing/2014/main" id="{56B93788-7277-BD8B-7FD2-DA5CFEEBBC2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8D4CF0A5-8181-2FEC-AF9F-A636CADAF3F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295F1E0C-EE4D-7AAF-507B-CBF96639802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ACDA23A9-45AA-DAF7-42CE-5FC6823ABF7A}"/>
                </a:ext>
              </a:extLst>
            </p:cNvPr>
            <p:cNvGrpSpPr/>
            <p:nvPr/>
          </p:nvGrpSpPr>
          <p:grpSpPr>
            <a:xfrm rot="16200000">
              <a:off x="4999124" y="2955197"/>
              <a:ext cx="144365" cy="144462"/>
              <a:chOff x="8755774" y="1777262"/>
              <a:chExt cx="115866" cy="115944"/>
            </a:xfrm>
            <a:solidFill>
              <a:schemeClr val="bg1">
                <a:alpha val="10000"/>
              </a:schemeClr>
            </a:solidFill>
          </p:grpSpPr>
          <p:sp>
            <p:nvSpPr>
              <p:cNvPr id="979" name="Freeform 978">
                <a:extLst>
                  <a:ext uri="{FF2B5EF4-FFF2-40B4-BE49-F238E27FC236}">
                    <a16:creationId xmlns:a16="http://schemas.microsoft.com/office/drawing/2014/main" id="{0AA7B56E-6192-090F-D8E6-7C505F59C6C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27ED7119-D05A-5087-6DDA-C33689CD16C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868291B0-F85F-F737-CB3B-8BD5571B47E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5A2EDC1B-8280-5A94-0B00-A87C1A3CA8F3}"/>
                </a:ext>
              </a:extLst>
            </p:cNvPr>
            <p:cNvGrpSpPr/>
            <p:nvPr/>
          </p:nvGrpSpPr>
          <p:grpSpPr>
            <a:xfrm rot="16200000">
              <a:off x="5493646" y="2955197"/>
              <a:ext cx="144365" cy="144462"/>
              <a:chOff x="8755774" y="1777262"/>
              <a:chExt cx="115866" cy="115944"/>
            </a:xfrm>
            <a:solidFill>
              <a:schemeClr val="bg1">
                <a:alpha val="10000"/>
              </a:schemeClr>
            </a:solidFill>
          </p:grpSpPr>
          <p:sp>
            <p:nvSpPr>
              <p:cNvPr id="983" name="Freeform 982">
                <a:extLst>
                  <a:ext uri="{FF2B5EF4-FFF2-40B4-BE49-F238E27FC236}">
                    <a16:creationId xmlns:a16="http://schemas.microsoft.com/office/drawing/2014/main" id="{5C7138BE-9E27-050B-EBFD-B38F43AE061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906B3D46-6C92-29D8-9641-F99D34E1B6E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D0A2E363-F434-9B45-E31D-A72BEC3A28C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6A522B47-7173-ADE6-40D3-D99F84DB3695}"/>
                </a:ext>
              </a:extLst>
            </p:cNvPr>
            <p:cNvGrpSpPr/>
            <p:nvPr/>
          </p:nvGrpSpPr>
          <p:grpSpPr>
            <a:xfrm rot="16200000">
              <a:off x="5988168" y="2955197"/>
              <a:ext cx="144365" cy="144462"/>
              <a:chOff x="8755774" y="1777262"/>
              <a:chExt cx="115866" cy="115944"/>
            </a:xfrm>
            <a:solidFill>
              <a:schemeClr val="bg1">
                <a:alpha val="10000"/>
              </a:schemeClr>
            </a:solidFill>
          </p:grpSpPr>
          <p:sp>
            <p:nvSpPr>
              <p:cNvPr id="987" name="Freeform 986">
                <a:extLst>
                  <a:ext uri="{FF2B5EF4-FFF2-40B4-BE49-F238E27FC236}">
                    <a16:creationId xmlns:a16="http://schemas.microsoft.com/office/drawing/2014/main" id="{E26CC89F-7AD5-B8BD-9380-1420A335A31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1A69A302-8123-6AE4-2158-C7F64C69ABB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1B2B7196-8230-23FF-57E2-A7885FBCAEE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574B8D09-945E-3FB1-401D-9CB71E066393}"/>
                </a:ext>
              </a:extLst>
            </p:cNvPr>
            <p:cNvGrpSpPr/>
            <p:nvPr/>
          </p:nvGrpSpPr>
          <p:grpSpPr>
            <a:xfrm rot="16200000">
              <a:off x="6482690" y="2955197"/>
              <a:ext cx="144365" cy="144462"/>
              <a:chOff x="8755774" y="1777262"/>
              <a:chExt cx="115866" cy="115944"/>
            </a:xfrm>
            <a:solidFill>
              <a:schemeClr val="bg1">
                <a:alpha val="10000"/>
              </a:schemeClr>
            </a:solidFill>
          </p:grpSpPr>
          <p:sp>
            <p:nvSpPr>
              <p:cNvPr id="991" name="Freeform 990">
                <a:extLst>
                  <a:ext uri="{FF2B5EF4-FFF2-40B4-BE49-F238E27FC236}">
                    <a16:creationId xmlns:a16="http://schemas.microsoft.com/office/drawing/2014/main" id="{6A07EAC0-CF38-F138-3F50-84F115C16A1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EE45151B-E114-9963-993A-13A5818DE9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20A9C958-C2CD-B308-9CCE-6EDC487C1BC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B391FD97-E44F-8E14-EFAB-0D4C0C44D2AD}"/>
                </a:ext>
              </a:extLst>
            </p:cNvPr>
            <p:cNvGrpSpPr/>
            <p:nvPr/>
          </p:nvGrpSpPr>
          <p:grpSpPr>
            <a:xfrm rot="16200000">
              <a:off x="6977212" y="2955197"/>
              <a:ext cx="144365" cy="144462"/>
              <a:chOff x="8755774" y="1777262"/>
              <a:chExt cx="115866" cy="115944"/>
            </a:xfrm>
            <a:solidFill>
              <a:schemeClr val="bg1">
                <a:alpha val="10000"/>
              </a:schemeClr>
            </a:solidFill>
          </p:grpSpPr>
          <p:sp>
            <p:nvSpPr>
              <p:cNvPr id="995" name="Freeform 994">
                <a:extLst>
                  <a:ext uri="{FF2B5EF4-FFF2-40B4-BE49-F238E27FC236}">
                    <a16:creationId xmlns:a16="http://schemas.microsoft.com/office/drawing/2014/main" id="{A8C925D5-3038-DAA3-0210-CA5BF7DCD3A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8594B728-F2E6-981A-0816-BD5BB7293A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C46B51B8-8E11-2355-76D8-B8B82F6D6E3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6EEF1488-BEF0-D189-2351-36847DDF1FC5}"/>
                </a:ext>
              </a:extLst>
            </p:cNvPr>
            <p:cNvGrpSpPr/>
            <p:nvPr/>
          </p:nvGrpSpPr>
          <p:grpSpPr>
            <a:xfrm rot="16200000">
              <a:off x="7471734" y="2955197"/>
              <a:ext cx="144365" cy="144462"/>
              <a:chOff x="8755774" y="1777262"/>
              <a:chExt cx="115866" cy="115944"/>
            </a:xfrm>
            <a:solidFill>
              <a:schemeClr val="bg1">
                <a:alpha val="10000"/>
              </a:schemeClr>
            </a:solidFill>
          </p:grpSpPr>
          <p:sp>
            <p:nvSpPr>
              <p:cNvPr id="999" name="Freeform 998">
                <a:extLst>
                  <a:ext uri="{FF2B5EF4-FFF2-40B4-BE49-F238E27FC236}">
                    <a16:creationId xmlns:a16="http://schemas.microsoft.com/office/drawing/2014/main" id="{1589FA9C-8BC0-B8BA-AEA1-2144E54B0F1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40223EFE-7F9D-50FD-5798-4B23587AA4C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C2F086C5-819E-B48B-DB91-A9592B2D77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E6B7DB6C-0F19-9378-1380-99F1D6034E0B}"/>
                </a:ext>
              </a:extLst>
            </p:cNvPr>
            <p:cNvGrpSpPr/>
            <p:nvPr/>
          </p:nvGrpSpPr>
          <p:grpSpPr>
            <a:xfrm rot="16200000">
              <a:off x="7966256" y="2955197"/>
              <a:ext cx="144365" cy="144462"/>
              <a:chOff x="8755774" y="1777262"/>
              <a:chExt cx="115866" cy="115944"/>
            </a:xfrm>
            <a:solidFill>
              <a:schemeClr val="bg1">
                <a:alpha val="10000"/>
              </a:schemeClr>
            </a:solidFill>
          </p:grpSpPr>
          <p:sp>
            <p:nvSpPr>
              <p:cNvPr id="1003" name="Freeform 1002">
                <a:extLst>
                  <a:ext uri="{FF2B5EF4-FFF2-40B4-BE49-F238E27FC236}">
                    <a16:creationId xmlns:a16="http://schemas.microsoft.com/office/drawing/2014/main" id="{7DE135B3-4FD5-47FF-EE15-967812DF921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79EC1F00-9197-DE7C-4CF9-D19E5DDE01A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4C05BAC6-F582-C55F-4446-A9BDF81108B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5DBB370E-91BB-8887-09E9-460DFEF45300}"/>
                </a:ext>
              </a:extLst>
            </p:cNvPr>
            <p:cNvGrpSpPr/>
            <p:nvPr/>
          </p:nvGrpSpPr>
          <p:grpSpPr>
            <a:xfrm rot="16200000">
              <a:off x="8460778" y="2955197"/>
              <a:ext cx="144365" cy="144462"/>
              <a:chOff x="8755774" y="1777262"/>
              <a:chExt cx="115866" cy="115944"/>
            </a:xfrm>
            <a:solidFill>
              <a:schemeClr val="bg1">
                <a:alpha val="10000"/>
              </a:schemeClr>
            </a:solidFill>
          </p:grpSpPr>
          <p:sp>
            <p:nvSpPr>
              <p:cNvPr id="1007" name="Freeform 1006">
                <a:extLst>
                  <a:ext uri="{FF2B5EF4-FFF2-40B4-BE49-F238E27FC236}">
                    <a16:creationId xmlns:a16="http://schemas.microsoft.com/office/drawing/2014/main" id="{8F50188D-F0AB-28D1-789D-4D3913157FF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40D67144-64C5-4270-27C5-C76544CBDD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29DB162C-B00E-4E03-5AB6-392E7A0FC94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D25F9548-58B4-55AE-CE11-BC4FD5199A48}"/>
                </a:ext>
              </a:extLst>
            </p:cNvPr>
            <p:cNvGrpSpPr/>
            <p:nvPr/>
          </p:nvGrpSpPr>
          <p:grpSpPr>
            <a:xfrm rot="16200000">
              <a:off x="8955296" y="2955197"/>
              <a:ext cx="144365" cy="144462"/>
              <a:chOff x="8755774" y="1777262"/>
              <a:chExt cx="115866" cy="115944"/>
            </a:xfrm>
            <a:solidFill>
              <a:schemeClr val="bg1">
                <a:alpha val="10000"/>
              </a:schemeClr>
            </a:solidFill>
          </p:grpSpPr>
          <p:sp>
            <p:nvSpPr>
              <p:cNvPr id="1011" name="Freeform 1010">
                <a:extLst>
                  <a:ext uri="{FF2B5EF4-FFF2-40B4-BE49-F238E27FC236}">
                    <a16:creationId xmlns:a16="http://schemas.microsoft.com/office/drawing/2014/main" id="{45FD6964-3EF7-48F7-FF5D-F5645165C7E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B1EA8616-E0DA-3525-2B0B-BFDDC025088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0AB5B36A-DB35-A793-9412-50241D449DB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BC8C4280-CE9D-B91B-D173-1FB8A1C84C25}"/>
                </a:ext>
              </a:extLst>
            </p:cNvPr>
            <p:cNvGrpSpPr/>
            <p:nvPr/>
          </p:nvGrpSpPr>
          <p:grpSpPr>
            <a:xfrm rot="16200000">
              <a:off x="54048" y="3330696"/>
              <a:ext cx="144365" cy="144462"/>
              <a:chOff x="8755774" y="1352550"/>
              <a:chExt cx="115866" cy="115944"/>
            </a:xfrm>
            <a:solidFill>
              <a:schemeClr val="bg1">
                <a:alpha val="10000"/>
              </a:schemeClr>
            </a:solidFill>
          </p:grpSpPr>
          <p:sp>
            <p:nvSpPr>
              <p:cNvPr id="1015" name="Freeform 1014">
                <a:extLst>
                  <a:ext uri="{FF2B5EF4-FFF2-40B4-BE49-F238E27FC236}">
                    <a16:creationId xmlns:a16="http://schemas.microsoft.com/office/drawing/2014/main" id="{55503C82-C68F-F320-0C3B-9E9795A845B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4D467116-E25C-39A7-4763-F3DFA63DA3B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1EA8A3AD-08DC-EE36-D7FB-2D10D78CE13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E6FFFEFF-95FF-FF8A-870A-CCF4C2DB563A}"/>
                </a:ext>
              </a:extLst>
            </p:cNvPr>
            <p:cNvGrpSpPr/>
            <p:nvPr/>
          </p:nvGrpSpPr>
          <p:grpSpPr>
            <a:xfrm rot="16200000">
              <a:off x="548570" y="3330696"/>
              <a:ext cx="144365" cy="144462"/>
              <a:chOff x="8755774" y="1777262"/>
              <a:chExt cx="115866" cy="115944"/>
            </a:xfrm>
            <a:solidFill>
              <a:schemeClr val="bg1">
                <a:alpha val="10000"/>
              </a:schemeClr>
            </a:solidFill>
          </p:grpSpPr>
          <p:sp>
            <p:nvSpPr>
              <p:cNvPr id="1019" name="Freeform 1018">
                <a:extLst>
                  <a:ext uri="{FF2B5EF4-FFF2-40B4-BE49-F238E27FC236}">
                    <a16:creationId xmlns:a16="http://schemas.microsoft.com/office/drawing/2014/main" id="{B8DD6FC3-54E0-5857-E789-31D2812651F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DAFE4697-7529-2479-A8DE-ECB645C5104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339BE910-DE7F-09AC-A9C2-EC21577B11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9023B0D4-58F2-F764-E1D1-065C93C137C5}"/>
                </a:ext>
              </a:extLst>
            </p:cNvPr>
            <p:cNvGrpSpPr/>
            <p:nvPr/>
          </p:nvGrpSpPr>
          <p:grpSpPr>
            <a:xfrm rot="16200000">
              <a:off x="1043074" y="3330714"/>
              <a:ext cx="144365" cy="144426"/>
              <a:chOff x="8755774" y="2201975"/>
              <a:chExt cx="115866" cy="115915"/>
            </a:xfrm>
            <a:solidFill>
              <a:schemeClr val="bg1">
                <a:alpha val="10000"/>
              </a:schemeClr>
            </a:solidFill>
          </p:grpSpPr>
          <p:sp>
            <p:nvSpPr>
              <p:cNvPr id="1023" name="Freeform 1022">
                <a:extLst>
                  <a:ext uri="{FF2B5EF4-FFF2-40B4-BE49-F238E27FC236}">
                    <a16:creationId xmlns:a16="http://schemas.microsoft.com/office/drawing/2014/main" id="{B2A7CB6E-A0D8-6A81-411B-2D42ED9A01CB}"/>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2D1BBEB2-A584-26EB-6D49-227CB23EF316}"/>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0108E945-96F1-27B4-5389-0ED6FFFC28BA}"/>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6ECD082E-39F0-4B96-6C72-C9CE74C946AE}"/>
                </a:ext>
              </a:extLst>
            </p:cNvPr>
            <p:cNvGrpSpPr/>
            <p:nvPr/>
          </p:nvGrpSpPr>
          <p:grpSpPr>
            <a:xfrm rot="16200000">
              <a:off x="1537560" y="3330714"/>
              <a:ext cx="144365" cy="144426"/>
              <a:chOff x="8755774" y="2626688"/>
              <a:chExt cx="115866" cy="115915"/>
            </a:xfrm>
            <a:solidFill>
              <a:schemeClr val="bg1">
                <a:alpha val="10000"/>
              </a:schemeClr>
            </a:solidFill>
          </p:grpSpPr>
          <p:sp>
            <p:nvSpPr>
              <p:cNvPr id="1027" name="Freeform 1026">
                <a:extLst>
                  <a:ext uri="{FF2B5EF4-FFF2-40B4-BE49-F238E27FC236}">
                    <a16:creationId xmlns:a16="http://schemas.microsoft.com/office/drawing/2014/main" id="{1E4D7E3A-84F2-B4EA-18C3-66579DF17E85}"/>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5A4D2CC0-27B4-94D5-613D-102AB1F0ED4B}"/>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431AB00B-3B25-5830-02E3-F803EAD44AD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B6D0CF39-E9CA-004D-FE45-37CE44EF4D98}"/>
                </a:ext>
              </a:extLst>
            </p:cNvPr>
            <p:cNvGrpSpPr/>
            <p:nvPr/>
          </p:nvGrpSpPr>
          <p:grpSpPr>
            <a:xfrm rot="16200000">
              <a:off x="2032046" y="3330714"/>
              <a:ext cx="144365" cy="144426"/>
              <a:chOff x="8755774" y="3051400"/>
              <a:chExt cx="115866" cy="115915"/>
            </a:xfrm>
            <a:solidFill>
              <a:schemeClr val="bg1">
                <a:alpha val="10000"/>
              </a:schemeClr>
            </a:solidFill>
          </p:grpSpPr>
          <p:sp>
            <p:nvSpPr>
              <p:cNvPr id="1031" name="Freeform 1030">
                <a:extLst>
                  <a:ext uri="{FF2B5EF4-FFF2-40B4-BE49-F238E27FC236}">
                    <a16:creationId xmlns:a16="http://schemas.microsoft.com/office/drawing/2014/main" id="{548E1704-CAC5-2238-4096-E44C99D39592}"/>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E8C97DA9-AD1D-3657-81B8-17D8C8ED78EC}"/>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95E18447-83E4-ED6A-9ED2-27396F5E50E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78A73F0D-B50D-4220-F7FC-22D3C86D5927}"/>
                </a:ext>
              </a:extLst>
            </p:cNvPr>
            <p:cNvGrpSpPr/>
            <p:nvPr/>
          </p:nvGrpSpPr>
          <p:grpSpPr>
            <a:xfrm rot="16200000">
              <a:off x="2526532" y="3330714"/>
              <a:ext cx="144365" cy="144426"/>
              <a:chOff x="8755774" y="3476113"/>
              <a:chExt cx="115866" cy="115915"/>
            </a:xfrm>
            <a:solidFill>
              <a:schemeClr val="bg1">
                <a:alpha val="10000"/>
              </a:schemeClr>
            </a:solidFill>
          </p:grpSpPr>
          <p:sp>
            <p:nvSpPr>
              <p:cNvPr id="1035" name="Freeform 1034">
                <a:extLst>
                  <a:ext uri="{FF2B5EF4-FFF2-40B4-BE49-F238E27FC236}">
                    <a16:creationId xmlns:a16="http://schemas.microsoft.com/office/drawing/2014/main" id="{881098BE-E5A9-928E-C497-6B87BD4291F4}"/>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32FF373B-FA8A-C492-2B29-BF14A2EDB79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6EC0EC2A-4AF9-DC1F-7160-55717FE702B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F621503D-0E41-9679-8D35-7C1BD1B0F09A}"/>
                </a:ext>
              </a:extLst>
            </p:cNvPr>
            <p:cNvGrpSpPr/>
            <p:nvPr/>
          </p:nvGrpSpPr>
          <p:grpSpPr>
            <a:xfrm rot="16200000">
              <a:off x="3021036" y="3330696"/>
              <a:ext cx="144365" cy="144462"/>
              <a:chOff x="8755774" y="3900798"/>
              <a:chExt cx="115866" cy="115944"/>
            </a:xfrm>
            <a:solidFill>
              <a:schemeClr val="bg1">
                <a:alpha val="10000"/>
              </a:schemeClr>
            </a:solidFill>
          </p:grpSpPr>
          <p:sp>
            <p:nvSpPr>
              <p:cNvPr id="1039" name="Freeform 1038">
                <a:extLst>
                  <a:ext uri="{FF2B5EF4-FFF2-40B4-BE49-F238E27FC236}">
                    <a16:creationId xmlns:a16="http://schemas.microsoft.com/office/drawing/2014/main" id="{178DBBDE-0913-40F4-E97D-AB1B353172FA}"/>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6B82FAA1-F44A-29FA-9138-1D4B3F71C3C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E291DF63-84A8-EB90-B249-20046EA5D6E6}"/>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DF3A20B5-4E3E-C48F-9634-E5D2363144D3}"/>
                </a:ext>
              </a:extLst>
            </p:cNvPr>
            <p:cNvGrpSpPr/>
            <p:nvPr/>
          </p:nvGrpSpPr>
          <p:grpSpPr>
            <a:xfrm rot="16200000">
              <a:off x="3515558" y="3330696"/>
              <a:ext cx="144365" cy="144462"/>
              <a:chOff x="8755774" y="4325511"/>
              <a:chExt cx="115866" cy="115944"/>
            </a:xfrm>
            <a:solidFill>
              <a:schemeClr val="bg1">
                <a:alpha val="10000"/>
              </a:schemeClr>
            </a:solidFill>
          </p:grpSpPr>
          <p:sp>
            <p:nvSpPr>
              <p:cNvPr id="1043" name="Freeform 1042">
                <a:extLst>
                  <a:ext uri="{FF2B5EF4-FFF2-40B4-BE49-F238E27FC236}">
                    <a16:creationId xmlns:a16="http://schemas.microsoft.com/office/drawing/2014/main" id="{38F94E7B-359F-2BE2-27F1-19CF11787CD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5211EE6C-84F0-423B-E1C9-1C347058DB09}"/>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68BF7220-3B04-1345-D06E-462560787143}"/>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1F3562F4-8636-3BF2-9EA4-67C02F1C0EA3}"/>
                </a:ext>
              </a:extLst>
            </p:cNvPr>
            <p:cNvGrpSpPr/>
            <p:nvPr/>
          </p:nvGrpSpPr>
          <p:grpSpPr>
            <a:xfrm rot="16200000">
              <a:off x="4010080" y="3330696"/>
              <a:ext cx="144365" cy="144462"/>
              <a:chOff x="8755774" y="1352550"/>
              <a:chExt cx="115866" cy="115944"/>
            </a:xfrm>
            <a:solidFill>
              <a:schemeClr val="bg1">
                <a:alpha val="10000"/>
              </a:schemeClr>
            </a:solidFill>
          </p:grpSpPr>
          <p:sp>
            <p:nvSpPr>
              <p:cNvPr id="1047" name="Freeform 1046">
                <a:extLst>
                  <a:ext uri="{FF2B5EF4-FFF2-40B4-BE49-F238E27FC236}">
                    <a16:creationId xmlns:a16="http://schemas.microsoft.com/office/drawing/2014/main" id="{37F556A2-4D92-E7EE-5289-723409B4188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5C8D74F6-AC7A-A59D-2BCD-88427FAD879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0B2A772B-A45B-E0B6-1F36-5108BDCD69B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75EEFE87-7E0E-ED00-350E-123429D77CC2}"/>
                </a:ext>
              </a:extLst>
            </p:cNvPr>
            <p:cNvGrpSpPr/>
            <p:nvPr/>
          </p:nvGrpSpPr>
          <p:grpSpPr>
            <a:xfrm rot="16200000">
              <a:off x="4504602" y="3330696"/>
              <a:ext cx="144365" cy="144462"/>
              <a:chOff x="8755774" y="1777262"/>
              <a:chExt cx="115866" cy="115944"/>
            </a:xfrm>
            <a:solidFill>
              <a:schemeClr val="bg1">
                <a:alpha val="10000"/>
              </a:schemeClr>
            </a:solidFill>
          </p:grpSpPr>
          <p:sp>
            <p:nvSpPr>
              <p:cNvPr id="1051" name="Freeform 1050">
                <a:extLst>
                  <a:ext uri="{FF2B5EF4-FFF2-40B4-BE49-F238E27FC236}">
                    <a16:creationId xmlns:a16="http://schemas.microsoft.com/office/drawing/2014/main" id="{82E075B4-CB79-3F20-5259-3ECA5DF5664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B07DC2A0-44EA-0165-CD86-98E11970B42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D2899D1E-183F-4CE2-C238-2F373127C48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4D53013C-BC18-7373-85DC-DB722BC516B7}"/>
                </a:ext>
              </a:extLst>
            </p:cNvPr>
            <p:cNvGrpSpPr/>
            <p:nvPr/>
          </p:nvGrpSpPr>
          <p:grpSpPr>
            <a:xfrm rot="16200000">
              <a:off x="4999124" y="3330696"/>
              <a:ext cx="144365" cy="144462"/>
              <a:chOff x="8755774" y="1777262"/>
              <a:chExt cx="115866" cy="115944"/>
            </a:xfrm>
            <a:solidFill>
              <a:schemeClr val="bg1">
                <a:alpha val="10000"/>
              </a:schemeClr>
            </a:solidFill>
          </p:grpSpPr>
          <p:sp>
            <p:nvSpPr>
              <p:cNvPr id="1055" name="Freeform 1054">
                <a:extLst>
                  <a:ext uri="{FF2B5EF4-FFF2-40B4-BE49-F238E27FC236}">
                    <a16:creationId xmlns:a16="http://schemas.microsoft.com/office/drawing/2014/main" id="{4AE68BD9-66B6-1FCD-FE18-B843FEF47F0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805DB3E6-49DD-4478-2DF8-77D6D8781F7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C0300ADE-3A13-741F-BA7B-CB85F5DD9DC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BBC92AD3-E285-BC51-230B-169006BE846C}"/>
                </a:ext>
              </a:extLst>
            </p:cNvPr>
            <p:cNvGrpSpPr/>
            <p:nvPr/>
          </p:nvGrpSpPr>
          <p:grpSpPr>
            <a:xfrm rot="16200000">
              <a:off x="5493646" y="3330696"/>
              <a:ext cx="144365" cy="144462"/>
              <a:chOff x="8755774" y="1777262"/>
              <a:chExt cx="115866" cy="115944"/>
            </a:xfrm>
            <a:solidFill>
              <a:schemeClr val="bg1">
                <a:alpha val="10000"/>
              </a:schemeClr>
            </a:solidFill>
          </p:grpSpPr>
          <p:sp>
            <p:nvSpPr>
              <p:cNvPr id="1059" name="Freeform 1058">
                <a:extLst>
                  <a:ext uri="{FF2B5EF4-FFF2-40B4-BE49-F238E27FC236}">
                    <a16:creationId xmlns:a16="http://schemas.microsoft.com/office/drawing/2014/main" id="{CE0072F1-29C6-6F56-B06F-8F524B2763C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21E2C69A-4DA2-70DA-4181-390DB60127D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35EFC6A4-F30D-A3BC-8736-94974B4980D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ED97AB95-DB15-2F2B-49C8-CE0374288412}"/>
                </a:ext>
              </a:extLst>
            </p:cNvPr>
            <p:cNvGrpSpPr/>
            <p:nvPr/>
          </p:nvGrpSpPr>
          <p:grpSpPr>
            <a:xfrm rot="16200000">
              <a:off x="5988168" y="3330696"/>
              <a:ext cx="144365" cy="144462"/>
              <a:chOff x="8755774" y="1777262"/>
              <a:chExt cx="115866" cy="115944"/>
            </a:xfrm>
            <a:solidFill>
              <a:schemeClr val="bg1">
                <a:alpha val="10000"/>
              </a:schemeClr>
            </a:solidFill>
          </p:grpSpPr>
          <p:sp>
            <p:nvSpPr>
              <p:cNvPr id="1063" name="Freeform 1062">
                <a:extLst>
                  <a:ext uri="{FF2B5EF4-FFF2-40B4-BE49-F238E27FC236}">
                    <a16:creationId xmlns:a16="http://schemas.microsoft.com/office/drawing/2014/main" id="{355B1B90-4BC2-D2F7-9796-17A1809D22B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3E31936E-F95F-EC6B-B925-1F491AA7D0B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526F4861-E47E-4959-D4EB-BD7513D7181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E4EB637E-4D5F-E646-8041-BF44DF62CE2B}"/>
                </a:ext>
              </a:extLst>
            </p:cNvPr>
            <p:cNvGrpSpPr/>
            <p:nvPr/>
          </p:nvGrpSpPr>
          <p:grpSpPr>
            <a:xfrm rot="16200000">
              <a:off x="6482690" y="3330696"/>
              <a:ext cx="144365" cy="144462"/>
              <a:chOff x="8755774" y="1777262"/>
              <a:chExt cx="115866" cy="115944"/>
            </a:xfrm>
            <a:solidFill>
              <a:schemeClr val="bg1">
                <a:alpha val="10000"/>
              </a:schemeClr>
            </a:solidFill>
          </p:grpSpPr>
          <p:sp>
            <p:nvSpPr>
              <p:cNvPr id="1067" name="Freeform 1066">
                <a:extLst>
                  <a:ext uri="{FF2B5EF4-FFF2-40B4-BE49-F238E27FC236}">
                    <a16:creationId xmlns:a16="http://schemas.microsoft.com/office/drawing/2014/main" id="{4BE57569-7E6F-A75F-5165-7E246A8AC80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BE238DC5-270E-A4B1-9DE4-0100D8FDA7E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0E15971E-B055-AD76-AD60-ACE1EA8299B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8B205D09-2A38-10EB-0FF5-0E84FFAE5D5C}"/>
                </a:ext>
              </a:extLst>
            </p:cNvPr>
            <p:cNvGrpSpPr/>
            <p:nvPr/>
          </p:nvGrpSpPr>
          <p:grpSpPr>
            <a:xfrm rot="16200000">
              <a:off x="6977212" y="3330696"/>
              <a:ext cx="144365" cy="144462"/>
              <a:chOff x="8755774" y="1777262"/>
              <a:chExt cx="115866" cy="115944"/>
            </a:xfrm>
            <a:solidFill>
              <a:schemeClr val="bg1">
                <a:alpha val="10000"/>
              </a:schemeClr>
            </a:solidFill>
          </p:grpSpPr>
          <p:sp>
            <p:nvSpPr>
              <p:cNvPr id="1071" name="Freeform 1070">
                <a:extLst>
                  <a:ext uri="{FF2B5EF4-FFF2-40B4-BE49-F238E27FC236}">
                    <a16:creationId xmlns:a16="http://schemas.microsoft.com/office/drawing/2014/main" id="{7E7A3858-D170-21CA-D0E3-E9A8F2B6D5D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722CB5AF-8D8D-37DC-622D-06EF04546D6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52DD556C-DE6F-A540-685E-5EBE8CC1D96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C1C5676D-5899-8F86-4A37-BDBDA12A6B53}"/>
                </a:ext>
              </a:extLst>
            </p:cNvPr>
            <p:cNvGrpSpPr/>
            <p:nvPr/>
          </p:nvGrpSpPr>
          <p:grpSpPr>
            <a:xfrm rot="16200000">
              <a:off x="7471734" y="3330696"/>
              <a:ext cx="144365" cy="144462"/>
              <a:chOff x="8755774" y="1777262"/>
              <a:chExt cx="115866" cy="115944"/>
            </a:xfrm>
            <a:solidFill>
              <a:schemeClr val="bg1">
                <a:alpha val="10000"/>
              </a:schemeClr>
            </a:solidFill>
          </p:grpSpPr>
          <p:sp>
            <p:nvSpPr>
              <p:cNvPr id="1075" name="Freeform 1074">
                <a:extLst>
                  <a:ext uri="{FF2B5EF4-FFF2-40B4-BE49-F238E27FC236}">
                    <a16:creationId xmlns:a16="http://schemas.microsoft.com/office/drawing/2014/main" id="{07703412-7D66-ED7A-820A-96BC4FB9D35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C2C970AC-0719-5A83-F4B1-78EBAFE728F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F62CD8AA-5C74-D0B3-B49B-0930472B2E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399372B7-2952-B2D6-9052-4D755DF2B3D2}"/>
                </a:ext>
              </a:extLst>
            </p:cNvPr>
            <p:cNvGrpSpPr/>
            <p:nvPr/>
          </p:nvGrpSpPr>
          <p:grpSpPr>
            <a:xfrm rot="16200000">
              <a:off x="7966256" y="3330696"/>
              <a:ext cx="144365" cy="144462"/>
              <a:chOff x="8755774" y="1777262"/>
              <a:chExt cx="115866" cy="115944"/>
            </a:xfrm>
            <a:solidFill>
              <a:schemeClr val="bg1">
                <a:alpha val="10000"/>
              </a:schemeClr>
            </a:solidFill>
          </p:grpSpPr>
          <p:sp>
            <p:nvSpPr>
              <p:cNvPr id="1079" name="Freeform 1078">
                <a:extLst>
                  <a:ext uri="{FF2B5EF4-FFF2-40B4-BE49-F238E27FC236}">
                    <a16:creationId xmlns:a16="http://schemas.microsoft.com/office/drawing/2014/main" id="{C157D96A-C1FF-DDE1-A4DC-ABFCA62F4F4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C9D868C2-E7F0-7649-6A80-CB964639FF8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D10778B7-960B-5950-A654-A24DF0C943E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0B767F81-541A-5974-68CC-B62920BB39BE}"/>
                </a:ext>
              </a:extLst>
            </p:cNvPr>
            <p:cNvGrpSpPr/>
            <p:nvPr/>
          </p:nvGrpSpPr>
          <p:grpSpPr>
            <a:xfrm rot="16200000">
              <a:off x="8460778" y="3330696"/>
              <a:ext cx="144365" cy="144462"/>
              <a:chOff x="8755774" y="1777262"/>
              <a:chExt cx="115866" cy="115944"/>
            </a:xfrm>
            <a:solidFill>
              <a:schemeClr val="bg1">
                <a:alpha val="10000"/>
              </a:schemeClr>
            </a:solidFill>
          </p:grpSpPr>
          <p:sp>
            <p:nvSpPr>
              <p:cNvPr id="1083" name="Freeform 1082">
                <a:extLst>
                  <a:ext uri="{FF2B5EF4-FFF2-40B4-BE49-F238E27FC236}">
                    <a16:creationId xmlns:a16="http://schemas.microsoft.com/office/drawing/2014/main" id="{D4734CF3-14A1-A8CA-4AEF-D98460D3C7F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CA1D1021-CE5B-7551-28F2-D3E87516550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3EE24D4E-364C-80CA-72C2-F07BE1E73F5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8B285323-6BF2-AC6B-8D6F-322326631A7B}"/>
                </a:ext>
              </a:extLst>
            </p:cNvPr>
            <p:cNvGrpSpPr/>
            <p:nvPr/>
          </p:nvGrpSpPr>
          <p:grpSpPr>
            <a:xfrm rot="16200000">
              <a:off x="8955296" y="3330696"/>
              <a:ext cx="144365" cy="144462"/>
              <a:chOff x="8755774" y="1777262"/>
              <a:chExt cx="115866" cy="115944"/>
            </a:xfrm>
            <a:solidFill>
              <a:schemeClr val="bg1">
                <a:alpha val="10000"/>
              </a:schemeClr>
            </a:solidFill>
          </p:grpSpPr>
          <p:sp>
            <p:nvSpPr>
              <p:cNvPr id="1087" name="Freeform 1086">
                <a:extLst>
                  <a:ext uri="{FF2B5EF4-FFF2-40B4-BE49-F238E27FC236}">
                    <a16:creationId xmlns:a16="http://schemas.microsoft.com/office/drawing/2014/main" id="{740FCA2A-2ADB-2E22-1664-31FC9BAD96C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DECB7FED-6119-67BD-F85B-67EBFE20DE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EB942044-27F7-BF96-4726-AAE10AEC2B4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C3EE414B-F19B-37A5-844D-E475830D8E40}"/>
                </a:ext>
              </a:extLst>
            </p:cNvPr>
            <p:cNvGrpSpPr/>
            <p:nvPr/>
          </p:nvGrpSpPr>
          <p:grpSpPr>
            <a:xfrm rot="16200000">
              <a:off x="54048" y="3706195"/>
              <a:ext cx="144365" cy="144462"/>
              <a:chOff x="8755774" y="1352550"/>
              <a:chExt cx="115866" cy="115944"/>
            </a:xfrm>
            <a:solidFill>
              <a:schemeClr val="bg1">
                <a:alpha val="10000"/>
              </a:schemeClr>
            </a:solidFill>
          </p:grpSpPr>
          <p:sp>
            <p:nvSpPr>
              <p:cNvPr id="1091" name="Freeform 1090">
                <a:extLst>
                  <a:ext uri="{FF2B5EF4-FFF2-40B4-BE49-F238E27FC236}">
                    <a16:creationId xmlns:a16="http://schemas.microsoft.com/office/drawing/2014/main" id="{8A9C615B-F46D-FE0C-5DA6-C2674AC9B73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41BE0A23-A721-0F0D-00D9-DF43F6E9B71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9DD624F1-C6CA-5B4B-1BE3-8DB3BF807DD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0FD8B9FF-C401-9FCF-1B17-2032CC979DFB}"/>
                </a:ext>
              </a:extLst>
            </p:cNvPr>
            <p:cNvGrpSpPr/>
            <p:nvPr/>
          </p:nvGrpSpPr>
          <p:grpSpPr>
            <a:xfrm rot="16200000">
              <a:off x="548570" y="3706195"/>
              <a:ext cx="144365" cy="144462"/>
              <a:chOff x="8755774" y="1777262"/>
              <a:chExt cx="115866" cy="115944"/>
            </a:xfrm>
            <a:solidFill>
              <a:schemeClr val="bg1">
                <a:alpha val="10000"/>
              </a:schemeClr>
            </a:solidFill>
          </p:grpSpPr>
          <p:sp>
            <p:nvSpPr>
              <p:cNvPr id="1095" name="Freeform 1094">
                <a:extLst>
                  <a:ext uri="{FF2B5EF4-FFF2-40B4-BE49-F238E27FC236}">
                    <a16:creationId xmlns:a16="http://schemas.microsoft.com/office/drawing/2014/main" id="{3E0EB188-4B68-C45B-A9BC-592FFC89771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2058E5FC-C320-7AD8-0AC5-403E71C6451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77817E59-5CF8-926A-3E47-466B71D60B7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9885D0BA-8646-2F72-2F8A-31A4365CDA7D}"/>
                </a:ext>
              </a:extLst>
            </p:cNvPr>
            <p:cNvGrpSpPr/>
            <p:nvPr/>
          </p:nvGrpSpPr>
          <p:grpSpPr>
            <a:xfrm rot="16200000">
              <a:off x="1043074" y="3706213"/>
              <a:ext cx="144365" cy="144426"/>
              <a:chOff x="8755774" y="2201975"/>
              <a:chExt cx="115866" cy="115915"/>
            </a:xfrm>
            <a:solidFill>
              <a:schemeClr val="bg1">
                <a:alpha val="10000"/>
              </a:schemeClr>
            </a:solidFill>
          </p:grpSpPr>
          <p:sp>
            <p:nvSpPr>
              <p:cNvPr id="1099" name="Freeform 1098">
                <a:extLst>
                  <a:ext uri="{FF2B5EF4-FFF2-40B4-BE49-F238E27FC236}">
                    <a16:creationId xmlns:a16="http://schemas.microsoft.com/office/drawing/2014/main" id="{6F925889-759A-B457-F864-205A89A01F0A}"/>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399FE403-AB99-B974-9831-E1142EA93987}"/>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51E73580-1C03-A5DE-2378-63341D8A0F4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EFE3AC0F-C2E7-9EB1-FD38-BCDD664183F5}"/>
                </a:ext>
              </a:extLst>
            </p:cNvPr>
            <p:cNvGrpSpPr/>
            <p:nvPr/>
          </p:nvGrpSpPr>
          <p:grpSpPr>
            <a:xfrm rot="16200000">
              <a:off x="1537560" y="3706213"/>
              <a:ext cx="144365" cy="144426"/>
              <a:chOff x="8755774" y="2626688"/>
              <a:chExt cx="115866" cy="115915"/>
            </a:xfrm>
            <a:solidFill>
              <a:schemeClr val="bg1">
                <a:alpha val="10000"/>
              </a:schemeClr>
            </a:solidFill>
          </p:grpSpPr>
          <p:sp>
            <p:nvSpPr>
              <p:cNvPr id="1103" name="Freeform 1102">
                <a:extLst>
                  <a:ext uri="{FF2B5EF4-FFF2-40B4-BE49-F238E27FC236}">
                    <a16:creationId xmlns:a16="http://schemas.microsoft.com/office/drawing/2014/main" id="{1D13B82B-E331-8D24-5B9D-A1F1A71A847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6122EEC0-AF0D-D050-953F-7CCD92A772CF}"/>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9FD1D107-8806-1BAD-1ABA-91576399751A}"/>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0DB5A083-44D8-18A5-0668-E88D87564547}"/>
                </a:ext>
              </a:extLst>
            </p:cNvPr>
            <p:cNvGrpSpPr/>
            <p:nvPr/>
          </p:nvGrpSpPr>
          <p:grpSpPr>
            <a:xfrm rot="16200000">
              <a:off x="2032046" y="3706213"/>
              <a:ext cx="144365" cy="144426"/>
              <a:chOff x="8755774" y="3051400"/>
              <a:chExt cx="115866" cy="115915"/>
            </a:xfrm>
            <a:solidFill>
              <a:schemeClr val="bg1">
                <a:alpha val="10000"/>
              </a:schemeClr>
            </a:solidFill>
          </p:grpSpPr>
          <p:sp>
            <p:nvSpPr>
              <p:cNvPr id="1107" name="Freeform 1106">
                <a:extLst>
                  <a:ext uri="{FF2B5EF4-FFF2-40B4-BE49-F238E27FC236}">
                    <a16:creationId xmlns:a16="http://schemas.microsoft.com/office/drawing/2014/main" id="{F21F08A1-DAF9-EFC1-193D-C44934DB892B}"/>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32DBA9DE-8364-17B5-5E3F-7E5395F6C00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1627FA3C-E1EB-1C02-D3FD-8B2CEA87C45F}"/>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9C674EF0-7016-B338-81FA-6510191C145E}"/>
                </a:ext>
              </a:extLst>
            </p:cNvPr>
            <p:cNvGrpSpPr/>
            <p:nvPr/>
          </p:nvGrpSpPr>
          <p:grpSpPr>
            <a:xfrm rot="16200000">
              <a:off x="2526532" y="3706213"/>
              <a:ext cx="144365" cy="144426"/>
              <a:chOff x="8755774" y="3476113"/>
              <a:chExt cx="115866" cy="115915"/>
            </a:xfrm>
            <a:solidFill>
              <a:schemeClr val="bg1">
                <a:alpha val="10000"/>
              </a:schemeClr>
            </a:solidFill>
          </p:grpSpPr>
          <p:sp>
            <p:nvSpPr>
              <p:cNvPr id="1111" name="Freeform 1110">
                <a:extLst>
                  <a:ext uri="{FF2B5EF4-FFF2-40B4-BE49-F238E27FC236}">
                    <a16:creationId xmlns:a16="http://schemas.microsoft.com/office/drawing/2014/main" id="{BE573CED-4CFB-563D-7B1D-B1611B9B29BE}"/>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E1A7DD35-3997-A936-D99D-5A022203583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3A043E51-D4F2-3EE4-092C-FCF5F31D3AF6}"/>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E71FEBC7-1843-B899-73DE-CBC62BB90258}"/>
                </a:ext>
              </a:extLst>
            </p:cNvPr>
            <p:cNvGrpSpPr/>
            <p:nvPr/>
          </p:nvGrpSpPr>
          <p:grpSpPr>
            <a:xfrm rot="16200000">
              <a:off x="3021036" y="3706195"/>
              <a:ext cx="144365" cy="144462"/>
              <a:chOff x="8755774" y="3900798"/>
              <a:chExt cx="115866" cy="115944"/>
            </a:xfrm>
            <a:solidFill>
              <a:schemeClr val="bg1">
                <a:alpha val="10000"/>
              </a:schemeClr>
            </a:solidFill>
          </p:grpSpPr>
          <p:sp>
            <p:nvSpPr>
              <p:cNvPr id="1115" name="Freeform 1114">
                <a:extLst>
                  <a:ext uri="{FF2B5EF4-FFF2-40B4-BE49-F238E27FC236}">
                    <a16:creationId xmlns:a16="http://schemas.microsoft.com/office/drawing/2014/main" id="{A70206E9-740A-4F3F-9C7E-2D438D0D5D03}"/>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5B409376-5D57-ECB4-029E-A20D0A6D29B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E914DAB7-5445-8D4C-FB9B-CD1BD5809C68}"/>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8C2BF8E4-ECE0-6C78-2801-D592059FEF89}"/>
                </a:ext>
              </a:extLst>
            </p:cNvPr>
            <p:cNvGrpSpPr/>
            <p:nvPr/>
          </p:nvGrpSpPr>
          <p:grpSpPr>
            <a:xfrm rot="16200000">
              <a:off x="3515558" y="3706195"/>
              <a:ext cx="144365" cy="144462"/>
              <a:chOff x="8755774" y="4325511"/>
              <a:chExt cx="115866" cy="115944"/>
            </a:xfrm>
            <a:solidFill>
              <a:schemeClr val="bg1">
                <a:alpha val="10000"/>
              </a:schemeClr>
            </a:solidFill>
          </p:grpSpPr>
          <p:sp>
            <p:nvSpPr>
              <p:cNvPr id="1119" name="Freeform 1118">
                <a:extLst>
                  <a:ext uri="{FF2B5EF4-FFF2-40B4-BE49-F238E27FC236}">
                    <a16:creationId xmlns:a16="http://schemas.microsoft.com/office/drawing/2014/main" id="{ADE6F6C4-80A0-FA71-F8B9-6D78F89A473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7945D065-4486-FEC8-D248-09237D1A7178}"/>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FEEFCB98-A259-41AB-A150-3957043A36A7}"/>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AC0110DD-F19E-5B4B-E505-1DA50A0E85FE}"/>
                </a:ext>
              </a:extLst>
            </p:cNvPr>
            <p:cNvGrpSpPr/>
            <p:nvPr/>
          </p:nvGrpSpPr>
          <p:grpSpPr>
            <a:xfrm rot="16200000">
              <a:off x="4010080" y="3706195"/>
              <a:ext cx="144365" cy="144462"/>
              <a:chOff x="8755774" y="1352550"/>
              <a:chExt cx="115866" cy="115944"/>
            </a:xfrm>
            <a:solidFill>
              <a:schemeClr val="bg1">
                <a:alpha val="10000"/>
              </a:schemeClr>
            </a:solidFill>
          </p:grpSpPr>
          <p:sp>
            <p:nvSpPr>
              <p:cNvPr id="1123" name="Freeform 1122">
                <a:extLst>
                  <a:ext uri="{FF2B5EF4-FFF2-40B4-BE49-F238E27FC236}">
                    <a16:creationId xmlns:a16="http://schemas.microsoft.com/office/drawing/2014/main" id="{DB61D6A9-FE3F-D9E2-6B3F-4C4169793D4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541AD315-CE95-DD44-11DB-0452832E512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88569AAC-CA8E-D745-CCCB-2BF1B81E2583}"/>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5409C816-47F5-E110-FC89-8B73A3ED6B39}"/>
                </a:ext>
              </a:extLst>
            </p:cNvPr>
            <p:cNvGrpSpPr/>
            <p:nvPr/>
          </p:nvGrpSpPr>
          <p:grpSpPr>
            <a:xfrm rot="16200000">
              <a:off x="4504602" y="3706195"/>
              <a:ext cx="144365" cy="144462"/>
              <a:chOff x="8755774" y="1777262"/>
              <a:chExt cx="115866" cy="115944"/>
            </a:xfrm>
            <a:solidFill>
              <a:schemeClr val="bg1">
                <a:alpha val="10000"/>
              </a:schemeClr>
            </a:solidFill>
          </p:grpSpPr>
          <p:sp>
            <p:nvSpPr>
              <p:cNvPr id="1127" name="Freeform 1126">
                <a:extLst>
                  <a:ext uri="{FF2B5EF4-FFF2-40B4-BE49-F238E27FC236}">
                    <a16:creationId xmlns:a16="http://schemas.microsoft.com/office/drawing/2014/main" id="{5F09F9F7-6F8C-9E4D-DF3E-C322CDEFF68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D7AD8FB6-242C-83BA-1D87-A452B9D8737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29622830-60A7-A508-C91E-12AF03ED6D7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965CFB56-FAA1-A02E-ED86-E2AE5A2CC636}"/>
                </a:ext>
              </a:extLst>
            </p:cNvPr>
            <p:cNvGrpSpPr/>
            <p:nvPr/>
          </p:nvGrpSpPr>
          <p:grpSpPr>
            <a:xfrm rot="16200000">
              <a:off x="4999124" y="3706195"/>
              <a:ext cx="144365" cy="144462"/>
              <a:chOff x="8755774" y="1777262"/>
              <a:chExt cx="115866" cy="115944"/>
            </a:xfrm>
            <a:solidFill>
              <a:schemeClr val="bg1">
                <a:alpha val="10000"/>
              </a:schemeClr>
            </a:solidFill>
          </p:grpSpPr>
          <p:sp>
            <p:nvSpPr>
              <p:cNvPr id="1131" name="Freeform 1130">
                <a:extLst>
                  <a:ext uri="{FF2B5EF4-FFF2-40B4-BE49-F238E27FC236}">
                    <a16:creationId xmlns:a16="http://schemas.microsoft.com/office/drawing/2014/main" id="{3630689A-82CA-F391-8651-2505D28A9F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4FD630E7-95E3-DB43-1B7D-CF4509D2BFF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2DD32E02-02AC-CBBA-1640-FF20561FEF8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2EE75ED7-95D5-A0D9-9C98-4F82BF1DC6D6}"/>
                </a:ext>
              </a:extLst>
            </p:cNvPr>
            <p:cNvGrpSpPr/>
            <p:nvPr/>
          </p:nvGrpSpPr>
          <p:grpSpPr>
            <a:xfrm rot="16200000">
              <a:off x="5493646" y="3706195"/>
              <a:ext cx="144365" cy="144462"/>
              <a:chOff x="8755774" y="1777262"/>
              <a:chExt cx="115866" cy="115944"/>
            </a:xfrm>
            <a:solidFill>
              <a:schemeClr val="bg1">
                <a:alpha val="10000"/>
              </a:schemeClr>
            </a:solidFill>
          </p:grpSpPr>
          <p:sp>
            <p:nvSpPr>
              <p:cNvPr id="1135" name="Freeform 1134">
                <a:extLst>
                  <a:ext uri="{FF2B5EF4-FFF2-40B4-BE49-F238E27FC236}">
                    <a16:creationId xmlns:a16="http://schemas.microsoft.com/office/drawing/2014/main" id="{CA0F5653-99CA-991B-6A3A-98CD9211CA6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6EFE1F57-2FC2-7B8A-F9E0-813B8A1866B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8B1050B8-3B59-DA67-01DD-BEA20E088C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AF77851A-32F8-648F-9674-054CE81F1A09}"/>
                </a:ext>
              </a:extLst>
            </p:cNvPr>
            <p:cNvGrpSpPr/>
            <p:nvPr/>
          </p:nvGrpSpPr>
          <p:grpSpPr>
            <a:xfrm rot="16200000">
              <a:off x="5988168" y="3706195"/>
              <a:ext cx="144365" cy="144462"/>
              <a:chOff x="8755774" y="1777262"/>
              <a:chExt cx="115866" cy="115944"/>
            </a:xfrm>
            <a:solidFill>
              <a:schemeClr val="bg1">
                <a:alpha val="10000"/>
              </a:schemeClr>
            </a:solidFill>
          </p:grpSpPr>
          <p:sp>
            <p:nvSpPr>
              <p:cNvPr id="1139" name="Freeform 1138">
                <a:extLst>
                  <a:ext uri="{FF2B5EF4-FFF2-40B4-BE49-F238E27FC236}">
                    <a16:creationId xmlns:a16="http://schemas.microsoft.com/office/drawing/2014/main" id="{259FDB1D-38E2-AE8F-3420-FBE009EA46C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5B8A3425-D314-5C4C-DF48-88444AB4491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B971C410-D4B5-BEEB-E668-06CE74BB6A8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2E86DA14-4C6C-39A0-B52A-785CCB372204}"/>
                </a:ext>
              </a:extLst>
            </p:cNvPr>
            <p:cNvGrpSpPr/>
            <p:nvPr/>
          </p:nvGrpSpPr>
          <p:grpSpPr>
            <a:xfrm rot="16200000">
              <a:off x="6482690" y="3706195"/>
              <a:ext cx="144365" cy="144462"/>
              <a:chOff x="8755774" y="1777262"/>
              <a:chExt cx="115866" cy="115944"/>
            </a:xfrm>
            <a:solidFill>
              <a:schemeClr val="bg1">
                <a:alpha val="10000"/>
              </a:schemeClr>
            </a:solidFill>
          </p:grpSpPr>
          <p:sp>
            <p:nvSpPr>
              <p:cNvPr id="1143" name="Freeform 1142">
                <a:extLst>
                  <a:ext uri="{FF2B5EF4-FFF2-40B4-BE49-F238E27FC236}">
                    <a16:creationId xmlns:a16="http://schemas.microsoft.com/office/drawing/2014/main" id="{C56879A6-D782-774D-FB45-94CEADFBF23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2FA935C8-3393-A8E8-D8BB-677546FA05B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DEE0BE8D-C54B-491D-EDEF-62FE3A1D679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90311457-E9BD-0445-5B2A-B26347781D02}"/>
                </a:ext>
              </a:extLst>
            </p:cNvPr>
            <p:cNvGrpSpPr/>
            <p:nvPr/>
          </p:nvGrpSpPr>
          <p:grpSpPr>
            <a:xfrm rot="16200000">
              <a:off x="6977212" y="3706195"/>
              <a:ext cx="144365" cy="144462"/>
              <a:chOff x="8755774" y="1777262"/>
              <a:chExt cx="115866" cy="115944"/>
            </a:xfrm>
            <a:solidFill>
              <a:schemeClr val="bg1">
                <a:alpha val="10000"/>
              </a:schemeClr>
            </a:solidFill>
          </p:grpSpPr>
          <p:sp>
            <p:nvSpPr>
              <p:cNvPr id="1147" name="Freeform 1146">
                <a:extLst>
                  <a:ext uri="{FF2B5EF4-FFF2-40B4-BE49-F238E27FC236}">
                    <a16:creationId xmlns:a16="http://schemas.microsoft.com/office/drawing/2014/main" id="{B5033991-8275-829B-9C5F-043C58A819F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B61C91F9-6810-6E2F-7F2A-FE9026A9D66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AAAB97DC-2E20-E4E8-EC04-4E79DD1E05C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6F7DE968-A3A0-FFB7-47FC-C5D8F11865CC}"/>
                </a:ext>
              </a:extLst>
            </p:cNvPr>
            <p:cNvGrpSpPr/>
            <p:nvPr/>
          </p:nvGrpSpPr>
          <p:grpSpPr>
            <a:xfrm rot="16200000">
              <a:off x="7471734" y="3706195"/>
              <a:ext cx="144365" cy="144462"/>
              <a:chOff x="8755774" y="1777262"/>
              <a:chExt cx="115866" cy="115944"/>
            </a:xfrm>
            <a:solidFill>
              <a:schemeClr val="bg1">
                <a:alpha val="10000"/>
              </a:schemeClr>
            </a:solidFill>
          </p:grpSpPr>
          <p:sp>
            <p:nvSpPr>
              <p:cNvPr id="1151" name="Freeform 1150">
                <a:extLst>
                  <a:ext uri="{FF2B5EF4-FFF2-40B4-BE49-F238E27FC236}">
                    <a16:creationId xmlns:a16="http://schemas.microsoft.com/office/drawing/2014/main" id="{459B63C0-56AC-F2C7-58B9-B84BA5D8CF0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DA3A14CD-C34B-7E25-B8EE-02B8443FB61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867657B4-5563-C7AE-D060-FC0CDE1794F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A4C517A3-DE07-483D-31C2-238ADE304A42}"/>
                </a:ext>
              </a:extLst>
            </p:cNvPr>
            <p:cNvGrpSpPr/>
            <p:nvPr/>
          </p:nvGrpSpPr>
          <p:grpSpPr>
            <a:xfrm rot="16200000">
              <a:off x="7966256" y="3706195"/>
              <a:ext cx="144365" cy="144462"/>
              <a:chOff x="8755774" y="1777262"/>
              <a:chExt cx="115866" cy="115944"/>
            </a:xfrm>
            <a:solidFill>
              <a:schemeClr val="bg1">
                <a:alpha val="10000"/>
              </a:schemeClr>
            </a:solidFill>
          </p:grpSpPr>
          <p:sp>
            <p:nvSpPr>
              <p:cNvPr id="1155" name="Freeform 1154">
                <a:extLst>
                  <a:ext uri="{FF2B5EF4-FFF2-40B4-BE49-F238E27FC236}">
                    <a16:creationId xmlns:a16="http://schemas.microsoft.com/office/drawing/2014/main" id="{25FABC4D-CFA2-6545-9C8C-709F22D13F7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4F4A4DB2-64C5-8994-166D-E7355AEFA8D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94DF1474-6123-3289-1C43-B10FCD939A5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5B454D92-4771-54B2-1B07-7A14234D0516}"/>
                </a:ext>
              </a:extLst>
            </p:cNvPr>
            <p:cNvGrpSpPr/>
            <p:nvPr/>
          </p:nvGrpSpPr>
          <p:grpSpPr>
            <a:xfrm rot="16200000">
              <a:off x="8460778" y="3706195"/>
              <a:ext cx="144365" cy="144462"/>
              <a:chOff x="8755774" y="1777262"/>
              <a:chExt cx="115866" cy="115944"/>
            </a:xfrm>
            <a:solidFill>
              <a:schemeClr val="bg1">
                <a:alpha val="10000"/>
              </a:schemeClr>
            </a:solidFill>
          </p:grpSpPr>
          <p:sp>
            <p:nvSpPr>
              <p:cNvPr id="1159" name="Freeform 1158">
                <a:extLst>
                  <a:ext uri="{FF2B5EF4-FFF2-40B4-BE49-F238E27FC236}">
                    <a16:creationId xmlns:a16="http://schemas.microsoft.com/office/drawing/2014/main" id="{BB43FEE6-3287-D87F-776D-5719DB96FDA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59E2A619-127C-BA1E-994B-8A9BE79091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E6C9DD11-CF7F-AB87-BB04-F52F1BC2279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D9D67CE4-1F63-B6DB-2324-F664314B33C2}"/>
                </a:ext>
              </a:extLst>
            </p:cNvPr>
            <p:cNvGrpSpPr/>
            <p:nvPr/>
          </p:nvGrpSpPr>
          <p:grpSpPr>
            <a:xfrm rot="16200000">
              <a:off x="8955296" y="3706195"/>
              <a:ext cx="144365" cy="144462"/>
              <a:chOff x="8755774" y="1777262"/>
              <a:chExt cx="115866" cy="115944"/>
            </a:xfrm>
            <a:solidFill>
              <a:schemeClr val="bg1">
                <a:alpha val="10000"/>
              </a:schemeClr>
            </a:solidFill>
          </p:grpSpPr>
          <p:sp>
            <p:nvSpPr>
              <p:cNvPr id="1163" name="Freeform 1162">
                <a:extLst>
                  <a:ext uri="{FF2B5EF4-FFF2-40B4-BE49-F238E27FC236}">
                    <a16:creationId xmlns:a16="http://schemas.microsoft.com/office/drawing/2014/main" id="{B494811B-093F-DAC3-5DDE-83A50F6CD40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784A039A-37E1-D2E5-82FF-5F1AB2BABA6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7211E192-F860-BAEA-662B-940E117379A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5263E39D-BCDB-9F2F-389D-19453FF67FE2}"/>
                </a:ext>
              </a:extLst>
            </p:cNvPr>
            <p:cNvGrpSpPr/>
            <p:nvPr/>
          </p:nvGrpSpPr>
          <p:grpSpPr>
            <a:xfrm rot="16200000">
              <a:off x="54048" y="4081694"/>
              <a:ext cx="144365" cy="144462"/>
              <a:chOff x="8755774" y="1352550"/>
              <a:chExt cx="115866" cy="115944"/>
            </a:xfrm>
            <a:solidFill>
              <a:schemeClr val="bg1">
                <a:alpha val="10000"/>
              </a:schemeClr>
            </a:solidFill>
          </p:grpSpPr>
          <p:sp>
            <p:nvSpPr>
              <p:cNvPr id="1167" name="Freeform 1166">
                <a:extLst>
                  <a:ext uri="{FF2B5EF4-FFF2-40B4-BE49-F238E27FC236}">
                    <a16:creationId xmlns:a16="http://schemas.microsoft.com/office/drawing/2014/main" id="{277E84FB-DA3E-DA35-13A1-881B51612B28}"/>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A3CD6CD6-290E-703F-E693-CBBD3A4F72D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1B765C6E-47E0-B7DC-CF62-695FA5C959B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67A96EDE-C906-95AC-CF36-C090D51A5D9D}"/>
                </a:ext>
              </a:extLst>
            </p:cNvPr>
            <p:cNvGrpSpPr/>
            <p:nvPr/>
          </p:nvGrpSpPr>
          <p:grpSpPr>
            <a:xfrm rot="16200000">
              <a:off x="548570" y="4081694"/>
              <a:ext cx="144365" cy="144462"/>
              <a:chOff x="8755774" y="1777262"/>
              <a:chExt cx="115866" cy="115944"/>
            </a:xfrm>
            <a:solidFill>
              <a:schemeClr val="bg1">
                <a:alpha val="10000"/>
              </a:schemeClr>
            </a:solidFill>
          </p:grpSpPr>
          <p:sp>
            <p:nvSpPr>
              <p:cNvPr id="1171" name="Freeform 1170">
                <a:extLst>
                  <a:ext uri="{FF2B5EF4-FFF2-40B4-BE49-F238E27FC236}">
                    <a16:creationId xmlns:a16="http://schemas.microsoft.com/office/drawing/2014/main" id="{8873CA45-F97C-1880-0FDB-CAF1A571BDF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BB1B5216-E0D4-7991-5CA0-CCA78D5B19D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0CB1ABF9-FD7F-27A3-E357-7338215E467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0DFF0B68-D410-AE7D-B57C-6C69739C1794}"/>
                </a:ext>
              </a:extLst>
            </p:cNvPr>
            <p:cNvGrpSpPr/>
            <p:nvPr/>
          </p:nvGrpSpPr>
          <p:grpSpPr>
            <a:xfrm rot="16200000">
              <a:off x="1043074" y="4081712"/>
              <a:ext cx="144365" cy="144426"/>
              <a:chOff x="8755774" y="2201975"/>
              <a:chExt cx="115866" cy="115915"/>
            </a:xfrm>
            <a:solidFill>
              <a:schemeClr val="bg1">
                <a:alpha val="10000"/>
              </a:schemeClr>
            </a:solidFill>
          </p:grpSpPr>
          <p:sp>
            <p:nvSpPr>
              <p:cNvPr id="1175" name="Freeform 1174">
                <a:extLst>
                  <a:ext uri="{FF2B5EF4-FFF2-40B4-BE49-F238E27FC236}">
                    <a16:creationId xmlns:a16="http://schemas.microsoft.com/office/drawing/2014/main" id="{AB47E106-4D44-C2C8-6657-77AADC59ED53}"/>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A19AD80C-364D-1F34-6C4A-3F312A7064F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181EB123-0975-8FDB-4E0A-AA04F4F35987}"/>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26C7EF84-4104-2C14-36F8-D08F5543637B}"/>
                </a:ext>
              </a:extLst>
            </p:cNvPr>
            <p:cNvGrpSpPr/>
            <p:nvPr/>
          </p:nvGrpSpPr>
          <p:grpSpPr>
            <a:xfrm rot="16200000">
              <a:off x="1537560" y="4081712"/>
              <a:ext cx="144365" cy="144426"/>
              <a:chOff x="8755774" y="2626688"/>
              <a:chExt cx="115866" cy="115915"/>
            </a:xfrm>
            <a:solidFill>
              <a:schemeClr val="bg1">
                <a:alpha val="10000"/>
              </a:schemeClr>
            </a:solidFill>
          </p:grpSpPr>
          <p:sp>
            <p:nvSpPr>
              <p:cNvPr id="1179" name="Freeform 1178">
                <a:extLst>
                  <a:ext uri="{FF2B5EF4-FFF2-40B4-BE49-F238E27FC236}">
                    <a16:creationId xmlns:a16="http://schemas.microsoft.com/office/drawing/2014/main" id="{8ED06A47-73CB-B910-6200-EB0EC1C3DFC0}"/>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AF7B5E22-BE58-D413-037F-7CED8ADF11AE}"/>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45D4E109-F8FB-C625-046F-C7C9E4E654A0}"/>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21D536DC-C490-C613-CCC4-EFD6CC0FAED7}"/>
                </a:ext>
              </a:extLst>
            </p:cNvPr>
            <p:cNvGrpSpPr/>
            <p:nvPr/>
          </p:nvGrpSpPr>
          <p:grpSpPr>
            <a:xfrm rot="16200000">
              <a:off x="2032046" y="4081712"/>
              <a:ext cx="144365" cy="144426"/>
              <a:chOff x="8755774" y="3051400"/>
              <a:chExt cx="115866" cy="115915"/>
            </a:xfrm>
            <a:solidFill>
              <a:schemeClr val="bg1">
                <a:alpha val="10000"/>
              </a:schemeClr>
            </a:solidFill>
          </p:grpSpPr>
          <p:sp>
            <p:nvSpPr>
              <p:cNvPr id="1183" name="Freeform 1182">
                <a:extLst>
                  <a:ext uri="{FF2B5EF4-FFF2-40B4-BE49-F238E27FC236}">
                    <a16:creationId xmlns:a16="http://schemas.microsoft.com/office/drawing/2014/main" id="{511F74F1-9C64-EC1F-B692-ECF57E02C13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B3F7CE0B-75E4-6685-D4E7-5FA032E1B0D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22FDF20E-CE8F-B90C-B0D9-499668CF6588}"/>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ABA7500E-6E51-B23E-E046-5D6AFA156F31}"/>
                </a:ext>
              </a:extLst>
            </p:cNvPr>
            <p:cNvGrpSpPr/>
            <p:nvPr/>
          </p:nvGrpSpPr>
          <p:grpSpPr>
            <a:xfrm rot="16200000">
              <a:off x="2526532" y="4081712"/>
              <a:ext cx="144365" cy="144426"/>
              <a:chOff x="8755774" y="3476113"/>
              <a:chExt cx="115866" cy="115915"/>
            </a:xfrm>
            <a:solidFill>
              <a:schemeClr val="bg1">
                <a:alpha val="10000"/>
              </a:schemeClr>
            </a:solidFill>
          </p:grpSpPr>
          <p:sp>
            <p:nvSpPr>
              <p:cNvPr id="1187" name="Freeform 1186">
                <a:extLst>
                  <a:ext uri="{FF2B5EF4-FFF2-40B4-BE49-F238E27FC236}">
                    <a16:creationId xmlns:a16="http://schemas.microsoft.com/office/drawing/2014/main" id="{25F7C8A5-C6D4-3469-298D-50BC13D99739}"/>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D0FC4DF3-0B3C-00FD-71EA-AD33FFFD04F9}"/>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064A2ECA-1DBF-6063-E522-95D4E317157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765D6E29-F842-45EC-DE20-2CA1C63EEB40}"/>
                </a:ext>
              </a:extLst>
            </p:cNvPr>
            <p:cNvGrpSpPr/>
            <p:nvPr/>
          </p:nvGrpSpPr>
          <p:grpSpPr>
            <a:xfrm rot="16200000">
              <a:off x="3021036" y="4081694"/>
              <a:ext cx="144365" cy="144462"/>
              <a:chOff x="8755774" y="3900798"/>
              <a:chExt cx="115866" cy="115944"/>
            </a:xfrm>
            <a:solidFill>
              <a:schemeClr val="bg1">
                <a:alpha val="10000"/>
              </a:schemeClr>
            </a:solidFill>
          </p:grpSpPr>
          <p:sp>
            <p:nvSpPr>
              <p:cNvPr id="1191" name="Freeform 1190">
                <a:extLst>
                  <a:ext uri="{FF2B5EF4-FFF2-40B4-BE49-F238E27FC236}">
                    <a16:creationId xmlns:a16="http://schemas.microsoft.com/office/drawing/2014/main" id="{16E62410-7F33-C42D-5728-D555E2D74A93}"/>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008FDBEC-A30D-10B7-EE98-1C810369D7B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9D68EB46-3A27-D72F-4463-77ADE71E9479}"/>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8E5E107C-DA5B-44BD-1427-7762225385F2}"/>
                </a:ext>
              </a:extLst>
            </p:cNvPr>
            <p:cNvGrpSpPr/>
            <p:nvPr/>
          </p:nvGrpSpPr>
          <p:grpSpPr>
            <a:xfrm rot="16200000">
              <a:off x="3515558" y="4081694"/>
              <a:ext cx="144365" cy="144462"/>
              <a:chOff x="8755774" y="4325511"/>
              <a:chExt cx="115866" cy="115944"/>
            </a:xfrm>
            <a:solidFill>
              <a:schemeClr val="bg1">
                <a:alpha val="10000"/>
              </a:schemeClr>
            </a:solidFill>
          </p:grpSpPr>
          <p:sp>
            <p:nvSpPr>
              <p:cNvPr id="1195" name="Freeform 1194">
                <a:extLst>
                  <a:ext uri="{FF2B5EF4-FFF2-40B4-BE49-F238E27FC236}">
                    <a16:creationId xmlns:a16="http://schemas.microsoft.com/office/drawing/2014/main" id="{2428886F-E890-5200-011D-E93E4E0DDE2B}"/>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32040A92-01F9-0590-4EAD-657722E2CFA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36DEFDA4-0E86-1F5D-5530-82F9E1451D02}"/>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718AF562-D49F-DA1E-D054-46D7B2FA9778}"/>
                </a:ext>
              </a:extLst>
            </p:cNvPr>
            <p:cNvGrpSpPr/>
            <p:nvPr/>
          </p:nvGrpSpPr>
          <p:grpSpPr>
            <a:xfrm rot="16200000">
              <a:off x="4010080" y="4081694"/>
              <a:ext cx="144365" cy="144462"/>
              <a:chOff x="8755774" y="1352550"/>
              <a:chExt cx="115866" cy="115944"/>
            </a:xfrm>
            <a:solidFill>
              <a:schemeClr val="bg1">
                <a:alpha val="10000"/>
              </a:schemeClr>
            </a:solidFill>
          </p:grpSpPr>
          <p:sp>
            <p:nvSpPr>
              <p:cNvPr id="1199" name="Freeform 1198">
                <a:extLst>
                  <a:ext uri="{FF2B5EF4-FFF2-40B4-BE49-F238E27FC236}">
                    <a16:creationId xmlns:a16="http://schemas.microsoft.com/office/drawing/2014/main" id="{9A74C380-A378-1044-573B-0083579D8701}"/>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27AC3081-08BD-A0A4-3AB2-90DF62C5D51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982CD5E7-4E71-257A-1CB6-A932690B19A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48839256-EEAF-27D4-28F4-354ADB5FA890}"/>
                </a:ext>
              </a:extLst>
            </p:cNvPr>
            <p:cNvGrpSpPr/>
            <p:nvPr/>
          </p:nvGrpSpPr>
          <p:grpSpPr>
            <a:xfrm rot="16200000">
              <a:off x="4504602" y="4081694"/>
              <a:ext cx="144365" cy="144462"/>
              <a:chOff x="8755774" y="1777262"/>
              <a:chExt cx="115866" cy="115944"/>
            </a:xfrm>
            <a:solidFill>
              <a:schemeClr val="bg1">
                <a:alpha val="10000"/>
              </a:schemeClr>
            </a:solidFill>
          </p:grpSpPr>
          <p:sp>
            <p:nvSpPr>
              <p:cNvPr id="1203" name="Freeform 1202">
                <a:extLst>
                  <a:ext uri="{FF2B5EF4-FFF2-40B4-BE49-F238E27FC236}">
                    <a16:creationId xmlns:a16="http://schemas.microsoft.com/office/drawing/2014/main" id="{B68D6856-289A-5527-3724-698EE9A7EC2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8D218464-E59C-B74B-0E6B-100E64C09F7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5FC83C9C-1462-512A-7857-80AFB15862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FE4FA82C-2D62-2836-AEFC-28AF13092BD8}"/>
                </a:ext>
              </a:extLst>
            </p:cNvPr>
            <p:cNvGrpSpPr/>
            <p:nvPr/>
          </p:nvGrpSpPr>
          <p:grpSpPr>
            <a:xfrm rot="16200000">
              <a:off x="4999124" y="4081694"/>
              <a:ext cx="144365" cy="144462"/>
              <a:chOff x="8755774" y="1777262"/>
              <a:chExt cx="115866" cy="115944"/>
            </a:xfrm>
            <a:solidFill>
              <a:schemeClr val="bg1">
                <a:alpha val="10000"/>
              </a:schemeClr>
            </a:solidFill>
          </p:grpSpPr>
          <p:sp>
            <p:nvSpPr>
              <p:cNvPr id="1207" name="Freeform 1206">
                <a:extLst>
                  <a:ext uri="{FF2B5EF4-FFF2-40B4-BE49-F238E27FC236}">
                    <a16:creationId xmlns:a16="http://schemas.microsoft.com/office/drawing/2014/main" id="{2005C17C-1A21-5E34-5D99-DC3A6B341B7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8542B382-8E5A-DF61-B091-90EA920617B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854DEE5F-B8C1-3AC8-7BEA-211E066F15A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038095C7-4690-F7DF-F8D2-EE3084D404FF}"/>
                </a:ext>
              </a:extLst>
            </p:cNvPr>
            <p:cNvGrpSpPr/>
            <p:nvPr/>
          </p:nvGrpSpPr>
          <p:grpSpPr>
            <a:xfrm rot="16200000">
              <a:off x="5493646" y="4081694"/>
              <a:ext cx="144365" cy="144462"/>
              <a:chOff x="8755774" y="1777262"/>
              <a:chExt cx="115866" cy="115944"/>
            </a:xfrm>
            <a:solidFill>
              <a:schemeClr val="bg1">
                <a:alpha val="10000"/>
              </a:schemeClr>
            </a:solidFill>
          </p:grpSpPr>
          <p:sp>
            <p:nvSpPr>
              <p:cNvPr id="1211" name="Freeform 1210">
                <a:extLst>
                  <a:ext uri="{FF2B5EF4-FFF2-40B4-BE49-F238E27FC236}">
                    <a16:creationId xmlns:a16="http://schemas.microsoft.com/office/drawing/2014/main" id="{DD4BB44D-3665-0680-CCE3-E1C7818DD24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AACA170A-7306-57A5-E4C9-56D6B3194D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AE1CF8D7-C712-6F15-AA37-8455155A5C5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EEDED5AE-BFE7-D885-EB20-BC15991981F9}"/>
                </a:ext>
              </a:extLst>
            </p:cNvPr>
            <p:cNvGrpSpPr/>
            <p:nvPr/>
          </p:nvGrpSpPr>
          <p:grpSpPr>
            <a:xfrm rot="16200000">
              <a:off x="5988168" y="4081694"/>
              <a:ext cx="144365" cy="144462"/>
              <a:chOff x="8755774" y="1777262"/>
              <a:chExt cx="115866" cy="115944"/>
            </a:xfrm>
            <a:solidFill>
              <a:schemeClr val="bg1">
                <a:alpha val="10000"/>
              </a:schemeClr>
            </a:solidFill>
          </p:grpSpPr>
          <p:sp>
            <p:nvSpPr>
              <p:cNvPr id="1215" name="Freeform 1214">
                <a:extLst>
                  <a:ext uri="{FF2B5EF4-FFF2-40B4-BE49-F238E27FC236}">
                    <a16:creationId xmlns:a16="http://schemas.microsoft.com/office/drawing/2014/main" id="{803D639D-7EEF-8E73-14B3-C6D44DE9907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F58A9164-1BDE-B7CD-5BAA-AB2C99C0200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D4737083-35C1-14DD-CEFD-76264E5AD5E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203CED71-E6EE-D229-CF03-E139872B0FA9}"/>
                </a:ext>
              </a:extLst>
            </p:cNvPr>
            <p:cNvGrpSpPr/>
            <p:nvPr/>
          </p:nvGrpSpPr>
          <p:grpSpPr>
            <a:xfrm rot="16200000">
              <a:off x="6482690" y="4081694"/>
              <a:ext cx="144365" cy="144462"/>
              <a:chOff x="8755774" y="1777262"/>
              <a:chExt cx="115866" cy="115944"/>
            </a:xfrm>
            <a:solidFill>
              <a:schemeClr val="bg1">
                <a:alpha val="10000"/>
              </a:schemeClr>
            </a:solidFill>
          </p:grpSpPr>
          <p:sp>
            <p:nvSpPr>
              <p:cNvPr id="1219" name="Freeform 1218">
                <a:extLst>
                  <a:ext uri="{FF2B5EF4-FFF2-40B4-BE49-F238E27FC236}">
                    <a16:creationId xmlns:a16="http://schemas.microsoft.com/office/drawing/2014/main" id="{5E4BF3AE-5A90-3090-398E-2704C47CA92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0C2B738D-C730-6800-34D7-391A15BCDAD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383A91AB-1C87-AC7A-88F0-F412BBA6BF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D9FDE481-1FD7-510E-3BA0-F37922D24A54}"/>
                </a:ext>
              </a:extLst>
            </p:cNvPr>
            <p:cNvGrpSpPr/>
            <p:nvPr/>
          </p:nvGrpSpPr>
          <p:grpSpPr>
            <a:xfrm rot="16200000">
              <a:off x="6977212" y="4081694"/>
              <a:ext cx="144365" cy="144462"/>
              <a:chOff x="8755774" y="1777262"/>
              <a:chExt cx="115866" cy="115944"/>
            </a:xfrm>
            <a:solidFill>
              <a:schemeClr val="bg1">
                <a:alpha val="10000"/>
              </a:schemeClr>
            </a:solidFill>
          </p:grpSpPr>
          <p:sp>
            <p:nvSpPr>
              <p:cNvPr id="1223" name="Freeform 1222">
                <a:extLst>
                  <a:ext uri="{FF2B5EF4-FFF2-40B4-BE49-F238E27FC236}">
                    <a16:creationId xmlns:a16="http://schemas.microsoft.com/office/drawing/2014/main" id="{7EFFEB15-0048-FE01-0916-158BCA5A75C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8F0D977C-F7BE-0779-3BF7-F19C1E44AA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27E7B5C4-05BD-6EE8-3502-77AF9343064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1A1A7FD4-CBA8-19E0-BF05-8AC43BD8E93B}"/>
                </a:ext>
              </a:extLst>
            </p:cNvPr>
            <p:cNvGrpSpPr/>
            <p:nvPr/>
          </p:nvGrpSpPr>
          <p:grpSpPr>
            <a:xfrm rot="16200000">
              <a:off x="7471734" y="4081694"/>
              <a:ext cx="144365" cy="144462"/>
              <a:chOff x="8755774" y="1777262"/>
              <a:chExt cx="115866" cy="115944"/>
            </a:xfrm>
            <a:solidFill>
              <a:schemeClr val="bg1">
                <a:alpha val="10000"/>
              </a:schemeClr>
            </a:solidFill>
          </p:grpSpPr>
          <p:sp>
            <p:nvSpPr>
              <p:cNvPr id="1227" name="Freeform 1226">
                <a:extLst>
                  <a:ext uri="{FF2B5EF4-FFF2-40B4-BE49-F238E27FC236}">
                    <a16:creationId xmlns:a16="http://schemas.microsoft.com/office/drawing/2014/main" id="{6ABB1F21-AF4A-A462-5761-4F79B49314F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DE184D24-6004-FF81-448E-6D9277ED69D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7A043175-F402-541C-2649-88B1BC69DB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25B01BDF-370D-8972-574F-6825CDD2EC91}"/>
                </a:ext>
              </a:extLst>
            </p:cNvPr>
            <p:cNvGrpSpPr/>
            <p:nvPr/>
          </p:nvGrpSpPr>
          <p:grpSpPr>
            <a:xfrm rot="16200000">
              <a:off x="7966256" y="4081694"/>
              <a:ext cx="144365" cy="144462"/>
              <a:chOff x="8755774" y="1777262"/>
              <a:chExt cx="115866" cy="115944"/>
            </a:xfrm>
            <a:solidFill>
              <a:schemeClr val="bg1">
                <a:alpha val="10000"/>
              </a:schemeClr>
            </a:solidFill>
          </p:grpSpPr>
          <p:sp>
            <p:nvSpPr>
              <p:cNvPr id="1231" name="Freeform 1230">
                <a:extLst>
                  <a:ext uri="{FF2B5EF4-FFF2-40B4-BE49-F238E27FC236}">
                    <a16:creationId xmlns:a16="http://schemas.microsoft.com/office/drawing/2014/main" id="{7002CECA-BE08-3946-D1A6-CDA30352B18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77F6CB11-46AB-40C4-394B-1C53CACD057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77A6D798-1D29-0D3D-4395-1A0048D3AAC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37EE758E-4135-1525-F2A2-C58C41A8E5A1}"/>
                </a:ext>
              </a:extLst>
            </p:cNvPr>
            <p:cNvGrpSpPr/>
            <p:nvPr/>
          </p:nvGrpSpPr>
          <p:grpSpPr>
            <a:xfrm rot="2700000">
              <a:off x="8465933" y="4081694"/>
              <a:ext cx="144365" cy="144462"/>
              <a:chOff x="8755774" y="1777262"/>
              <a:chExt cx="115866" cy="115944"/>
            </a:xfrm>
            <a:solidFill>
              <a:schemeClr val="accent2"/>
            </a:solidFill>
          </p:grpSpPr>
          <p:sp>
            <p:nvSpPr>
              <p:cNvPr id="1235" name="Freeform 1234">
                <a:extLst>
                  <a:ext uri="{FF2B5EF4-FFF2-40B4-BE49-F238E27FC236}">
                    <a16:creationId xmlns:a16="http://schemas.microsoft.com/office/drawing/2014/main" id="{884DFF37-C57F-1332-D2B3-9F70B31B808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AF726355-1B2D-5409-84CA-C0449069537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9E09BFF6-78D9-CCDF-0137-16857F4A3F9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D8AACCE3-8D91-23F6-6404-713034C658B7}"/>
                </a:ext>
              </a:extLst>
            </p:cNvPr>
            <p:cNvGrpSpPr/>
            <p:nvPr/>
          </p:nvGrpSpPr>
          <p:grpSpPr>
            <a:xfrm rot="16200000">
              <a:off x="8955296" y="4081694"/>
              <a:ext cx="144365" cy="144462"/>
              <a:chOff x="8755774" y="1777262"/>
              <a:chExt cx="115866" cy="115944"/>
            </a:xfrm>
            <a:solidFill>
              <a:schemeClr val="bg1">
                <a:alpha val="10000"/>
              </a:schemeClr>
            </a:solidFill>
          </p:grpSpPr>
          <p:sp>
            <p:nvSpPr>
              <p:cNvPr id="1239" name="Freeform 1238">
                <a:extLst>
                  <a:ext uri="{FF2B5EF4-FFF2-40B4-BE49-F238E27FC236}">
                    <a16:creationId xmlns:a16="http://schemas.microsoft.com/office/drawing/2014/main" id="{B4087F06-3179-BD30-420C-9E533AE5E96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8093C5D0-7328-3679-CFF4-AD9210E0FFF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E8FB5434-C5B2-01C3-7876-13371CE098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3A24891A-92E7-40BB-7F6A-DBEEEC084639}"/>
                </a:ext>
              </a:extLst>
            </p:cNvPr>
            <p:cNvGrpSpPr/>
            <p:nvPr/>
          </p:nvGrpSpPr>
          <p:grpSpPr>
            <a:xfrm rot="16200000">
              <a:off x="54048" y="4457193"/>
              <a:ext cx="144365" cy="144462"/>
              <a:chOff x="8755774" y="1352550"/>
              <a:chExt cx="115866" cy="115944"/>
            </a:xfrm>
            <a:solidFill>
              <a:schemeClr val="bg1">
                <a:alpha val="10000"/>
              </a:schemeClr>
            </a:solidFill>
          </p:grpSpPr>
          <p:sp>
            <p:nvSpPr>
              <p:cNvPr id="1243" name="Freeform 1242">
                <a:extLst>
                  <a:ext uri="{FF2B5EF4-FFF2-40B4-BE49-F238E27FC236}">
                    <a16:creationId xmlns:a16="http://schemas.microsoft.com/office/drawing/2014/main" id="{114CEF14-4116-118C-1035-F862F442553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65D128EC-3AAA-AD83-ED7E-E2AE9C7E59C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6CE79CFE-7660-8D52-221C-595CD1725FB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F1516EB5-693F-7C81-0623-D87221A7FC38}"/>
                </a:ext>
              </a:extLst>
            </p:cNvPr>
            <p:cNvGrpSpPr/>
            <p:nvPr/>
          </p:nvGrpSpPr>
          <p:grpSpPr>
            <a:xfrm rot="16200000">
              <a:off x="548570" y="4457193"/>
              <a:ext cx="144365" cy="144462"/>
              <a:chOff x="8755774" y="1777262"/>
              <a:chExt cx="115866" cy="115944"/>
            </a:xfrm>
            <a:solidFill>
              <a:schemeClr val="bg1">
                <a:alpha val="10000"/>
              </a:schemeClr>
            </a:solidFill>
          </p:grpSpPr>
          <p:sp>
            <p:nvSpPr>
              <p:cNvPr id="1247" name="Freeform 1246">
                <a:extLst>
                  <a:ext uri="{FF2B5EF4-FFF2-40B4-BE49-F238E27FC236}">
                    <a16:creationId xmlns:a16="http://schemas.microsoft.com/office/drawing/2014/main" id="{C447EE86-702C-8C82-6E51-95140DEE7AB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671E9EC3-EC01-A156-7315-571FEBA89D4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BE63C88D-D1A8-D74F-1306-345985D8A9A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26C05C05-FA72-7B56-0C0A-B5A16861D55E}"/>
                </a:ext>
              </a:extLst>
            </p:cNvPr>
            <p:cNvGrpSpPr/>
            <p:nvPr/>
          </p:nvGrpSpPr>
          <p:grpSpPr>
            <a:xfrm rot="16200000">
              <a:off x="1043074" y="4457211"/>
              <a:ext cx="144365" cy="144426"/>
              <a:chOff x="8755774" y="2201975"/>
              <a:chExt cx="115866" cy="115915"/>
            </a:xfrm>
            <a:solidFill>
              <a:schemeClr val="bg1">
                <a:alpha val="10000"/>
              </a:schemeClr>
            </a:solidFill>
          </p:grpSpPr>
          <p:sp>
            <p:nvSpPr>
              <p:cNvPr id="1251" name="Freeform 1250">
                <a:extLst>
                  <a:ext uri="{FF2B5EF4-FFF2-40B4-BE49-F238E27FC236}">
                    <a16:creationId xmlns:a16="http://schemas.microsoft.com/office/drawing/2014/main" id="{59448DBE-CCAF-7263-438F-EDCE2600EE7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15CC1146-8BCF-E43F-D7C3-33981F3171D9}"/>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48FE0CB7-F50B-8773-9A86-E47C0C160A51}"/>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DC86450B-702F-6423-658D-38C6C4775E2F}"/>
                </a:ext>
              </a:extLst>
            </p:cNvPr>
            <p:cNvGrpSpPr/>
            <p:nvPr/>
          </p:nvGrpSpPr>
          <p:grpSpPr>
            <a:xfrm rot="16200000">
              <a:off x="1537560" y="4457211"/>
              <a:ext cx="144365" cy="144426"/>
              <a:chOff x="8755774" y="2626688"/>
              <a:chExt cx="115866" cy="115915"/>
            </a:xfrm>
            <a:solidFill>
              <a:schemeClr val="bg1">
                <a:alpha val="10000"/>
              </a:schemeClr>
            </a:solidFill>
          </p:grpSpPr>
          <p:sp>
            <p:nvSpPr>
              <p:cNvPr id="1255" name="Freeform 1254">
                <a:extLst>
                  <a:ext uri="{FF2B5EF4-FFF2-40B4-BE49-F238E27FC236}">
                    <a16:creationId xmlns:a16="http://schemas.microsoft.com/office/drawing/2014/main" id="{257CBA40-7C5B-7637-0BE5-C5D0D923659D}"/>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EF012CAA-4100-C9AC-367F-9C8DE6E90A6E}"/>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C8CD9F6E-0717-2C3B-E34C-47D3DBDC5CDE}"/>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E4F5F61E-2A1A-4777-C2B7-4FDFAB1097CB}"/>
                </a:ext>
              </a:extLst>
            </p:cNvPr>
            <p:cNvGrpSpPr/>
            <p:nvPr/>
          </p:nvGrpSpPr>
          <p:grpSpPr>
            <a:xfrm rot="16200000">
              <a:off x="2032046" y="4457211"/>
              <a:ext cx="144365" cy="144426"/>
              <a:chOff x="8755774" y="3051400"/>
              <a:chExt cx="115866" cy="115915"/>
            </a:xfrm>
            <a:solidFill>
              <a:schemeClr val="bg1">
                <a:alpha val="10000"/>
              </a:schemeClr>
            </a:solidFill>
          </p:grpSpPr>
          <p:sp>
            <p:nvSpPr>
              <p:cNvPr id="1259" name="Freeform 1258">
                <a:extLst>
                  <a:ext uri="{FF2B5EF4-FFF2-40B4-BE49-F238E27FC236}">
                    <a16:creationId xmlns:a16="http://schemas.microsoft.com/office/drawing/2014/main" id="{B3AC44CA-8E52-09B5-11AB-5DCA66D0BAE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842F86BC-3188-40BD-5A83-976232BAEC7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74079CAC-884C-7BCE-1DCC-793758011FA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E27F597B-C786-F236-C767-21A7E9670D51}"/>
                </a:ext>
              </a:extLst>
            </p:cNvPr>
            <p:cNvGrpSpPr/>
            <p:nvPr/>
          </p:nvGrpSpPr>
          <p:grpSpPr>
            <a:xfrm rot="16200000">
              <a:off x="2526532" y="4457211"/>
              <a:ext cx="144365" cy="144426"/>
              <a:chOff x="8755774" y="3476113"/>
              <a:chExt cx="115866" cy="115915"/>
            </a:xfrm>
            <a:solidFill>
              <a:schemeClr val="bg1">
                <a:alpha val="10000"/>
              </a:schemeClr>
            </a:solidFill>
          </p:grpSpPr>
          <p:sp>
            <p:nvSpPr>
              <p:cNvPr id="1263" name="Freeform 1262">
                <a:extLst>
                  <a:ext uri="{FF2B5EF4-FFF2-40B4-BE49-F238E27FC236}">
                    <a16:creationId xmlns:a16="http://schemas.microsoft.com/office/drawing/2014/main" id="{B2AC5BEB-79A9-2298-5770-E83A42C5EAE4}"/>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C89825C4-03D4-014E-47D5-EBABF20FC4D7}"/>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53073E4F-2644-A632-B75C-C433719EA9C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45227368-FF59-7FD9-E019-871A630BA265}"/>
                </a:ext>
              </a:extLst>
            </p:cNvPr>
            <p:cNvGrpSpPr/>
            <p:nvPr/>
          </p:nvGrpSpPr>
          <p:grpSpPr>
            <a:xfrm rot="16200000">
              <a:off x="3021036" y="4457193"/>
              <a:ext cx="144365" cy="144462"/>
              <a:chOff x="8755774" y="3900798"/>
              <a:chExt cx="115866" cy="115944"/>
            </a:xfrm>
            <a:solidFill>
              <a:schemeClr val="bg1">
                <a:alpha val="10000"/>
              </a:schemeClr>
            </a:solidFill>
          </p:grpSpPr>
          <p:sp>
            <p:nvSpPr>
              <p:cNvPr id="1267" name="Freeform 1266">
                <a:extLst>
                  <a:ext uri="{FF2B5EF4-FFF2-40B4-BE49-F238E27FC236}">
                    <a16:creationId xmlns:a16="http://schemas.microsoft.com/office/drawing/2014/main" id="{E86935AD-40D5-A411-6A91-86AE870EE0E0}"/>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B4F055B0-7768-3FAA-873E-2A25779FB36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C4D16D6A-770F-D42A-5DA9-2BB31DD125FD}"/>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3D3D819E-5508-F2AD-367B-9DCDA0886848}"/>
                </a:ext>
              </a:extLst>
            </p:cNvPr>
            <p:cNvGrpSpPr/>
            <p:nvPr/>
          </p:nvGrpSpPr>
          <p:grpSpPr>
            <a:xfrm rot="16200000">
              <a:off x="3515558" y="4457193"/>
              <a:ext cx="144365" cy="144462"/>
              <a:chOff x="8755774" y="4325511"/>
              <a:chExt cx="115866" cy="115944"/>
            </a:xfrm>
            <a:solidFill>
              <a:schemeClr val="bg1">
                <a:alpha val="10000"/>
              </a:schemeClr>
            </a:solidFill>
          </p:grpSpPr>
          <p:sp>
            <p:nvSpPr>
              <p:cNvPr id="1271" name="Freeform 1270">
                <a:extLst>
                  <a:ext uri="{FF2B5EF4-FFF2-40B4-BE49-F238E27FC236}">
                    <a16:creationId xmlns:a16="http://schemas.microsoft.com/office/drawing/2014/main" id="{48277C9A-5DBD-151F-306A-3F9D7BCC74F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0A57EEB1-91E7-3D59-32F7-03E4F11D85C9}"/>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4FE95C7A-9A48-978A-6A72-B23C60C52836}"/>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531AACC5-2B53-8D18-5CDD-9BE78A5C498A}"/>
                </a:ext>
              </a:extLst>
            </p:cNvPr>
            <p:cNvGrpSpPr/>
            <p:nvPr/>
          </p:nvGrpSpPr>
          <p:grpSpPr>
            <a:xfrm rot="16200000">
              <a:off x="4010080" y="4457193"/>
              <a:ext cx="144365" cy="144462"/>
              <a:chOff x="8755774" y="1352550"/>
              <a:chExt cx="115866" cy="115944"/>
            </a:xfrm>
            <a:solidFill>
              <a:schemeClr val="bg1">
                <a:alpha val="10000"/>
              </a:schemeClr>
            </a:solidFill>
          </p:grpSpPr>
          <p:sp>
            <p:nvSpPr>
              <p:cNvPr id="1275" name="Freeform 1274">
                <a:extLst>
                  <a:ext uri="{FF2B5EF4-FFF2-40B4-BE49-F238E27FC236}">
                    <a16:creationId xmlns:a16="http://schemas.microsoft.com/office/drawing/2014/main" id="{2D21EC45-0E71-F938-08B7-56CB0A2D16F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D1DA87A0-4F14-074E-D1EA-921050E3C09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87B615B4-80FF-D2B5-1D5B-E7173619273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F8E29A57-FBA3-B0E3-84ED-A67683FF5673}"/>
                </a:ext>
              </a:extLst>
            </p:cNvPr>
            <p:cNvGrpSpPr/>
            <p:nvPr/>
          </p:nvGrpSpPr>
          <p:grpSpPr>
            <a:xfrm rot="16200000">
              <a:off x="4504602" y="4457193"/>
              <a:ext cx="144365" cy="144462"/>
              <a:chOff x="8755774" y="1777262"/>
              <a:chExt cx="115866" cy="115944"/>
            </a:xfrm>
            <a:solidFill>
              <a:schemeClr val="bg1">
                <a:alpha val="10000"/>
              </a:schemeClr>
            </a:solidFill>
          </p:grpSpPr>
          <p:sp>
            <p:nvSpPr>
              <p:cNvPr id="1279" name="Freeform 1278">
                <a:extLst>
                  <a:ext uri="{FF2B5EF4-FFF2-40B4-BE49-F238E27FC236}">
                    <a16:creationId xmlns:a16="http://schemas.microsoft.com/office/drawing/2014/main" id="{EBA94F29-9E8C-627A-21F2-0E8D0C9643F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62C49AF7-E7DF-3E1F-910E-412BE4A3B14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45A1F378-A214-FB45-2AB5-F3D216DD6E4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629F20A8-4032-3EFC-3553-334D8F510F6F}"/>
                </a:ext>
              </a:extLst>
            </p:cNvPr>
            <p:cNvGrpSpPr/>
            <p:nvPr/>
          </p:nvGrpSpPr>
          <p:grpSpPr>
            <a:xfrm rot="16200000">
              <a:off x="4999124" y="4457193"/>
              <a:ext cx="144365" cy="144462"/>
              <a:chOff x="8755774" y="1777262"/>
              <a:chExt cx="115866" cy="115944"/>
            </a:xfrm>
            <a:solidFill>
              <a:schemeClr val="bg1">
                <a:alpha val="10000"/>
              </a:schemeClr>
            </a:solidFill>
          </p:grpSpPr>
          <p:sp>
            <p:nvSpPr>
              <p:cNvPr id="1283" name="Freeform 1282">
                <a:extLst>
                  <a:ext uri="{FF2B5EF4-FFF2-40B4-BE49-F238E27FC236}">
                    <a16:creationId xmlns:a16="http://schemas.microsoft.com/office/drawing/2014/main" id="{214251A6-10C0-AAEB-83FE-12F1C76EC08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5658A355-DD47-9D80-C0E5-7EA8A2C2A47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44A9AA5C-1891-C825-433C-F8218D6E43B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E9AEF803-6C15-EF5E-BA96-FD2B700B96B4}"/>
                </a:ext>
              </a:extLst>
            </p:cNvPr>
            <p:cNvGrpSpPr/>
            <p:nvPr/>
          </p:nvGrpSpPr>
          <p:grpSpPr>
            <a:xfrm rot="16200000">
              <a:off x="5493646" y="4457193"/>
              <a:ext cx="144365" cy="144462"/>
              <a:chOff x="8755774" y="1777262"/>
              <a:chExt cx="115866" cy="115944"/>
            </a:xfrm>
            <a:solidFill>
              <a:schemeClr val="bg1">
                <a:alpha val="10000"/>
              </a:schemeClr>
            </a:solidFill>
          </p:grpSpPr>
          <p:sp>
            <p:nvSpPr>
              <p:cNvPr id="1287" name="Freeform 1286">
                <a:extLst>
                  <a:ext uri="{FF2B5EF4-FFF2-40B4-BE49-F238E27FC236}">
                    <a16:creationId xmlns:a16="http://schemas.microsoft.com/office/drawing/2014/main" id="{CB7E5D52-2940-799E-8D8B-41C53A3FC40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953F8684-AB74-A532-F38D-DB758E41B7B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FA1C95CC-A09B-D460-4A9F-0E509FB834C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C6BF91C8-ADDA-8E52-3D0E-B0F5065EA0EE}"/>
                </a:ext>
              </a:extLst>
            </p:cNvPr>
            <p:cNvGrpSpPr/>
            <p:nvPr/>
          </p:nvGrpSpPr>
          <p:grpSpPr>
            <a:xfrm rot="16200000">
              <a:off x="5988168" y="4457193"/>
              <a:ext cx="144365" cy="144462"/>
              <a:chOff x="8755774" y="1777262"/>
              <a:chExt cx="115866" cy="115944"/>
            </a:xfrm>
            <a:solidFill>
              <a:schemeClr val="bg1">
                <a:alpha val="10000"/>
              </a:schemeClr>
            </a:solidFill>
          </p:grpSpPr>
          <p:sp>
            <p:nvSpPr>
              <p:cNvPr id="1291" name="Freeform 1290">
                <a:extLst>
                  <a:ext uri="{FF2B5EF4-FFF2-40B4-BE49-F238E27FC236}">
                    <a16:creationId xmlns:a16="http://schemas.microsoft.com/office/drawing/2014/main" id="{73802289-4B2C-AD69-210E-F282EB24D81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A72E1B3E-EC66-ECC4-D90D-7915087ECD2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6C147D5F-7898-A50F-B704-AD1B11194E7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49AC9AD5-F838-5AA1-B5D7-63D41022B77A}"/>
                </a:ext>
              </a:extLst>
            </p:cNvPr>
            <p:cNvGrpSpPr/>
            <p:nvPr/>
          </p:nvGrpSpPr>
          <p:grpSpPr>
            <a:xfrm rot="16200000">
              <a:off x="6482690" y="4457193"/>
              <a:ext cx="144365" cy="144462"/>
              <a:chOff x="8755774" y="1777262"/>
              <a:chExt cx="115866" cy="115944"/>
            </a:xfrm>
            <a:solidFill>
              <a:schemeClr val="bg1">
                <a:alpha val="10000"/>
              </a:schemeClr>
            </a:solidFill>
          </p:grpSpPr>
          <p:sp>
            <p:nvSpPr>
              <p:cNvPr id="1295" name="Freeform 1294">
                <a:extLst>
                  <a:ext uri="{FF2B5EF4-FFF2-40B4-BE49-F238E27FC236}">
                    <a16:creationId xmlns:a16="http://schemas.microsoft.com/office/drawing/2014/main" id="{73F2FB21-9A0E-2CDC-2002-174219D2C36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6748A188-4B3F-743C-9A3F-0E4BCB1FA18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70E1983C-624E-3E84-66E7-3CF28F15CEE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5867ACA0-6592-314E-AB29-F756AA1B9BC3}"/>
                </a:ext>
              </a:extLst>
            </p:cNvPr>
            <p:cNvGrpSpPr/>
            <p:nvPr/>
          </p:nvGrpSpPr>
          <p:grpSpPr>
            <a:xfrm rot="16200000">
              <a:off x="6977212" y="4457193"/>
              <a:ext cx="144365" cy="144462"/>
              <a:chOff x="8755774" y="1777262"/>
              <a:chExt cx="115866" cy="115944"/>
            </a:xfrm>
            <a:solidFill>
              <a:schemeClr val="bg1">
                <a:alpha val="10000"/>
              </a:schemeClr>
            </a:solidFill>
          </p:grpSpPr>
          <p:sp>
            <p:nvSpPr>
              <p:cNvPr id="1299" name="Freeform 1298">
                <a:extLst>
                  <a:ext uri="{FF2B5EF4-FFF2-40B4-BE49-F238E27FC236}">
                    <a16:creationId xmlns:a16="http://schemas.microsoft.com/office/drawing/2014/main" id="{26303A43-75A9-D14A-9794-40F9E590E73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FF8A4FD9-8451-2628-8AEC-52EE15B2584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B27DAB68-712A-B748-62CF-58C7CBF519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0831BF3B-DC36-4B70-F8B4-E915A4D75CEE}"/>
                </a:ext>
              </a:extLst>
            </p:cNvPr>
            <p:cNvGrpSpPr/>
            <p:nvPr/>
          </p:nvGrpSpPr>
          <p:grpSpPr>
            <a:xfrm rot="16200000">
              <a:off x="7471734" y="4457193"/>
              <a:ext cx="144365" cy="144462"/>
              <a:chOff x="8755774" y="1777262"/>
              <a:chExt cx="115866" cy="115944"/>
            </a:xfrm>
            <a:solidFill>
              <a:schemeClr val="bg1">
                <a:alpha val="10000"/>
              </a:schemeClr>
            </a:solidFill>
          </p:grpSpPr>
          <p:sp>
            <p:nvSpPr>
              <p:cNvPr id="1303" name="Freeform 1302">
                <a:extLst>
                  <a:ext uri="{FF2B5EF4-FFF2-40B4-BE49-F238E27FC236}">
                    <a16:creationId xmlns:a16="http://schemas.microsoft.com/office/drawing/2014/main" id="{4DF3C05E-3CD5-CAEC-A2DA-41D41DA3049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C6F0DCA3-F856-AC61-26F0-5BEF31CF3D8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3F2B46AE-D5A5-C893-D748-00B0486BBC4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AAE0533D-27E0-0DFE-3DF0-4226C7858B76}"/>
                </a:ext>
              </a:extLst>
            </p:cNvPr>
            <p:cNvGrpSpPr/>
            <p:nvPr/>
          </p:nvGrpSpPr>
          <p:grpSpPr>
            <a:xfrm rot="16200000">
              <a:off x="7966256" y="4457193"/>
              <a:ext cx="144365" cy="144462"/>
              <a:chOff x="8755774" y="1777262"/>
              <a:chExt cx="115866" cy="115944"/>
            </a:xfrm>
            <a:solidFill>
              <a:schemeClr val="bg1">
                <a:alpha val="10000"/>
              </a:schemeClr>
            </a:solidFill>
          </p:grpSpPr>
          <p:sp>
            <p:nvSpPr>
              <p:cNvPr id="1307" name="Freeform 1306">
                <a:extLst>
                  <a:ext uri="{FF2B5EF4-FFF2-40B4-BE49-F238E27FC236}">
                    <a16:creationId xmlns:a16="http://schemas.microsoft.com/office/drawing/2014/main" id="{637F1D0A-4401-2F6E-C172-460A4625D2B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97AFB76A-495F-D176-8F28-4D19C6A072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5169C301-5850-3263-1424-EB7C8C5A0E6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F2089277-65E7-1C3D-0B7A-EA28EE7CF3B8}"/>
                </a:ext>
              </a:extLst>
            </p:cNvPr>
            <p:cNvGrpSpPr/>
            <p:nvPr/>
          </p:nvGrpSpPr>
          <p:grpSpPr>
            <a:xfrm rot="16200000">
              <a:off x="8460778" y="4457193"/>
              <a:ext cx="144365" cy="144462"/>
              <a:chOff x="8755774" y="1777262"/>
              <a:chExt cx="115866" cy="115944"/>
            </a:xfrm>
            <a:solidFill>
              <a:schemeClr val="bg1">
                <a:alpha val="10000"/>
              </a:schemeClr>
            </a:solidFill>
          </p:grpSpPr>
          <p:sp>
            <p:nvSpPr>
              <p:cNvPr id="1311" name="Freeform 1310">
                <a:extLst>
                  <a:ext uri="{FF2B5EF4-FFF2-40B4-BE49-F238E27FC236}">
                    <a16:creationId xmlns:a16="http://schemas.microsoft.com/office/drawing/2014/main" id="{336A062C-B209-6903-D11E-551FCACA900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23E006E8-2DDA-F17C-2723-7728C9999CC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3AAFDF59-ED9F-C877-F899-3E62FFBE018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E6450551-2FFD-E794-DD68-1FD7A099C512}"/>
                </a:ext>
              </a:extLst>
            </p:cNvPr>
            <p:cNvGrpSpPr/>
            <p:nvPr/>
          </p:nvGrpSpPr>
          <p:grpSpPr>
            <a:xfrm rot="16200000">
              <a:off x="8955296" y="4457193"/>
              <a:ext cx="144365" cy="144462"/>
              <a:chOff x="8755774" y="1777262"/>
              <a:chExt cx="115866" cy="115944"/>
            </a:xfrm>
            <a:solidFill>
              <a:schemeClr val="bg1">
                <a:alpha val="10000"/>
              </a:schemeClr>
            </a:solidFill>
          </p:grpSpPr>
          <p:sp>
            <p:nvSpPr>
              <p:cNvPr id="1315" name="Freeform 1314">
                <a:extLst>
                  <a:ext uri="{FF2B5EF4-FFF2-40B4-BE49-F238E27FC236}">
                    <a16:creationId xmlns:a16="http://schemas.microsoft.com/office/drawing/2014/main" id="{E3959F90-D679-D439-BF4F-638EC8D6CBA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7A9F4284-FC01-3E56-5597-A732B19DFEF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B2AD91B7-3FAF-9F1B-B8AC-AB7E6518C1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83242B41-D0D5-3A1B-30F6-27315515BCE7}"/>
                </a:ext>
              </a:extLst>
            </p:cNvPr>
            <p:cNvGrpSpPr/>
            <p:nvPr/>
          </p:nvGrpSpPr>
          <p:grpSpPr>
            <a:xfrm rot="16200000">
              <a:off x="54048" y="4832692"/>
              <a:ext cx="144365" cy="144462"/>
              <a:chOff x="8755774" y="1352550"/>
              <a:chExt cx="115866" cy="115944"/>
            </a:xfrm>
            <a:solidFill>
              <a:schemeClr val="bg1">
                <a:alpha val="10000"/>
              </a:schemeClr>
            </a:solidFill>
          </p:grpSpPr>
          <p:sp>
            <p:nvSpPr>
              <p:cNvPr id="1319" name="Freeform 1318">
                <a:extLst>
                  <a:ext uri="{FF2B5EF4-FFF2-40B4-BE49-F238E27FC236}">
                    <a16:creationId xmlns:a16="http://schemas.microsoft.com/office/drawing/2014/main" id="{B88B05B7-6ACD-C439-1F05-AEC188A8C7C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81B198A5-E5A3-D155-FBB0-4EC2EA44588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AB684A89-F3D1-42BC-1599-FA802D75217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A663271E-C600-68E7-9FCC-080CDF01C73E}"/>
                </a:ext>
              </a:extLst>
            </p:cNvPr>
            <p:cNvGrpSpPr/>
            <p:nvPr/>
          </p:nvGrpSpPr>
          <p:grpSpPr>
            <a:xfrm rot="16200000">
              <a:off x="548570" y="4832692"/>
              <a:ext cx="144365" cy="144462"/>
              <a:chOff x="8755774" y="1777262"/>
              <a:chExt cx="115866" cy="115944"/>
            </a:xfrm>
            <a:solidFill>
              <a:schemeClr val="bg1">
                <a:alpha val="10000"/>
              </a:schemeClr>
            </a:solidFill>
          </p:grpSpPr>
          <p:sp>
            <p:nvSpPr>
              <p:cNvPr id="1323" name="Freeform 1322">
                <a:extLst>
                  <a:ext uri="{FF2B5EF4-FFF2-40B4-BE49-F238E27FC236}">
                    <a16:creationId xmlns:a16="http://schemas.microsoft.com/office/drawing/2014/main" id="{1ED3AC2E-8039-F702-B9E7-71DB231A5BD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C3FAAE4A-70A8-5351-C6FC-C85D5B87007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8F546DA7-2383-20F5-2499-994AD29EB4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FCEE0428-BD0F-1F76-9423-4CE008EF4114}"/>
                </a:ext>
              </a:extLst>
            </p:cNvPr>
            <p:cNvGrpSpPr/>
            <p:nvPr/>
          </p:nvGrpSpPr>
          <p:grpSpPr>
            <a:xfrm rot="16200000">
              <a:off x="1043074" y="4832710"/>
              <a:ext cx="144365" cy="144426"/>
              <a:chOff x="8755774" y="2201975"/>
              <a:chExt cx="115866" cy="115915"/>
            </a:xfrm>
            <a:solidFill>
              <a:schemeClr val="bg1">
                <a:alpha val="10000"/>
              </a:schemeClr>
            </a:solidFill>
          </p:grpSpPr>
          <p:sp>
            <p:nvSpPr>
              <p:cNvPr id="1327" name="Freeform 1326">
                <a:extLst>
                  <a:ext uri="{FF2B5EF4-FFF2-40B4-BE49-F238E27FC236}">
                    <a16:creationId xmlns:a16="http://schemas.microsoft.com/office/drawing/2014/main" id="{D272BC33-4C8C-BD44-66BB-B85CDAF6028D}"/>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A34C9CB1-8422-A3DF-3638-318E9EF7AF9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814DC1C6-C525-52F4-A63B-D2B273873314}"/>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13918016-912E-E750-C75F-869CA43434D8}"/>
                </a:ext>
              </a:extLst>
            </p:cNvPr>
            <p:cNvGrpSpPr/>
            <p:nvPr/>
          </p:nvGrpSpPr>
          <p:grpSpPr>
            <a:xfrm rot="16200000">
              <a:off x="1537560" y="4832710"/>
              <a:ext cx="144365" cy="144426"/>
              <a:chOff x="8755774" y="2626688"/>
              <a:chExt cx="115866" cy="115915"/>
            </a:xfrm>
            <a:solidFill>
              <a:schemeClr val="bg1">
                <a:alpha val="10000"/>
              </a:schemeClr>
            </a:solidFill>
          </p:grpSpPr>
          <p:sp>
            <p:nvSpPr>
              <p:cNvPr id="1331" name="Freeform 1330">
                <a:extLst>
                  <a:ext uri="{FF2B5EF4-FFF2-40B4-BE49-F238E27FC236}">
                    <a16:creationId xmlns:a16="http://schemas.microsoft.com/office/drawing/2014/main" id="{C7378A3B-FD9E-4F54-0849-FD48249EE3B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C381B926-3C55-E76B-D78A-672B1236925B}"/>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D41FA7ED-6BB3-3E56-8E2D-DC6E8739C45F}"/>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848532E1-E084-323B-4DE9-8513410D49EE}"/>
                </a:ext>
              </a:extLst>
            </p:cNvPr>
            <p:cNvGrpSpPr/>
            <p:nvPr/>
          </p:nvGrpSpPr>
          <p:grpSpPr>
            <a:xfrm rot="16200000">
              <a:off x="2032046" y="4832710"/>
              <a:ext cx="144365" cy="144426"/>
              <a:chOff x="8755774" y="3051400"/>
              <a:chExt cx="115866" cy="115915"/>
            </a:xfrm>
            <a:solidFill>
              <a:schemeClr val="bg1">
                <a:alpha val="10000"/>
              </a:schemeClr>
            </a:solidFill>
          </p:grpSpPr>
          <p:sp>
            <p:nvSpPr>
              <p:cNvPr id="1335" name="Freeform 1334">
                <a:extLst>
                  <a:ext uri="{FF2B5EF4-FFF2-40B4-BE49-F238E27FC236}">
                    <a16:creationId xmlns:a16="http://schemas.microsoft.com/office/drawing/2014/main" id="{302B2842-A208-3432-50C5-6BD1779B61B7}"/>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8C305A6D-D43B-DBD1-ABC7-B759824306F3}"/>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0A954B47-4FFD-3D4F-D6A0-42EC0D26D144}"/>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11100902-275D-C71B-8424-78E9E94A44E1}"/>
                </a:ext>
              </a:extLst>
            </p:cNvPr>
            <p:cNvGrpSpPr/>
            <p:nvPr/>
          </p:nvGrpSpPr>
          <p:grpSpPr>
            <a:xfrm rot="16200000">
              <a:off x="2526532" y="4832710"/>
              <a:ext cx="144365" cy="144426"/>
              <a:chOff x="8755774" y="3476113"/>
              <a:chExt cx="115866" cy="115915"/>
            </a:xfrm>
            <a:solidFill>
              <a:schemeClr val="bg1">
                <a:alpha val="10000"/>
              </a:schemeClr>
            </a:solidFill>
          </p:grpSpPr>
          <p:sp>
            <p:nvSpPr>
              <p:cNvPr id="1339" name="Freeform 1338">
                <a:extLst>
                  <a:ext uri="{FF2B5EF4-FFF2-40B4-BE49-F238E27FC236}">
                    <a16:creationId xmlns:a16="http://schemas.microsoft.com/office/drawing/2014/main" id="{BCE07974-02CB-77AB-E660-B094370C63E7}"/>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B4D1AA74-E525-DE08-89D6-2CDD8635FA9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BA4CD132-8341-F9B4-4FCF-03A94D035D3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94981366-8EB3-35FC-174F-ECDB3D122C35}"/>
                </a:ext>
              </a:extLst>
            </p:cNvPr>
            <p:cNvGrpSpPr/>
            <p:nvPr/>
          </p:nvGrpSpPr>
          <p:grpSpPr>
            <a:xfrm rot="16200000">
              <a:off x="3021036" y="4832692"/>
              <a:ext cx="144365" cy="144462"/>
              <a:chOff x="8755774" y="3900798"/>
              <a:chExt cx="115866" cy="115944"/>
            </a:xfrm>
            <a:solidFill>
              <a:schemeClr val="bg1">
                <a:alpha val="10000"/>
              </a:schemeClr>
            </a:solidFill>
          </p:grpSpPr>
          <p:sp>
            <p:nvSpPr>
              <p:cNvPr id="1343" name="Freeform 1342">
                <a:extLst>
                  <a:ext uri="{FF2B5EF4-FFF2-40B4-BE49-F238E27FC236}">
                    <a16:creationId xmlns:a16="http://schemas.microsoft.com/office/drawing/2014/main" id="{2E41D17C-AF49-C07B-4C34-2A1EC43F9D62}"/>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C5936062-6F3E-D887-A050-6AA2B36C6988}"/>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8CE673CB-6233-3577-7A28-C963008D3CDD}"/>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DA9AC62F-ADFE-4C3A-65EA-ED15BEC34EC5}"/>
                </a:ext>
              </a:extLst>
            </p:cNvPr>
            <p:cNvGrpSpPr/>
            <p:nvPr/>
          </p:nvGrpSpPr>
          <p:grpSpPr>
            <a:xfrm rot="16200000">
              <a:off x="3515558" y="4832692"/>
              <a:ext cx="144365" cy="144462"/>
              <a:chOff x="8755774" y="4325511"/>
              <a:chExt cx="115866" cy="115944"/>
            </a:xfrm>
            <a:solidFill>
              <a:schemeClr val="bg1">
                <a:alpha val="10000"/>
              </a:schemeClr>
            </a:solidFill>
          </p:grpSpPr>
          <p:sp>
            <p:nvSpPr>
              <p:cNvPr id="1347" name="Freeform 1346">
                <a:extLst>
                  <a:ext uri="{FF2B5EF4-FFF2-40B4-BE49-F238E27FC236}">
                    <a16:creationId xmlns:a16="http://schemas.microsoft.com/office/drawing/2014/main" id="{41DE8A95-059C-7D72-2589-0FFB3A3BF4C1}"/>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4B97AACF-4C9F-3016-56F6-23A5325F291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EE49B097-E290-77F4-AB0E-CB50C76209C7}"/>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A4063134-E5A7-6A85-BEEB-9EB48A5A49D9}"/>
                </a:ext>
              </a:extLst>
            </p:cNvPr>
            <p:cNvGrpSpPr/>
            <p:nvPr/>
          </p:nvGrpSpPr>
          <p:grpSpPr>
            <a:xfrm rot="16200000">
              <a:off x="4010080" y="4832692"/>
              <a:ext cx="144365" cy="144462"/>
              <a:chOff x="8755774" y="1352550"/>
              <a:chExt cx="115866" cy="115944"/>
            </a:xfrm>
            <a:solidFill>
              <a:schemeClr val="bg1">
                <a:alpha val="10000"/>
              </a:schemeClr>
            </a:solidFill>
          </p:grpSpPr>
          <p:sp>
            <p:nvSpPr>
              <p:cNvPr id="1351" name="Freeform 1350">
                <a:extLst>
                  <a:ext uri="{FF2B5EF4-FFF2-40B4-BE49-F238E27FC236}">
                    <a16:creationId xmlns:a16="http://schemas.microsoft.com/office/drawing/2014/main" id="{D3CB4817-D3C8-EA89-0A39-2905A0CDC51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C62EAF30-1123-40F3-A008-E145484D7AB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B98985FC-F6A4-D935-32E8-6ECB0EDF299A}"/>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6FD30D80-F797-9BD6-5449-7255FE1E8201}"/>
                </a:ext>
              </a:extLst>
            </p:cNvPr>
            <p:cNvGrpSpPr/>
            <p:nvPr/>
          </p:nvGrpSpPr>
          <p:grpSpPr>
            <a:xfrm rot="16200000">
              <a:off x="4504602" y="4832692"/>
              <a:ext cx="144365" cy="144462"/>
              <a:chOff x="8755774" y="1777262"/>
              <a:chExt cx="115866" cy="115944"/>
            </a:xfrm>
            <a:solidFill>
              <a:schemeClr val="bg1">
                <a:alpha val="10000"/>
              </a:schemeClr>
            </a:solidFill>
          </p:grpSpPr>
          <p:sp>
            <p:nvSpPr>
              <p:cNvPr id="1355" name="Freeform 1354">
                <a:extLst>
                  <a:ext uri="{FF2B5EF4-FFF2-40B4-BE49-F238E27FC236}">
                    <a16:creationId xmlns:a16="http://schemas.microsoft.com/office/drawing/2014/main" id="{11D5B7AB-E709-8DAE-2230-E03F8857034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39B417A4-993D-3DB4-2861-1CC1DE3F418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170F0AA1-D737-058D-21B5-208FF9B60FC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A2ACC5F3-D791-B321-78ED-DB232FBFD646}"/>
                </a:ext>
              </a:extLst>
            </p:cNvPr>
            <p:cNvGrpSpPr/>
            <p:nvPr/>
          </p:nvGrpSpPr>
          <p:grpSpPr>
            <a:xfrm rot="16200000">
              <a:off x="4999124" y="4832692"/>
              <a:ext cx="144365" cy="144462"/>
              <a:chOff x="8755774" y="1777262"/>
              <a:chExt cx="115866" cy="115944"/>
            </a:xfrm>
            <a:solidFill>
              <a:schemeClr val="bg1">
                <a:alpha val="10000"/>
              </a:schemeClr>
            </a:solidFill>
          </p:grpSpPr>
          <p:sp>
            <p:nvSpPr>
              <p:cNvPr id="1359" name="Freeform 1358">
                <a:extLst>
                  <a:ext uri="{FF2B5EF4-FFF2-40B4-BE49-F238E27FC236}">
                    <a16:creationId xmlns:a16="http://schemas.microsoft.com/office/drawing/2014/main" id="{F40E9DF2-D080-44C0-D402-018C8626979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2B648399-19C5-6916-C2F2-4C85AD97A8B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DEE15E56-2E2C-BB7A-775F-8E418EC5D45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6FB82AE9-F819-5C67-512F-B7D5EEA20CF1}"/>
                </a:ext>
              </a:extLst>
            </p:cNvPr>
            <p:cNvGrpSpPr/>
            <p:nvPr/>
          </p:nvGrpSpPr>
          <p:grpSpPr>
            <a:xfrm rot="16200000">
              <a:off x="5493646" y="4832692"/>
              <a:ext cx="144365" cy="144462"/>
              <a:chOff x="8755774" y="1777262"/>
              <a:chExt cx="115866" cy="115944"/>
            </a:xfrm>
            <a:solidFill>
              <a:schemeClr val="bg1">
                <a:alpha val="10000"/>
              </a:schemeClr>
            </a:solidFill>
          </p:grpSpPr>
          <p:sp>
            <p:nvSpPr>
              <p:cNvPr id="1363" name="Freeform 1362">
                <a:extLst>
                  <a:ext uri="{FF2B5EF4-FFF2-40B4-BE49-F238E27FC236}">
                    <a16:creationId xmlns:a16="http://schemas.microsoft.com/office/drawing/2014/main" id="{D0985300-A015-CF01-CD36-AE16D050238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4E3A6176-DC84-2A73-2541-C783772A330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6F7548B1-B313-7B14-E897-A91A7A767A2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3931D73C-2D70-A9F1-8564-3F3232F5F0AA}"/>
                </a:ext>
              </a:extLst>
            </p:cNvPr>
            <p:cNvGrpSpPr/>
            <p:nvPr/>
          </p:nvGrpSpPr>
          <p:grpSpPr>
            <a:xfrm rot="16200000">
              <a:off x="5988168" y="4832692"/>
              <a:ext cx="144365" cy="144462"/>
              <a:chOff x="8755774" y="1777262"/>
              <a:chExt cx="115866" cy="115944"/>
            </a:xfrm>
            <a:solidFill>
              <a:schemeClr val="bg1">
                <a:alpha val="10000"/>
              </a:schemeClr>
            </a:solidFill>
          </p:grpSpPr>
          <p:sp>
            <p:nvSpPr>
              <p:cNvPr id="1367" name="Freeform 1366">
                <a:extLst>
                  <a:ext uri="{FF2B5EF4-FFF2-40B4-BE49-F238E27FC236}">
                    <a16:creationId xmlns:a16="http://schemas.microsoft.com/office/drawing/2014/main" id="{BCC750DA-1FEE-ABC1-7E49-6BD0555F646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B9537EAE-D96F-0305-CBBD-9E79AA1C230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CB4BA0D4-4731-D441-928C-338FBACA038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51DCAAC3-AC5D-EABF-56DA-058546E10008}"/>
                </a:ext>
              </a:extLst>
            </p:cNvPr>
            <p:cNvGrpSpPr/>
            <p:nvPr/>
          </p:nvGrpSpPr>
          <p:grpSpPr>
            <a:xfrm rot="16200000">
              <a:off x="6482690" y="4832692"/>
              <a:ext cx="144365" cy="144462"/>
              <a:chOff x="8755774" y="1777262"/>
              <a:chExt cx="115866" cy="115944"/>
            </a:xfrm>
            <a:solidFill>
              <a:schemeClr val="bg1">
                <a:alpha val="10000"/>
              </a:schemeClr>
            </a:solidFill>
          </p:grpSpPr>
          <p:sp>
            <p:nvSpPr>
              <p:cNvPr id="1371" name="Freeform 1370">
                <a:extLst>
                  <a:ext uri="{FF2B5EF4-FFF2-40B4-BE49-F238E27FC236}">
                    <a16:creationId xmlns:a16="http://schemas.microsoft.com/office/drawing/2014/main" id="{EFA27AE1-C4D8-4445-E14B-F82189E2DD7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3AEBDF49-A891-AF6F-15E6-11721953C79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E964BCB9-D306-7633-8B71-64C39493D88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7E18A0F1-8DEC-7DE6-EBC4-2A146F20DC19}"/>
                </a:ext>
              </a:extLst>
            </p:cNvPr>
            <p:cNvGrpSpPr/>
            <p:nvPr/>
          </p:nvGrpSpPr>
          <p:grpSpPr>
            <a:xfrm rot="16200000">
              <a:off x="6977212" y="4832692"/>
              <a:ext cx="144365" cy="144462"/>
              <a:chOff x="8755774" y="1777262"/>
              <a:chExt cx="115866" cy="115944"/>
            </a:xfrm>
            <a:solidFill>
              <a:schemeClr val="bg1">
                <a:alpha val="10000"/>
              </a:schemeClr>
            </a:solidFill>
          </p:grpSpPr>
          <p:sp>
            <p:nvSpPr>
              <p:cNvPr id="1375" name="Freeform 1374">
                <a:extLst>
                  <a:ext uri="{FF2B5EF4-FFF2-40B4-BE49-F238E27FC236}">
                    <a16:creationId xmlns:a16="http://schemas.microsoft.com/office/drawing/2014/main" id="{B03E8283-EA50-27C5-CECB-BB7A262090E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D08B9B2F-114F-E2D1-C7CF-84A155CB262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6437F49F-E2B2-C050-C7F1-FE5383E119F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696A35F0-1AD6-B7E5-E604-E16549A7D650}"/>
                </a:ext>
              </a:extLst>
            </p:cNvPr>
            <p:cNvGrpSpPr/>
            <p:nvPr/>
          </p:nvGrpSpPr>
          <p:grpSpPr>
            <a:xfrm rot="16200000">
              <a:off x="7471734" y="4832692"/>
              <a:ext cx="144365" cy="144462"/>
              <a:chOff x="8755774" y="1777262"/>
              <a:chExt cx="115866" cy="115944"/>
            </a:xfrm>
            <a:solidFill>
              <a:schemeClr val="bg1">
                <a:alpha val="10000"/>
              </a:schemeClr>
            </a:solidFill>
          </p:grpSpPr>
          <p:sp>
            <p:nvSpPr>
              <p:cNvPr id="1379" name="Freeform 1378">
                <a:extLst>
                  <a:ext uri="{FF2B5EF4-FFF2-40B4-BE49-F238E27FC236}">
                    <a16:creationId xmlns:a16="http://schemas.microsoft.com/office/drawing/2014/main" id="{BB68ACD1-D3FD-A23D-78CF-ED5B933B33A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D9DAEB1A-952F-3A99-A7AC-DDDCCC2F594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E97C0B48-DD03-8F5D-2510-3FA4EA4A671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A247C500-5E22-1E16-7F65-2E991E2329E6}"/>
                </a:ext>
              </a:extLst>
            </p:cNvPr>
            <p:cNvGrpSpPr/>
            <p:nvPr/>
          </p:nvGrpSpPr>
          <p:grpSpPr>
            <a:xfrm rot="16200000">
              <a:off x="7966256" y="4832692"/>
              <a:ext cx="144365" cy="144462"/>
              <a:chOff x="8755774" y="1777262"/>
              <a:chExt cx="115866" cy="115944"/>
            </a:xfrm>
            <a:solidFill>
              <a:schemeClr val="bg1">
                <a:alpha val="10000"/>
              </a:schemeClr>
            </a:solidFill>
          </p:grpSpPr>
          <p:sp>
            <p:nvSpPr>
              <p:cNvPr id="1383" name="Freeform 1382">
                <a:extLst>
                  <a:ext uri="{FF2B5EF4-FFF2-40B4-BE49-F238E27FC236}">
                    <a16:creationId xmlns:a16="http://schemas.microsoft.com/office/drawing/2014/main" id="{D045B8D3-CB02-4FE0-2922-244C1A752BB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7DD77979-EA98-7680-6D12-00DA628E4FF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B252A45A-AA11-F28C-F381-7A02CE01CFD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B710F75D-05A5-D06C-2940-6DAC4CF61E88}"/>
                </a:ext>
              </a:extLst>
            </p:cNvPr>
            <p:cNvGrpSpPr/>
            <p:nvPr/>
          </p:nvGrpSpPr>
          <p:grpSpPr>
            <a:xfrm rot="16200000">
              <a:off x="8460778" y="4832692"/>
              <a:ext cx="144365" cy="144462"/>
              <a:chOff x="8755774" y="1777262"/>
              <a:chExt cx="115866" cy="115944"/>
            </a:xfrm>
            <a:solidFill>
              <a:schemeClr val="bg1">
                <a:alpha val="10000"/>
              </a:schemeClr>
            </a:solidFill>
          </p:grpSpPr>
          <p:sp>
            <p:nvSpPr>
              <p:cNvPr id="1387" name="Freeform 1386">
                <a:extLst>
                  <a:ext uri="{FF2B5EF4-FFF2-40B4-BE49-F238E27FC236}">
                    <a16:creationId xmlns:a16="http://schemas.microsoft.com/office/drawing/2014/main" id="{91F644AD-B32F-E572-E7F3-131BD3E7890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9EC0FDB7-C800-7EEE-AC8C-395E23B9168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AD0F41DB-F26E-1F78-8F6E-F3E09A30BA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50BDB1BE-6EBD-27B9-A3AD-592B159BB6C8}"/>
                </a:ext>
              </a:extLst>
            </p:cNvPr>
            <p:cNvGrpSpPr/>
            <p:nvPr/>
          </p:nvGrpSpPr>
          <p:grpSpPr>
            <a:xfrm rot="16200000">
              <a:off x="8955296" y="4832692"/>
              <a:ext cx="144365" cy="144462"/>
              <a:chOff x="8755774" y="1777262"/>
              <a:chExt cx="115866" cy="115944"/>
            </a:xfrm>
            <a:solidFill>
              <a:schemeClr val="bg1">
                <a:alpha val="10000"/>
              </a:schemeClr>
            </a:solidFill>
          </p:grpSpPr>
          <p:sp>
            <p:nvSpPr>
              <p:cNvPr id="1391" name="Freeform 1390">
                <a:extLst>
                  <a:ext uri="{FF2B5EF4-FFF2-40B4-BE49-F238E27FC236}">
                    <a16:creationId xmlns:a16="http://schemas.microsoft.com/office/drawing/2014/main" id="{B8708E4B-D261-D05D-D8F0-D14421CD719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0516D775-B3FB-DF92-D652-7C3AD77DE0A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120572AD-254A-095E-A42F-763B4592232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939106BD-D3A9-17DE-5B74-D24CC07FB9E3}"/>
              </a:ext>
            </a:extLst>
          </p:cNvPr>
          <p:cNvSpPr>
            <a:spLocks noGrp="1"/>
          </p:cNvSpPr>
          <p:nvPr>
            <p:ph type="title"/>
          </p:nvPr>
        </p:nvSpPr>
        <p:spPr/>
        <p:txBody>
          <a:bodyPr/>
          <a:lstStyle/>
          <a:p>
            <a:r>
              <a:rPr lang="en-IE" dirty="0">
                <a:latin typeface="Ginka" panose="02010103030201020103" pitchFamily="50" charset="0"/>
              </a:rPr>
              <a:t>Planning</a:t>
            </a:r>
          </a:p>
        </p:txBody>
      </p:sp>
      <p:pic>
        <p:nvPicPr>
          <p:cNvPr id="5" name="Picture 4" descr="A chart of different types of tasks&#10;&#10;AI-generated content may be incorrect.">
            <a:extLst>
              <a:ext uri="{FF2B5EF4-FFF2-40B4-BE49-F238E27FC236}">
                <a16:creationId xmlns:a16="http://schemas.microsoft.com/office/drawing/2014/main" id="{DE6CD2F1-815F-DBBA-240A-69C89AA0A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389" y="958880"/>
            <a:ext cx="6561221" cy="4021393"/>
          </a:xfrm>
          <a:prstGeom prst="rect">
            <a:avLst/>
          </a:prstGeom>
        </p:spPr>
      </p:pic>
      <p:pic>
        <p:nvPicPr>
          <p:cNvPr id="2" name="Picture 1" descr="A logo with yellow stars around it&#10;&#10;AI-generated content may be incorrect.">
            <a:extLst>
              <a:ext uri="{FF2B5EF4-FFF2-40B4-BE49-F238E27FC236}">
                <a16:creationId xmlns:a16="http://schemas.microsoft.com/office/drawing/2014/main" id="{288DDE14-1C6E-1669-3FD0-7A1759951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367125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a:extLst>
            <a:ext uri="{FF2B5EF4-FFF2-40B4-BE49-F238E27FC236}">
              <a16:creationId xmlns:a16="http://schemas.microsoft.com/office/drawing/2014/main" id="{363EAA00-AAA8-0D14-F5C4-4C9520ADDA9E}"/>
            </a:ext>
          </a:extLst>
        </p:cNvPr>
        <p:cNvGrpSpPr/>
        <p:nvPr/>
      </p:nvGrpSpPr>
      <p:grpSpPr>
        <a:xfrm>
          <a:off x="0" y="0"/>
          <a:ext cx="0" cy="0"/>
          <a:chOff x="0" y="0"/>
          <a:chExt cx="0" cy="0"/>
        </a:xfrm>
      </p:grpSpPr>
      <p:grpSp>
        <p:nvGrpSpPr>
          <p:cNvPr id="1395" name="Group 1394">
            <a:extLst>
              <a:ext uri="{FF2B5EF4-FFF2-40B4-BE49-F238E27FC236}">
                <a16:creationId xmlns:a16="http://schemas.microsoft.com/office/drawing/2014/main" id="{42F5E51B-88AE-E22D-D5D7-A5747F80223D}"/>
              </a:ext>
            </a:extLst>
          </p:cNvPr>
          <p:cNvGrpSpPr/>
          <p:nvPr/>
        </p:nvGrpSpPr>
        <p:grpSpPr>
          <a:xfrm>
            <a:off x="5884668" y="2748070"/>
            <a:ext cx="3215042" cy="2229035"/>
            <a:chOff x="54000" y="1077750"/>
            <a:chExt cx="9045710" cy="3899355"/>
          </a:xfrm>
        </p:grpSpPr>
        <p:grpSp>
          <p:nvGrpSpPr>
            <p:cNvPr id="29" name="Graphic 270">
              <a:extLst>
                <a:ext uri="{FF2B5EF4-FFF2-40B4-BE49-F238E27FC236}">
                  <a16:creationId xmlns:a16="http://schemas.microsoft.com/office/drawing/2014/main" id="{146BD06A-8AC3-EE69-BF35-DD04E0EE7A82}"/>
                </a:ext>
              </a:extLst>
            </p:cNvPr>
            <p:cNvGrpSpPr/>
            <p:nvPr/>
          </p:nvGrpSpPr>
          <p:grpSpPr>
            <a:xfrm rot="16200000">
              <a:off x="54048" y="1077702"/>
              <a:ext cx="144365" cy="144462"/>
              <a:chOff x="8755774" y="1352550"/>
              <a:chExt cx="115866" cy="115944"/>
            </a:xfrm>
            <a:solidFill>
              <a:schemeClr val="bg1">
                <a:alpha val="10000"/>
              </a:schemeClr>
            </a:solidFill>
          </p:grpSpPr>
          <p:sp>
            <p:nvSpPr>
              <p:cNvPr id="322" name="Freeform 321">
                <a:extLst>
                  <a:ext uri="{FF2B5EF4-FFF2-40B4-BE49-F238E27FC236}">
                    <a16:creationId xmlns:a16="http://schemas.microsoft.com/office/drawing/2014/main" id="{4D21AE30-D855-BB4F-F65D-166C4D6CA19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68FD5BFD-626D-FADE-FF5E-77ED18E2C807}"/>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8A5ECDB8-C217-316C-DA18-BFAF4484446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C076690A-EB81-FBC6-2939-BFE52FA9D721}"/>
                </a:ext>
              </a:extLst>
            </p:cNvPr>
            <p:cNvGrpSpPr/>
            <p:nvPr/>
          </p:nvGrpSpPr>
          <p:grpSpPr>
            <a:xfrm rot="16200000">
              <a:off x="548570" y="1077702"/>
              <a:ext cx="144365" cy="144462"/>
              <a:chOff x="8755774" y="1777262"/>
              <a:chExt cx="115866" cy="115944"/>
            </a:xfrm>
            <a:solidFill>
              <a:schemeClr val="bg1">
                <a:alpha val="10000"/>
              </a:schemeClr>
            </a:solidFill>
          </p:grpSpPr>
          <p:sp>
            <p:nvSpPr>
              <p:cNvPr id="298" name="Freeform 297">
                <a:extLst>
                  <a:ext uri="{FF2B5EF4-FFF2-40B4-BE49-F238E27FC236}">
                    <a16:creationId xmlns:a16="http://schemas.microsoft.com/office/drawing/2014/main" id="{44149EDB-E146-37D5-BD5B-1148570F0D7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9AD31D36-3730-E6F1-80FD-28E1721FBEA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2A8E1A68-03BD-EEEF-8EFE-1063420F39F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83EC08FB-8017-484A-80DF-F32996B9DF8F}"/>
                </a:ext>
              </a:extLst>
            </p:cNvPr>
            <p:cNvGrpSpPr/>
            <p:nvPr/>
          </p:nvGrpSpPr>
          <p:grpSpPr>
            <a:xfrm rot="16200000">
              <a:off x="1043074" y="1077720"/>
              <a:ext cx="144365" cy="144426"/>
              <a:chOff x="8755774" y="2201975"/>
              <a:chExt cx="115866" cy="115915"/>
            </a:xfrm>
            <a:solidFill>
              <a:schemeClr val="bg1">
                <a:alpha val="10000"/>
              </a:schemeClr>
            </a:solidFill>
          </p:grpSpPr>
          <p:sp>
            <p:nvSpPr>
              <p:cNvPr id="274" name="Freeform 273">
                <a:extLst>
                  <a:ext uri="{FF2B5EF4-FFF2-40B4-BE49-F238E27FC236}">
                    <a16:creationId xmlns:a16="http://schemas.microsoft.com/office/drawing/2014/main" id="{9B3D6D77-8802-7947-08B5-09BB9C6D468B}"/>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B2A0F301-5BF1-C5C2-F19C-C7CD28876C15}"/>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2196555C-5B7B-5B10-48BB-49CCD577F42A}"/>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55EF98DB-0D73-CEFC-8474-1E379B16C631}"/>
                </a:ext>
              </a:extLst>
            </p:cNvPr>
            <p:cNvGrpSpPr/>
            <p:nvPr/>
          </p:nvGrpSpPr>
          <p:grpSpPr>
            <a:xfrm rot="16200000">
              <a:off x="1537560" y="1077720"/>
              <a:ext cx="144365" cy="144426"/>
              <a:chOff x="8755774" y="2626688"/>
              <a:chExt cx="115866" cy="115915"/>
            </a:xfrm>
            <a:solidFill>
              <a:schemeClr val="bg1">
                <a:alpha val="10000"/>
              </a:schemeClr>
            </a:solidFill>
          </p:grpSpPr>
          <p:sp>
            <p:nvSpPr>
              <p:cNvPr id="250" name="Freeform 249">
                <a:extLst>
                  <a:ext uri="{FF2B5EF4-FFF2-40B4-BE49-F238E27FC236}">
                    <a16:creationId xmlns:a16="http://schemas.microsoft.com/office/drawing/2014/main" id="{51E08522-1F02-92B7-F84B-BE5BEACAEA7E}"/>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A3855710-E29B-6FFD-F5E0-B21C3DF5909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D7DFBEFB-B7ED-677D-C4BB-AA7602013521}"/>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B7A7D57D-9703-D782-AD1A-C0AA01ADD53C}"/>
                </a:ext>
              </a:extLst>
            </p:cNvPr>
            <p:cNvGrpSpPr/>
            <p:nvPr/>
          </p:nvGrpSpPr>
          <p:grpSpPr>
            <a:xfrm rot="16200000">
              <a:off x="2032046" y="1077720"/>
              <a:ext cx="144365" cy="144426"/>
              <a:chOff x="8755774" y="3051400"/>
              <a:chExt cx="115866" cy="115915"/>
            </a:xfrm>
            <a:solidFill>
              <a:schemeClr val="bg1">
                <a:alpha val="10000"/>
              </a:schemeClr>
            </a:solidFill>
          </p:grpSpPr>
          <p:sp>
            <p:nvSpPr>
              <p:cNvPr id="226" name="Freeform 225">
                <a:extLst>
                  <a:ext uri="{FF2B5EF4-FFF2-40B4-BE49-F238E27FC236}">
                    <a16:creationId xmlns:a16="http://schemas.microsoft.com/office/drawing/2014/main" id="{60476D7D-35EF-2DEE-357D-E45D499C8B9F}"/>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E155A047-123D-CC4F-1961-651EB9BF3CD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21E818DF-BC20-59BE-5B61-4A65FB321B52}"/>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1EF10591-090F-2F57-574F-3B04E6BC6AFB}"/>
                </a:ext>
              </a:extLst>
            </p:cNvPr>
            <p:cNvGrpSpPr/>
            <p:nvPr/>
          </p:nvGrpSpPr>
          <p:grpSpPr>
            <a:xfrm rot="16200000">
              <a:off x="2526532" y="1077720"/>
              <a:ext cx="144365" cy="144426"/>
              <a:chOff x="8755774" y="3476113"/>
              <a:chExt cx="115866" cy="115915"/>
            </a:xfrm>
            <a:solidFill>
              <a:schemeClr val="bg1">
                <a:alpha val="10000"/>
              </a:schemeClr>
            </a:solidFill>
          </p:grpSpPr>
          <p:sp>
            <p:nvSpPr>
              <p:cNvPr id="202" name="Freeform 201">
                <a:extLst>
                  <a:ext uri="{FF2B5EF4-FFF2-40B4-BE49-F238E27FC236}">
                    <a16:creationId xmlns:a16="http://schemas.microsoft.com/office/drawing/2014/main" id="{FEB2EBB1-30B8-0D58-FFFD-37E69921075F}"/>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CF392A1B-8308-97AE-CA30-84AF88F83895}"/>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B9CA54BF-C1F8-602F-FAB6-E55709E2AC4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FBA83AE7-902C-AEE3-4A0D-FF8AEED457AF}"/>
                </a:ext>
              </a:extLst>
            </p:cNvPr>
            <p:cNvGrpSpPr/>
            <p:nvPr/>
          </p:nvGrpSpPr>
          <p:grpSpPr>
            <a:xfrm rot="16200000">
              <a:off x="3021036" y="1077702"/>
              <a:ext cx="144365" cy="144462"/>
              <a:chOff x="8755774" y="3900798"/>
              <a:chExt cx="115866" cy="115944"/>
            </a:xfrm>
            <a:solidFill>
              <a:schemeClr val="bg1">
                <a:alpha val="10000"/>
              </a:schemeClr>
            </a:solidFill>
          </p:grpSpPr>
          <p:sp>
            <p:nvSpPr>
              <p:cNvPr id="178" name="Freeform 177">
                <a:extLst>
                  <a:ext uri="{FF2B5EF4-FFF2-40B4-BE49-F238E27FC236}">
                    <a16:creationId xmlns:a16="http://schemas.microsoft.com/office/drawing/2014/main" id="{30A7B6E7-30B8-C384-84F6-96726BC7001B}"/>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429AC97C-8EA6-B0BC-59C6-5CCAC954D1A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F5BCCD85-E365-619A-F3F5-1108D3A4D484}"/>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36D4BB38-CB8D-3495-6E98-CB8C89B32E49}"/>
                </a:ext>
              </a:extLst>
            </p:cNvPr>
            <p:cNvGrpSpPr/>
            <p:nvPr/>
          </p:nvGrpSpPr>
          <p:grpSpPr>
            <a:xfrm rot="16200000">
              <a:off x="3515558" y="1077702"/>
              <a:ext cx="144365" cy="144462"/>
              <a:chOff x="8755774" y="4325511"/>
              <a:chExt cx="115866" cy="115944"/>
            </a:xfrm>
            <a:solidFill>
              <a:schemeClr val="bg1">
                <a:alpha val="10000"/>
              </a:schemeClr>
            </a:solidFill>
          </p:grpSpPr>
          <p:sp>
            <p:nvSpPr>
              <p:cNvPr id="154" name="Freeform 153">
                <a:extLst>
                  <a:ext uri="{FF2B5EF4-FFF2-40B4-BE49-F238E27FC236}">
                    <a16:creationId xmlns:a16="http://schemas.microsoft.com/office/drawing/2014/main" id="{807B2104-138B-9A39-D52D-7328C29BB1B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45E0D5AF-4D94-1F0A-F757-6B4D6C89A5DB}"/>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52C4EF0A-6541-5F95-B2A0-3590952A022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18DB9D90-6E71-C56A-B512-3D1138F92ADA}"/>
                </a:ext>
              </a:extLst>
            </p:cNvPr>
            <p:cNvGrpSpPr/>
            <p:nvPr/>
          </p:nvGrpSpPr>
          <p:grpSpPr>
            <a:xfrm rot="16200000">
              <a:off x="4010080" y="1077702"/>
              <a:ext cx="144365" cy="144462"/>
              <a:chOff x="8755774" y="1352550"/>
              <a:chExt cx="115866" cy="115944"/>
            </a:xfrm>
            <a:solidFill>
              <a:schemeClr val="bg1">
                <a:alpha val="10000"/>
              </a:schemeClr>
            </a:solidFill>
          </p:grpSpPr>
          <p:sp>
            <p:nvSpPr>
              <p:cNvPr id="130" name="Freeform 129">
                <a:extLst>
                  <a:ext uri="{FF2B5EF4-FFF2-40B4-BE49-F238E27FC236}">
                    <a16:creationId xmlns:a16="http://schemas.microsoft.com/office/drawing/2014/main" id="{F0CC5184-F1FB-1123-9128-307387A4B7E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88F8E600-3E0D-05C5-87FD-648F4742D62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BB4B8B1B-B362-177A-673B-77C4F828DFA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57227F2D-8369-1E0F-4A71-2C44E0FC7E12}"/>
                </a:ext>
              </a:extLst>
            </p:cNvPr>
            <p:cNvGrpSpPr/>
            <p:nvPr/>
          </p:nvGrpSpPr>
          <p:grpSpPr>
            <a:xfrm rot="16200000">
              <a:off x="4504602" y="1077702"/>
              <a:ext cx="144365" cy="144462"/>
              <a:chOff x="8755774" y="1777262"/>
              <a:chExt cx="115866" cy="115944"/>
            </a:xfrm>
            <a:solidFill>
              <a:schemeClr val="bg1">
                <a:alpha val="10000"/>
              </a:schemeClr>
            </a:solidFill>
          </p:grpSpPr>
          <p:sp>
            <p:nvSpPr>
              <p:cNvPr id="103" name="Freeform 102">
                <a:extLst>
                  <a:ext uri="{FF2B5EF4-FFF2-40B4-BE49-F238E27FC236}">
                    <a16:creationId xmlns:a16="http://schemas.microsoft.com/office/drawing/2014/main" id="{002A433F-062B-34F7-CBD2-3B774031EAB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6F2F8939-5C8B-7FB5-F18E-F7497A85067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E57977C4-0575-BFB9-DCDC-812E434F29C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E9935BBB-19B2-168D-5B97-2BF5DCE4E046}"/>
                </a:ext>
              </a:extLst>
            </p:cNvPr>
            <p:cNvGrpSpPr/>
            <p:nvPr/>
          </p:nvGrpSpPr>
          <p:grpSpPr>
            <a:xfrm rot="16200000">
              <a:off x="4999124" y="1077702"/>
              <a:ext cx="144365" cy="144462"/>
              <a:chOff x="8755774" y="1777262"/>
              <a:chExt cx="115866" cy="115944"/>
            </a:xfrm>
            <a:solidFill>
              <a:schemeClr val="bg1">
                <a:alpha val="10000"/>
              </a:schemeClr>
            </a:solidFill>
          </p:grpSpPr>
          <p:sp>
            <p:nvSpPr>
              <p:cNvPr id="375" name="Freeform 374">
                <a:extLst>
                  <a:ext uri="{FF2B5EF4-FFF2-40B4-BE49-F238E27FC236}">
                    <a16:creationId xmlns:a16="http://schemas.microsoft.com/office/drawing/2014/main" id="{352E3491-BD6E-DE08-41F1-CBD7E5AD54A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662D9F8F-C75A-C5E8-640C-7B6E8FFFD5B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9A2903B7-C22F-F175-934A-49387761C69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BA0F1DBD-4412-C6D1-3472-7330F69C5D39}"/>
                </a:ext>
              </a:extLst>
            </p:cNvPr>
            <p:cNvGrpSpPr/>
            <p:nvPr/>
          </p:nvGrpSpPr>
          <p:grpSpPr>
            <a:xfrm rot="16200000">
              <a:off x="5493646" y="1077702"/>
              <a:ext cx="144365" cy="144462"/>
              <a:chOff x="8755774" y="1777262"/>
              <a:chExt cx="115866" cy="115944"/>
            </a:xfrm>
            <a:solidFill>
              <a:schemeClr val="bg1">
                <a:alpha val="10000"/>
              </a:schemeClr>
            </a:solidFill>
          </p:grpSpPr>
          <p:sp>
            <p:nvSpPr>
              <p:cNvPr id="407" name="Freeform 406">
                <a:extLst>
                  <a:ext uri="{FF2B5EF4-FFF2-40B4-BE49-F238E27FC236}">
                    <a16:creationId xmlns:a16="http://schemas.microsoft.com/office/drawing/2014/main" id="{8458F6EB-8FD7-4DF1-21B6-6549ECE7CC2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8DDD0EC9-845B-92A2-31D1-5F6A4E7F385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0F34576F-06B4-E919-2F26-69EDF8345CA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9DF4BC29-0EB5-65D5-C5B3-3F91B8EA885E}"/>
                </a:ext>
              </a:extLst>
            </p:cNvPr>
            <p:cNvGrpSpPr/>
            <p:nvPr/>
          </p:nvGrpSpPr>
          <p:grpSpPr>
            <a:xfrm rot="16200000">
              <a:off x="5988168" y="1077702"/>
              <a:ext cx="144365" cy="144462"/>
              <a:chOff x="8755774" y="1777262"/>
              <a:chExt cx="115866" cy="115944"/>
            </a:xfrm>
            <a:solidFill>
              <a:schemeClr val="bg1">
                <a:alpha val="10000"/>
              </a:schemeClr>
            </a:solidFill>
          </p:grpSpPr>
          <p:sp>
            <p:nvSpPr>
              <p:cNvPr id="439" name="Freeform 438">
                <a:extLst>
                  <a:ext uri="{FF2B5EF4-FFF2-40B4-BE49-F238E27FC236}">
                    <a16:creationId xmlns:a16="http://schemas.microsoft.com/office/drawing/2014/main" id="{3128ECC6-4934-DF3D-D9C8-C803D2F8E30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79AE3F89-3B1F-6F28-2DE7-43E60077A9F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A340A206-BBDA-52B6-6D77-9403A397E5F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5CE71FB1-D24B-C96B-D86D-8F3180E58587}"/>
                </a:ext>
              </a:extLst>
            </p:cNvPr>
            <p:cNvGrpSpPr/>
            <p:nvPr/>
          </p:nvGrpSpPr>
          <p:grpSpPr>
            <a:xfrm rot="16200000">
              <a:off x="6482690" y="1077702"/>
              <a:ext cx="144365" cy="144462"/>
              <a:chOff x="8755774" y="1777262"/>
              <a:chExt cx="115866" cy="115944"/>
            </a:xfrm>
            <a:solidFill>
              <a:schemeClr val="bg1">
                <a:alpha val="10000"/>
              </a:schemeClr>
            </a:solidFill>
          </p:grpSpPr>
          <p:sp>
            <p:nvSpPr>
              <p:cNvPr id="471" name="Freeform 470">
                <a:extLst>
                  <a:ext uri="{FF2B5EF4-FFF2-40B4-BE49-F238E27FC236}">
                    <a16:creationId xmlns:a16="http://schemas.microsoft.com/office/drawing/2014/main" id="{7CD83361-6D74-0238-C63E-ECE4363F27E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5367D0EC-FDB6-AE6A-6A04-04E5D75EBA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866E7CAA-0451-B9D6-76D9-DA7716D5C4F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9C73EF3E-B3A8-C263-44D2-3D0F9B26EBCB}"/>
                </a:ext>
              </a:extLst>
            </p:cNvPr>
            <p:cNvGrpSpPr/>
            <p:nvPr/>
          </p:nvGrpSpPr>
          <p:grpSpPr>
            <a:xfrm rot="16200000">
              <a:off x="6977212" y="1077702"/>
              <a:ext cx="144365" cy="144462"/>
              <a:chOff x="8755774" y="1777262"/>
              <a:chExt cx="115866" cy="115944"/>
            </a:xfrm>
            <a:solidFill>
              <a:schemeClr val="bg1">
                <a:alpha val="10000"/>
              </a:schemeClr>
            </a:solidFill>
          </p:grpSpPr>
          <p:sp>
            <p:nvSpPr>
              <p:cNvPr id="503" name="Freeform 502">
                <a:extLst>
                  <a:ext uri="{FF2B5EF4-FFF2-40B4-BE49-F238E27FC236}">
                    <a16:creationId xmlns:a16="http://schemas.microsoft.com/office/drawing/2014/main" id="{0DA8DD75-12BD-BE86-2D17-3BBBB56B90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3B66CFC9-9C9F-1D75-6D74-5DBF9FEF46E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3DF08F6B-9435-0A75-B248-49F990B8299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6ACD8AA7-B89A-D124-81D2-FBB636A8321E}"/>
                </a:ext>
              </a:extLst>
            </p:cNvPr>
            <p:cNvGrpSpPr/>
            <p:nvPr/>
          </p:nvGrpSpPr>
          <p:grpSpPr>
            <a:xfrm rot="16200000">
              <a:off x="7471734" y="1077702"/>
              <a:ext cx="144365" cy="144462"/>
              <a:chOff x="8755774" y="1777262"/>
              <a:chExt cx="115866" cy="115944"/>
            </a:xfrm>
            <a:solidFill>
              <a:schemeClr val="bg1">
                <a:alpha val="10000"/>
              </a:schemeClr>
            </a:solidFill>
          </p:grpSpPr>
          <p:sp>
            <p:nvSpPr>
              <p:cNvPr id="535" name="Freeform 534">
                <a:extLst>
                  <a:ext uri="{FF2B5EF4-FFF2-40B4-BE49-F238E27FC236}">
                    <a16:creationId xmlns:a16="http://schemas.microsoft.com/office/drawing/2014/main" id="{5B25BF61-A9D2-A485-2604-996760708C0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82D81CA9-DA6B-42D6-EF76-2830C14B8F1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3FCD5381-6863-68C0-81EB-F48176CC73D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FCB46019-4230-9D58-0B13-EB531E8E4F1B}"/>
                </a:ext>
              </a:extLst>
            </p:cNvPr>
            <p:cNvGrpSpPr/>
            <p:nvPr/>
          </p:nvGrpSpPr>
          <p:grpSpPr>
            <a:xfrm rot="16200000">
              <a:off x="7966256" y="1077702"/>
              <a:ext cx="144365" cy="144462"/>
              <a:chOff x="8755774" y="1777262"/>
              <a:chExt cx="115866" cy="115944"/>
            </a:xfrm>
            <a:solidFill>
              <a:schemeClr val="bg1">
                <a:alpha val="10000"/>
              </a:schemeClr>
            </a:solidFill>
          </p:grpSpPr>
          <p:sp>
            <p:nvSpPr>
              <p:cNvPr id="567" name="Freeform 566">
                <a:extLst>
                  <a:ext uri="{FF2B5EF4-FFF2-40B4-BE49-F238E27FC236}">
                    <a16:creationId xmlns:a16="http://schemas.microsoft.com/office/drawing/2014/main" id="{4CAF24EF-2E44-04B0-E435-6B41B67A9C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8ABAA591-4560-7DEF-C4B0-6E8A89734C4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CF6CF801-FAB4-7ACE-B285-65B28EDDC85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D46871ED-0E55-61BE-74B4-B20FD0AB7BC3}"/>
                </a:ext>
              </a:extLst>
            </p:cNvPr>
            <p:cNvGrpSpPr/>
            <p:nvPr/>
          </p:nvGrpSpPr>
          <p:grpSpPr>
            <a:xfrm rot="16200000">
              <a:off x="8460778" y="1077702"/>
              <a:ext cx="144365" cy="144462"/>
              <a:chOff x="8755774" y="1777262"/>
              <a:chExt cx="115866" cy="115944"/>
            </a:xfrm>
            <a:solidFill>
              <a:schemeClr val="bg1">
                <a:alpha val="10000"/>
              </a:schemeClr>
            </a:solidFill>
          </p:grpSpPr>
          <p:sp>
            <p:nvSpPr>
              <p:cNvPr id="599" name="Freeform 598">
                <a:extLst>
                  <a:ext uri="{FF2B5EF4-FFF2-40B4-BE49-F238E27FC236}">
                    <a16:creationId xmlns:a16="http://schemas.microsoft.com/office/drawing/2014/main" id="{662C8A22-6B58-071F-940C-7964142AFF0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BEE1F709-07B1-FC8E-A7AC-325E37B375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FB2DD9A9-1015-49C0-83E9-F8F94BFDD42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DF8EC2E0-52E9-E055-F685-59C48240C131}"/>
                </a:ext>
              </a:extLst>
            </p:cNvPr>
            <p:cNvGrpSpPr/>
            <p:nvPr/>
          </p:nvGrpSpPr>
          <p:grpSpPr>
            <a:xfrm rot="16200000">
              <a:off x="8955296" y="1077702"/>
              <a:ext cx="144365" cy="144462"/>
              <a:chOff x="8755774" y="1777262"/>
              <a:chExt cx="115866" cy="115944"/>
            </a:xfrm>
            <a:solidFill>
              <a:schemeClr val="bg1">
                <a:alpha val="10000"/>
              </a:schemeClr>
            </a:solidFill>
          </p:grpSpPr>
          <p:sp>
            <p:nvSpPr>
              <p:cNvPr id="631" name="Freeform 630">
                <a:extLst>
                  <a:ext uri="{FF2B5EF4-FFF2-40B4-BE49-F238E27FC236}">
                    <a16:creationId xmlns:a16="http://schemas.microsoft.com/office/drawing/2014/main" id="{9B6A0DDA-A4FC-A696-17AE-545D4731B58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F69F1D5C-CFFD-8362-E803-A5309422FF1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39338C3A-8046-52D2-837D-D577A893BB8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76E19ED7-0BBA-3BB3-3ACE-4894AB0BC718}"/>
                </a:ext>
              </a:extLst>
            </p:cNvPr>
            <p:cNvGrpSpPr/>
            <p:nvPr/>
          </p:nvGrpSpPr>
          <p:grpSpPr>
            <a:xfrm rot="16200000">
              <a:off x="54048" y="1453201"/>
              <a:ext cx="144365" cy="144462"/>
              <a:chOff x="8755774" y="1352550"/>
              <a:chExt cx="115866" cy="115944"/>
            </a:xfrm>
            <a:solidFill>
              <a:schemeClr val="bg1">
                <a:alpha val="10000"/>
              </a:schemeClr>
            </a:solidFill>
          </p:grpSpPr>
          <p:sp>
            <p:nvSpPr>
              <p:cNvPr id="635" name="Freeform 634">
                <a:extLst>
                  <a:ext uri="{FF2B5EF4-FFF2-40B4-BE49-F238E27FC236}">
                    <a16:creationId xmlns:a16="http://schemas.microsoft.com/office/drawing/2014/main" id="{A9A4BE1C-FC23-2A56-8E91-E73E0C5B8982}"/>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D6EE3632-658B-05CC-9888-410CDA253107}"/>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E235E5B2-8948-36F9-1963-93005680CBB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890DE28A-30FE-1794-4B65-3034EDFF852E}"/>
                </a:ext>
              </a:extLst>
            </p:cNvPr>
            <p:cNvGrpSpPr/>
            <p:nvPr/>
          </p:nvGrpSpPr>
          <p:grpSpPr>
            <a:xfrm rot="16200000">
              <a:off x="548570" y="1453201"/>
              <a:ext cx="144365" cy="144462"/>
              <a:chOff x="8755774" y="1777262"/>
              <a:chExt cx="115866" cy="115944"/>
            </a:xfrm>
            <a:solidFill>
              <a:schemeClr val="bg1">
                <a:alpha val="10000"/>
              </a:schemeClr>
            </a:solidFill>
          </p:grpSpPr>
          <p:sp>
            <p:nvSpPr>
              <p:cNvPr id="639" name="Freeform 638">
                <a:extLst>
                  <a:ext uri="{FF2B5EF4-FFF2-40B4-BE49-F238E27FC236}">
                    <a16:creationId xmlns:a16="http://schemas.microsoft.com/office/drawing/2014/main" id="{7C365772-8087-C8BE-7EB6-53299BA421C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65BCEDF1-0C98-9547-3B26-113DAFE3308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0F830DC6-B6C6-69F4-200D-EDB3DED8A00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391F4B74-CD68-929F-F1FF-267DF9C4EF56}"/>
                </a:ext>
              </a:extLst>
            </p:cNvPr>
            <p:cNvGrpSpPr/>
            <p:nvPr/>
          </p:nvGrpSpPr>
          <p:grpSpPr>
            <a:xfrm rot="16200000">
              <a:off x="1043074" y="1453219"/>
              <a:ext cx="144365" cy="144426"/>
              <a:chOff x="8755774" y="2201975"/>
              <a:chExt cx="115866" cy="115915"/>
            </a:xfrm>
            <a:solidFill>
              <a:schemeClr val="bg1">
                <a:alpha val="10000"/>
              </a:schemeClr>
            </a:solidFill>
          </p:grpSpPr>
          <p:sp>
            <p:nvSpPr>
              <p:cNvPr id="643" name="Freeform 642">
                <a:extLst>
                  <a:ext uri="{FF2B5EF4-FFF2-40B4-BE49-F238E27FC236}">
                    <a16:creationId xmlns:a16="http://schemas.microsoft.com/office/drawing/2014/main" id="{09E0DDC6-0F38-82A7-C54E-89E26FB5C673}"/>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E5CB0614-FB01-1837-B4C2-37755CCC39D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FDEDAF99-4E57-D78B-0A35-EFDCCDEDE73C}"/>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C46B1CBF-DFC5-D583-49DE-279B94734F93}"/>
                </a:ext>
              </a:extLst>
            </p:cNvPr>
            <p:cNvGrpSpPr/>
            <p:nvPr/>
          </p:nvGrpSpPr>
          <p:grpSpPr>
            <a:xfrm rot="16200000">
              <a:off x="1537560" y="1453219"/>
              <a:ext cx="144365" cy="144426"/>
              <a:chOff x="8755774" y="2626688"/>
              <a:chExt cx="115866" cy="115915"/>
            </a:xfrm>
            <a:solidFill>
              <a:schemeClr val="bg1">
                <a:alpha val="10000"/>
              </a:schemeClr>
            </a:solidFill>
          </p:grpSpPr>
          <p:sp>
            <p:nvSpPr>
              <p:cNvPr id="647" name="Freeform 646">
                <a:extLst>
                  <a:ext uri="{FF2B5EF4-FFF2-40B4-BE49-F238E27FC236}">
                    <a16:creationId xmlns:a16="http://schemas.microsoft.com/office/drawing/2014/main" id="{CB2E2207-6561-16E0-600F-48F2FAB8E715}"/>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9EEFDDFB-673C-2137-36FB-1536A733FC06}"/>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14E6996D-C450-9AD5-B67F-844F520174C2}"/>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B81600BF-66D6-0D7F-381C-746A4A901B43}"/>
                </a:ext>
              </a:extLst>
            </p:cNvPr>
            <p:cNvGrpSpPr/>
            <p:nvPr/>
          </p:nvGrpSpPr>
          <p:grpSpPr>
            <a:xfrm rot="16200000">
              <a:off x="2032046" y="1453219"/>
              <a:ext cx="144365" cy="144426"/>
              <a:chOff x="8755774" y="3051400"/>
              <a:chExt cx="115866" cy="115915"/>
            </a:xfrm>
            <a:solidFill>
              <a:schemeClr val="bg1">
                <a:alpha val="10000"/>
              </a:schemeClr>
            </a:solidFill>
          </p:grpSpPr>
          <p:sp>
            <p:nvSpPr>
              <p:cNvPr id="651" name="Freeform 650">
                <a:extLst>
                  <a:ext uri="{FF2B5EF4-FFF2-40B4-BE49-F238E27FC236}">
                    <a16:creationId xmlns:a16="http://schemas.microsoft.com/office/drawing/2014/main" id="{4D6EA7A7-6F5B-61B0-1277-34020C9A402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5E52DB8B-F86D-D3D8-57EA-BD7E28C2B1B8}"/>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7BBAAD5D-D78C-33A4-7991-A7454559096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29FFEBB1-9052-D152-58E5-4C17F2AF984A}"/>
                </a:ext>
              </a:extLst>
            </p:cNvPr>
            <p:cNvGrpSpPr/>
            <p:nvPr/>
          </p:nvGrpSpPr>
          <p:grpSpPr>
            <a:xfrm rot="16200000">
              <a:off x="2526532" y="1453219"/>
              <a:ext cx="144365" cy="144426"/>
              <a:chOff x="8755774" y="3476113"/>
              <a:chExt cx="115866" cy="115915"/>
            </a:xfrm>
            <a:solidFill>
              <a:schemeClr val="bg1">
                <a:alpha val="10000"/>
              </a:schemeClr>
            </a:solidFill>
          </p:grpSpPr>
          <p:sp>
            <p:nvSpPr>
              <p:cNvPr id="655" name="Freeform 654">
                <a:extLst>
                  <a:ext uri="{FF2B5EF4-FFF2-40B4-BE49-F238E27FC236}">
                    <a16:creationId xmlns:a16="http://schemas.microsoft.com/office/drawing/2014/main" id="{DD22C74E-C0C4-BBE6-CDD1-EDC1B94C56BE}"/>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F7C67F88-CB43-D054-2AE9-31A9BBFC0DC5}"/>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95122F0F-47EF-9761-7A12-FB61753A4CF1}"/>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778751F3-706A-0D30-944C-BFD9B124CC93}"/>
                </a:ext>
              </a:extLst>
            </p:cNvPr>
            <p:cNvGrpSpPr/>
            <p:nvPr/>
          </p:nvGrpSpPr>
          <p:grpSpPr>
            <a:xfrm rot="16200000">
              <a:off x="3021036" y="1453201"/>
              <a:ext cx="144365" cy="144462"/>
              <a:chOff x="8755774" y="3900798"/>
              <a:chExt cx="115866" cy="115944"/>
            </a:xfrm>
            <a:solidFill>
              <a:schemeClr val="bg1">
                <a:alpha val="10000"/>
              </a:schemeClr>
            </a:solidFill>
          </p:grpSpPr>
          <p:sp>
            <p:nvSpPr>
              <p:cNvPr id="659" name="Freeform 658">
                <a:extLst>
                  <a:ext uri="{FF2B5EF4-FFF2-40B4-BE49-F238E27FC236}">
                    <a16:creationId xmlns:a16="http://schemas.microsoft.com/office/drawing/2014/main" id="{34A353DB-2E57-03FC-D064-F827DF2617AF}"/>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8E9E8B18-9DDD-E98D-9782-C1A6F968505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7493B3A3-0812-BDAB-4736-2BF030E29F4E}"/>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69F232AE-5168-428C-1ED2-059DAC0CB1FC}"/>
                </a:ext>
              </a:extLst>
            </p:cNvPr>
            <p:cNvGrpSpPr/>
            <p:nvPr/>
          </p:nvGrpSpPr>
          <p:grpSpPr>
            <a:xfrm rot="16200000">
              <a:off x="3515558" y="1453201"/>
              <a:ext cx="144365" cy="144462"/>
              <a:chOff x="8755774" y="4325511"/>
              <a:chExt cx="115866" cy="115944"/>
            </a:xfrm>
            <a:solidFill>
              <a:schemeClr val="bg1">
                <a:alpha val="10000"/>
              </a:schemeClr>
            </a:solidFill>
          </p:grpSpPr>
          <p:sp>
            <p:nvSpPr>
              <p:cNvPr id="663" name="Freeform 662">
                <a:extLst>
                  <a:ext uri="{FF2B5EF4-FFF2-40B4-BE49-F238E27FC236}">
                    <a16:creationId xmlns:a16="http://schemas.microsoft.com/office/drawing/2014/main" id="{E716532C-4C72-9828-CD18-F6444298592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7D8E2CF3-A640-1CDE-3466-FB0DCFC5B8D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D59224F7-FCCD-DD26-4BC5-82440D9C278D}"/>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D18BEFCF-0BA8-96B9-91FF-39B81F91011F}"/>
                </a:ext>
              </a:extLst>
            </p:cNvPr>
            <p:cNvGrpSpPr/>
            <p:nvPr/>
          </p:nvGrpSpPr>
          <p:grpSpPr>
            <a:xfrm rot="16200000">
              <a:off x="4010080" y="1453201"/>
              <a:ext cx="144365" cy="144462"/>
              <a:chOff x="8755774" y="1352550"/>
              <a:chExt cx="115866" cy="115944"/>
            </a:xfrm>
            <a:solidFill>
              <a:schemeClr val="bg1">
                <a:alpha val="10000"/>
              </a:schemeClr>
            </a:solidFill>
          </p:grpSpPr>
          <p:sp>
            <p:nvSpPr>
              <p:cNvPr id="667" name="Freeform 666">
                <a:extLst>
                  <a:ext uri="{FF2B5EF4-FFF2-40B4-BE49-F238E27FC236}">
                    <a16:creationId xmlns:a16="http://schemas.microsoft.com/office/drawing/2014/main" id="{4B272FBA-EAD0-6857-5EB4-D297CECD23A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156D5740-D234-82D2-758B-7A4BD2BFC81B}"/>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07528325-C268-953D-BECB-DA74B51A319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BB681C21-D58B-DD50-9B66-DE27139BDABC}"/>
                </a:ext>
              </a:extLst>
            </p:cNvPr>
            <p:cNvGrpSpPr/>
            <p:nvPr/>
          </p:nvGrpSpPr>
          <p:grpSpPr>
            <a:xfrm rot="16200000">
              <a:off x="4504602" y="1453201"/>
              <a:ext cx="144365" cy="144462"/>
              <a:chOff x="8755774" y="1777262"/>
              <a:chExt cx="115866" cy="115944"/>
            </a:xfrm>
            <a:solidFill>
              <a:schemeClr val="bg1">
                <a:alpha val="10000"/>
              </a:schemeClr>
            </a:solidFill>
          </p:grpSpPr>
          <p:sp>
            <p:nvSpPr>
              <p:cNvPr id="671" name="Freeform 670">
                <a:extLst>
                  <a:ext uri="{FF2B5EF4-FFF2-40B4-BE49-F238E27FC236}">
                    <a16:creationId xmlns:a16="http://schemas.microsoft.com/office/drawing/2014/main" id="{75278F1C-0518-85EE-B55C-19CBEFEBB98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3B4DCED1-120F-634D-8D4E-E91A5835394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190333B9-A39F-1687-482E-2489B1AC3B2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F944D043-066C-39BF-F342-FAB3225693E0}"/>
                </a:ext>
              </a:extLst>
            </p:cNvPr>
            <p:cNvGrpSpPr/>
            <p:nvPr/>
          </p:nvGrpSpPr>
          <p:grpSpPr>
            <a:xfrm rot="16200000">
              <a:off x="4999124" y="1453201"/>
              <a:ext cx="144365" cy="144462"/>
              <a:chOff x="8755774" y="1777262"/>
              <a:chExt cx="115866" cy="115944"/>
            </a:xfrm>
            <a:solidFill>
              <a:schemeClr val="bg1">
                <a:alpha val="10000"/>
              </a:schemeClr>
            </a:solidFill>
          </p:grpSpPr>
          <p:sp>
            <p:nvSpPr>
              <p:cNvPr id="675" name="Freeform 674">
                <a:extLst>
                  <a:ext uri="{FF2B5EF4-FFF2-40B4-BE49-F238E27FC236}">
                    <a16:creationId xmlns:a16="http://schemas.microsoft.com/office/drawing/2014/main" id="{41069084-B93D-0363-CC47-AC86894031B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9CE12361-A995-8D1D-F3F7-DDE4C2953B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363A5B27-E5D0-7EDE-12DB-0678DD451A4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8CB818EE-1822-BA08-B7CA-ED9DBDEB24AE}"/>
                </a:ext>
              </a:extLst>
            </p:cNvPr>
            <p:cNvGrpSpPr/>
            <p:nvPr/>
          </p:nvGrpSpPr>
          <p:grpSpPr>
            <a:xfrm rot="16200000">
              <a:off x="5493646" y="1453201"/>
              <a:ext cx="144365" cy="144462"/>
              <a:chOff x="8755774" y="1777262"/>
              <a:chExt cx="115866" cy="115944"/>
            </a:xfrm>
            <a:solidFill>
              <a:schemeClr val="bg1">
                <a:alpha val="10000"/>
              </a:schemeClr>
            </a:solidFill>
          </p:grpSpPr>
          <p:sp>
            <p:nvSpPr>
              <p:cNvPr id="679" name="Freeform 678">
                <a:extLst>
                  <a:ext uri="{FF2B5EF4-FFF2-40B4-BE49-F238E27FC236}">
                    <a16:creationId xmlns:a16="http://schemas.microsoft.com/office/drawing/2014/main" id="{FEFE5A91-B384-BF75-960F-6F7528DE46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B0469FAC-E40D-5B38-D45E-447BE765CB7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3327A50D-3ED6-28AC-01FF-738AB09ECEC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66C6541D-6C88-341B-69A4-56366AAB8565}"/>
                </a:ext>
              </a:extLst>
            </p:cNvPr>
            <p:cNvGrpSpPr/>
            <p:nvPr/>
          </p:nvGrpSpPr>
          <p:grpSpPr>
            <a:xfrm rot="16200000">
              <a:off x="5988168" y="1453201"/>
              <a:ext cx="144365" cy="144462"/>
              <a:chOff x="8755774" y="1777262"/>
              <a:chExt cx="115866" cy="115944"/>
            </a:xfrm>
            <a:solidFill>
              <a:schemeClr val="bg1">
                <a:alpha val="10000"/>
              </a:schemeClr>
            </a:solidFill>
          </p:grpSpPr>
          <p:sp>
            <p:nvSpPr>
              <p:cNvPr id="683" name="Freeform 682">
                <a:extLst>
                  <a:ext uri="{FF2B5EF4-FFF2-40B4-BE49-F238E27FC236}">
                    <a16:creationId xmlns:a16="http://schemas.microsoft.com/office/drawing/2014/main" id="{5C1D7EF7-11EC-9302-1F96-BA6F435AAD4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3A81F3CC-EEF5-579A-8196-84C8E3B7985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24D37EF2-8882-B456-5F62-B56F4851902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0194EE04-9545-BA10-BB8F-C337D2C24DDE}"/>
                </a:ext>
              </a:extLst>
            </p:cNvPr>
            <p:cNvGrpSpPr/>
            <p:nvPr/>
          </p:nvGrpSpPr>
          <p:grpSpPr>
            <a:xfrm rot="16200000">
              <a:off x="6482690" y="1453201"/>
              <a:ext cx="144365" cy="144462"/>
              <a:chOff x="8755774" y="1777262"/>
              <a:chExt cx="115866" cy="115944"/>
            </a:xfrm>
            <a:solidFill>
              <a:schemeClr val="bg1">
                <a:alpha val="10000"/>
              </a:schemeClr>
            </a:solidFill>
          </p:grpSpPr>
          <p:sp>
            <p:nvSpPr>
              <p:cNvPr id="687" name="Freeform 686">
                <a:extLst>
                  <a:ext uri="{FF2B5EF4-FFF2-40B4-BE49-F238E27FC236}">
                    <a16:creationId xmlns:a16="http://schemas.microsoft.com/office/drawing/2014/main" id="{51EBDDDD-E201-5784-2D62-61A7E16DF0C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5E262D08-5F38-CCD1-B6A6-07F11FCAA33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10DA6730-D85B-194F-7DA1-BC6E3EE89D5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06654F96-DFCB-C063-499E-4FBCB9ECD3E3}"/>
                </a:ext>
              </a:extLst>
            </p:cNvPr>
            <p:cNvGrpSpPr/>
            <p:nvPr/>
          </p:nvGrpSpPr>
          <p:grpSpPr>
            <a:xfrm rot="16200000">
              <a:off x="6977212" y="1453201"/>
              <a:ext cx="144365" cy="144462"/>
              <a:chOff x="8755774" y="1777262"/>
              <a:chExt cx="115866" cy="115944"/>
            </a:xfrm>
            <a:solidFill>
              <a:schemeClr val="bg1">
                <a:alpha val="10000"/>
              </a:schemeClr>
            </a:solidFill>
          </p:grpSpPr>
          <p:sp>
            <p:nvSpPr>
              <p:cNvPr id="691" name="Freeform 690">
                <a:extLst>
                  <a:ext uri="{FF2B5EF4-FFF2-40B4-BE49-F238E27FC236}">
                    <a16:creationId xmlns:a16="http://schemas.microsoft.com/office/drawing/2014/main" id="{8EEA3659-6C18-19F5-2F90-7157E5D7A0F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49D7EE71-3D8F-C059-1A43-3CF834ED3A6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1F146CB5-816A-444B-413D-F5EB3CC8350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2CF2283C-D120-20B2-08DF-E3E358F27E70}"/>
                </a:ext>
              </a:extLst>
            </p:cNvPr>
            <p:cNvGrpSpPr/>
            <p:nvPr/>
          </p:nvGrpSpPr>
          <p:grpSpPr>
            <a:xfrm rot="16200000">
              <a:off x="7471734" y="1453201"/>
              <a:ext cx="144365" cy="144462"/>
              <a:chOff x="8755774" y="1777262"/>
              <a:chExt cx="115866" cy="115944"/>
            </a:xfrm>
            <a:solidFill>
              <a:schemeClr val="bg1">
                <a:alpha val="10000"/>
              </a:schemeClr>
            </a:solidFill>
          </p:grpSpPr>
          <p:sp>
            <p:nvSpPr>
              <p:cNvPr id="695" name="Freeform 694">
                <a:extLst>
                  <a:ext uri="{FF2B5EF4-FFF2-40B4-BE49-F238E27FC236}">
                    <a16:creationId xmlns:a16="http://schemas.microsoft.com/office/drawing/2014/main" id="{D1A45782-7806-0802-2989-4CCC3514908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2C448220-025F-2545-655A-09AEF610FBC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2CFBAADD-2F89-FDC2-6608-226C1F94AFF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D58649C7-2DBA-510B-A161-DF753B2CD75F}"/>
                </a:ext>
              </a:extLst>
            </p:cNvPr>
            <p:cNvGrpSpPr/>
            <p:nvPr/>
          </p:nvGrpSpPr>
          <p:grpSpPr>
            <a:xfrm rot="16200000">
              <a:off x="7966256" y="1453201"/>
              <a:ext cx="144365" cy="144462"/>
              <a:chOff x="8755774" y="1777262"/>
              <a:chExt cx="115866" cy="115944"/>
            </a:xfrm>
            <a:solidFill>
              <a:schemeClr val="bg1">
                <a:alpha val="10000"/>
              </a:schemeClr>
            </a:solidFill>
          </p:grpSpPr>
          <p:sp>
            <p:nvSpPr>
              <p:cNvPr id="699" name="Freeform 698">
                <a:extLst>
                  <a:ext uri="{FF2B5EF4-FFF2-40B4-BE49-F238E27FC236}">
                    <a16:creationId xmlns:a16="http://schemas.microsoft.com/office/drawing/2014/main" id="{0C696E88-A19C-4CAD-4C94-792AE202EA7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17EA97A7-7FA7-47C9-C931-43315B15182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FD3EE6E2-202B-AAC3-EC00-0A17EBC391D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8CCEC656-83EF-FDB0-DFD7-AD094A029320}"/>
                </a:ext>
              </a:extLst>
            </p:cNvPr>
            <p:cNvGrpSpPr/>
            <p:nvPr/>
          </p:nvGrpSpPr>
          <p:grpSpPr>
            <a:xfrm rot="16200000">
              <a:off x="8460778" y="1453201"/>
              <a:ext cx="144365" cy="144462"/>
              <a:chOff x="8755774" y="1777262"/>
              <a:chExt cx="115866" cy="115944"/>
            </a:xfrm>
            <a:solidFill>
              <a:schemeClr val="bg1">
                <a:alpha val="10000"/>
              </a:schemeClr>
            </a:solidFill>
          </p:grpSpPr>
          <p:sp>
            <p:nvSpPr>
              <p:cNvPr id="703" name="Freeform 702">
                <a:extLst>
                  <a:ext uri="{FF2B5EF4-FFF2-40B4-BE49-F238E27FC236}">
                    <a16:creationId xmlns:a16="http://schemas.microsoft.com/office/drawing/2014/main" id="{D20E709E-72AC-B920-2B83-582A881776F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9806BCEC-E411-693B-D3BB-1D1F3DD83BC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2DDA020E-2733-BEA9-9550-B8C8FCBF821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509AA0EB-0CE9-D36E-B523-AF6DD7C2E0E8}"/>
                </a:ext>
              </a:extLst>
            </p:cNvPr>
            <p:cNvGrpSpPr/>
            <p:nvPr/>
          </p:nvGrpSpPr>
          <p:grpSpPr>
            <a:xfrm rot="16200000">
              <a:off x="8955296" y="1453201"/>
              <a:ext cx="144365" cy="144462"/>
              <a:chOff x="8755774" y="1777262"/>
              <a:chExt cx="115866" cy="115944"/>
            </a:xfrm>
            <a:solidFill>
              <a:schemeClr val="bg1">
                <a:alpha val="10000"/>
              </a:schemeClr>
            </a:solidFill>
          </p:grpSpPr>
          <p:sp>
            <p:nvSpPr>
              <p:cNvPr id="707" name="Freeform 706">
                <a:extLst>
                  <a:ext uri="{FF2B5EF4-FFF2-40B4-BE49-F238E27FC236}">
                    <a16:creationId xmlns:a16="http://schemas.microsoft.com/office/drawing/2014/main" id="{B2BEBD94-FF9E-BD1E-09FE-58A93119052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33F04B1E-B552-03F5-2FE2-7DA9B7617B1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2B031E85-59B9-C8CA-BF93-DE244C9E09A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66A002BC-B710-B40F-0703-5DB79DDF0A26}"/>
                </a:ext>
              </a:extLst>
            </p:cNvPr>
            <p:cNvGrpSpPr/>
            <p:nvPr/>
          </p:nvGrpSpPr>
          <p:grpSpPr>
            <a:xfrm rot="16200000">
              <a:off x="54048" y="1828700"/>
              <a:ext cx="144365" cy="144462"/>
              <a:chOff x="8755774" y="1352550"/>
              <a:chExt cx="115866" cy="115944"/>
            </a:xfrm>
            <a:solidFill>
              <a:schemeClr val="bg1">
                <a:alpha val="10000"/>
              </a:schemeClr>
            </a:solidFill>
          </p:grpSpPr>
          <p:sp>
            <p:nvSpPr>
              <p:cNvPr id="711" name="Freeform 710">
                <a:extLst>
                  <a:ext uri="{FF2B5EF4-FFF2-40B4-BE49-F238E27FC236}">
                    <a16:creationId xmlns:a16="http://schemas.microsoft.com/office/drawing/2014/main" id="{16CB278E-8542-027E-2E71-3649F3753D2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D2DA554F-149F-C026-8131-86D08732FC1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145A3F41-9FB8-8D67-215B-B94B97D0F7B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0968162F-70BE-3E29-6886-7F692210ED9E}"/>
                </a:ext>
              </a:extLst>
            </p:cNvPr>
            <p:cNvGrpSpPr/>
            <p:nvPr/>
          </p:nvGrpSpPr>
          <p:grpSpPr>
            <a:xfrm rot="16200000">
              <a:off x="548570" y="1828700"/>
              <a:ext cx="144365" cy="144462"/>
              <a:chOff x="8755774" y="1777262"/>
              <a:chExt cx="115866" cy="115944"/>
            </a:xfrm>
            <a:solidFill>
              <a:schemeClr val="bg1">
                <a:alpha val="10000"/>
              </a:schemeClr>
            </a:solidFill>
          </p:grpSpPr>
          <p:sp>
            <p:nvSpPr>
              <p:cNvPr id="715" name="Freeform 714">
                <a:extLst>
                  <a:ext uri="{FF2B5EF4-FFF2-40B4-BE49-F238E27FC236}">
                    <a16:creationId xmlns:a16="http://schemas.microsoft.com/office/drawing/2014/main" id="{02FEB95F-2E15-1DE4-B017-E4EB3E6EDE7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99C662A1-88FF-45CD-907D-F481AE1DEBC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87C5CB37-5FD1-D0E3-5271-B0BE527BA6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D7551FCC-E457-67CD-4839-460B09C648BB}"/>
                </a:ext>
              </a:extLst>
            </p:cNvPr>
            <p:cNvGrpSpPr/>
            <p:nvPr/>
          </p:nvGrpSpPr>
          <p:grpSpPr>
            <a:xfrm rot="16200000">
              <a:off x="1043074" y="1828718"/>
              <a:ext cx="144365" cy="144426"/>
              <a:chOff x="8755774" y="2201975"/>
              <a:chExt cx="115866" cy="115915"/>
            </a:xfrm>
            <a:solidFill>
              <a:schemeClr val="bg1">
                <a:alpha val="10000"/>
              </a:schemeClr>
            </a:solidFill>
          </p:grpSpPr>
          <p:sp>
            <p:nvSpPr>
              <p:cNvPr id="719" name="Freeform 718">
                <a:extLst>
                  <a:ext uri="{FF2B5EF4-FFF2-40B4-BE49-F238E27FC236}">
                    <a16:creationId xmlns:a16="http://schemas.microsoft.com/office/drawing/2014/main" id="{F6D48F6D-C8C8-1317-F847-9F122CB2A212}"/>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E0DBC295-F26C-9AC9-FE73-2F770D9B24D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E38BDF11-6BC9-FDA6-DC1D-06B25902554B}"/>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15E9FE69-7473-DB63-DF69-8C45DFBFA85C}"/>
                </a:ext>
              </a:extLst>
            </p:cNvPr>
            <p:cNvGrpSpPr/>
            <p:nvPr/>
          </p:nvGrpSpPr>
          <p:grpSpPr>
            <a:xfrm rot="16200000">
              <a:off x="1537560" y="1828718"/>
              <a:ext cx="144365" cy="144426"/>
              <a:chOff x="8755774" y="2626688"/>
              <a:chExt cx="115866" cy="115915"/>
            </a:xfrm>
            <a:solidFill>
              <a:schemeClr val="bg1">
                <a:alpha val="10000"/>
              </a:schemeClr>
            </a:solidFill>
          </p:grpSpPr>
          <p:sp>
            <p:nvSpPr>
              <p:cNvPr id="723" name="Freeform 722">
                <a:extLst>
                  <a:ext uri="{FF2B5EF4-FFF2-40B4-BE49-F238E27FC236}">
                    <a16:creationId xmlns:a16="http://schemas.microsoft.com/office/drawing/2014/main" id="{51462A68-F6FA-462C-B4AB-99528C9E4E35}"/>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73B69915-B263-AB76-C895-3727E8044B3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9699E0B7-E58E-158B-9DBD-29DD738A8C5D}"/>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4C1FDF43-B7DE-650C-2180-82CADAD50A63}"/>
                </a:ext>
              </a:extLst>
            </p:cNvPr>
            <p:cNvGrpSpPr/>
            <p:nvPr/>
          </p:nvGrpSpPr>
          <p:grpSpPr>
            <a:xfrm rot="16200000">
              <a:off x="2032046" y="1828718"/>
              <a:ext cx="144365" cy="144426"/>
              <a:chOff x="8755774" y="3051400"/>
              <a:chExt cx="115866" cy="115915"/>
            </a:xfrm>
            <a:solidFill>
              <a:schemeClr val="bg1">
                <a:alpha val="10000"/>
              </a:schemeClr>
            </a:solidFill>
          </p:grpSpPr>
          <p:sp>
            <p:nvSpPr>
              <p:cNvPr id="727" name="Freeform 726">
                <a:extLst>
                  <a:ext uri="{FF2B5EF4-FFF2-40B4-BE49-F238E27FC236}">
                    <a16:creationId xmlns:a16="http://schemas.microsoft.com/office/drawing/2014/main" id="{13A1C132-7937-E4F2-D387-CDBA4853493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062BB5B3-799E-99DC-09E4-F456C1D7A62B}"/>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2AC195CC-C11E-D165-A59A-2DB12D4200D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9CC99897-A457-4FD8-9DF1-23D92CD916AB}"/>
                </a:ext>
              </a:extLst>
            </p:cNvPr>
            <p:cNvGrpSpPr/>
            <p:nvPr/>
          </p:nvGrpSpPr>
          <p:grpSpPr>
            <a:xfrm rot="16200000">
              <a:off x="2526532" y="1828718"/>
              <a:ext cx="144365" cy="144426"/>
              <a:chOff x="8755774" y="3476113"/>
              <a:chExt cx="115866" cy="115915"/>
            </a:xfrm>
            <a:solidFill>
              <a:schemeClr val="bg1">
                <a:alpha val="10000"/>
              </a:schemeClr>
            </a:solidFill>
          </p:grpSpPr>
          <p:sp>
            <p:nvSpPr>
              <p:cNvPr id="731" name="Freeform 730">
                <a:extLst>
                  <a:ext uri="{FF2B5EF4-FFF2-40B4-BE49-F238E27FC236}">
                    <a16:creationId xmlns:a16="http://schemas.microsoft.com/office/drawing/2014/main" id="{36764F22-6792-E9AC-4CC1-7599D7D1B54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36523BF1-D660-1E93-3FAA-9F9DB30D1860}"/>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970FBF4F-A01F-7248-8231-2732FE96C92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F684A2B2-8DCE-8ACE-3821-973558639300}"/>
                </a:ext>
              </a:extLst>
            </p:cNvPr>
            <p:cNvGrpSpPr/>
            <p:nvPr/>
          </p:nvGrpSpPr>
          <p:grpSpPr>
            <a:xfrm rot="16200000">
              <a:off x="3021036" y="1828700"/>
              <a:ext cx="144365" cy="144462"/>
              <a:chOff x="8755774" y="3900798"/>
              <a:chExt cx="115866" cy="115944"/>
            </a:xfrm>
            <a:solidFill>
              <a:schemeClr val="bg1">
                <a:alpha val="10000"/>
              </a:schemeClr>
            </a:solidFill>
          </p:grpSpPr>
          <p:sp>
            <p:nvSpPr>
              <p:cNvPr id="735" name="Freeform 734">
                <a:extLst>
                  <a:ext uri="{FF2B5EF4-FFF2-40B4-BE49-F238E27FC236}">
                    <a16:creationId xmlns:a16="http://schemas.microsoft.com/office/drawing/2014/main" id="{885BE988-6FEE-6D1B-2310-5EEE79E58FE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7C967D4F-C622-C122-8245-B8E55958D1AC}"/>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24137C3D-4CEE-B8BC-CF95-005AD3AF3BC5}"/>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849EC536-FD1E-A038-C0EB-7164C8E0460B}"/>
                </a:ext>
              </a:extLst>
            </p:cNvPr>
            <p:cNvGrpSpPr/>
            <p:nvPr/>
          </p:nvGrpSpPr>
          <p:grpSpPr>
            <a:xfrm rot="16200000">
              <a:off x="3515558" y="1828700"/>
              <a:ext cx="144365" cy="144462"/>
              <a:chOff x="8755774" y="4325511"/>
              <a:chExt cx="115866" cy="115944"/>
            </a:xfrm>
            <a:solidFill>
              <a:schemeClr val="bg1">
                <a:alpha val="10000"/>
              </a:schemeClr>
            </a:solidFill>
          </p:grpSpPr>
          <p:sp>
            <p:nvSpPr>
              <p:cNvPr id="739" name="Freeform 738">
                <a:extLst>
                  <a:ext uri="{FF2B5EF4-FFF2-40B4-BE49-F238E27FC236}">
                    <a16:creationId xmlns:a16="http://schemas.microsoft.com/office/drawing/2014/main" id="{D081AC25-240C-9B64-CC4A-DF9700606307}"/>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C3B8CC7B-6A77-1CBE-A7A4-BB9CBBFF0DEB}"/>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8093CC18-A5CF-88E5-1A18-60C61EFC6DB0}"/>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7183D9FA-03BC-C988-B769-4D529BB271CC}"/>
                </a:ext>
              </a:extLst>
            </p:cNvPr>
            <p:cNvGrpSpPr/>
            <p:nvPr/>
          </p:nvGrpSpPr>
          <p:grpSpPr>
            <a:xfrm rot="16200000">
              <a:off x="4010080" y="1828700"/>
              <a:ext cx="144365" cy="144462"/>
              <a:chOff x="8755774" y="1352550"/>
              <a:chExt cx="115866" cy="115944"/>
            </a:xfrm>
            <a:solidFill>
              <a:schemeClr val="bg1">
                <a:alpha val="10000"/>
              </a:schemeClr>
            </a:solidFill>
          </p:grpSpPr>
          <p:sp>
            <p:nvSpPr>
              <p:cNvPr id="743" name="Freeform 742">
                <a:extLst>
                  <a:ext uri="{FF2B5EF4-FFF2-40B4-BE49-F238E27FC236}">
                    <a16:creationId xmlns:a16="http://schemas.microsoft.com/office/drawing/2014/main" id="{E92F1C04-387B-73B8-A8EE-FE4097B1F49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F6DF8B22-1822-726B-C7D1-242EF95218D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5027881E-25EB-903A-3D28-589575C275E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F48823B8-CBB5-8E1C-BB1F-7428282390EE}"/>
                </a:ext>
              </a:extLst>
            </p:cNvPr>
            <p:cNvGrpSpPr/>
            <p:nvPr/>
          </p:nvGrpSpPr>
          <p:grpSpPr>
            <a:xfrm rot="16200000">
              <a:off x="4504602" y="1828700"/>
              <a:ext cx="144365" cy="144462"/>
              <a:chOff x="8755774" y="1777262"/>
              <a:chExt cx="115866" cy="115944"/>
            </a:xfrm>
            <a:solidFill>
              <a:schemeClr val="bg1">
                <a:alpha val="10000"/>
              </a:schemeClr>
            </a:solidFill>
          </p:grpSpPr>
          <p:sp>
            <p:nvSpPr>
              <p:cNvPr id="747" name="Freeform 746">
                <a:extLst>
                  <a:ext uri="{FF2B5EF4-FFF2-40B4-BE49-F238E27FC236}">
                    <a16:creationId xmlns:a16="http://schemas.microsoft.com/office/drawing/2014/main" id="{8267AC77-6107-B92D-DB53-70C56A89FA6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4E9865EB-56C2-BD75-FD73-9EC237444E4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873B2628-98B2-7321-1BEE-38E575CC5D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DCA7C856-693A-3B44-05B1-6A8276481D4E}"/>
                </a:ext>
              </a:extLst>
            </p:cNvPr>
            <p:cNvGrpSpPr/>
            <p:nvPr/>
          </p:nvGrpSpPr>
          <p:grpSpPr>
            <a:xfrm rot="16200000">
              <a:off x="4999124" y="1828700"/>
              <a:ext cx="144365" cy="144462"/>
              <a:chOff x="8755774" y="1777262"/>
              <a:chExt cx="115866" cy="115944"/>
            </a:xfrm>
            <a:solidFill>
              <a:schemeClr val="bg1">
                <a:alpha val="10000"/>
              </a:schemeClr>
            </a:solidFill>
          </p:grpSpPr>
          <p:sp>
            <p:nvSpPr>
              <p:cNvPr id="751" name="Freeform 750">
                <a:extLst>
                  <a:ext uri="{FF2B5EF4-FFF2-40B4-BE49-F238E27FC236}">
                    <a16:creationId xmlns:a16="http://schemas.microsoft.com/office/drawing/2014/main" id="{CD23D350-56F4-8363-2E0F-BF28287B9D3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EBD50B80-5C19-D8B0-5EA7-5FAE4949225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C643D98B-2D5D-61F0-91E0-365317694AD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5DD7ACDA-A3A6-8E34-BE1E-1B891A98F324}"/>
                </a:ext>
              </a:extLst>
            </p:cNvPr>
            <p:cNvGrpSpPr/>
            <p:nvPr/>
          </p:nvGrpSpPr>
          <p:grpSpPr>
            <a:xfrm rot="16200000">
              <a:off x="5493646" y="1828700"/>
              <a:ext cx="144365" cy="144462"/>
              <a:chOff x="8755774" y="1777262"/>
              <a:chExt cx="115866" cy="115944"/>
            </a:xfrm>
            <a:solidFill>
              <a:schemeClr val="bg1">
                <a:alpha val="10000"/>
              </a:schemeClr>
            </a:solidFill>
          </p:grpSpPr>
          <p:sp>
            <p:nvSpPr>
              <p:cNvPr id="755" name="Freeform 754">
                <a:extLst>
                  <a:ext uri="{FF2B5EF4-FFF2-40B4-BE49-F238E27FC236}">
                    <a16:creationId xmlns:a16="http://schemas.microsoft.com/office/drawing/2014/main" id="{F7B76981-A5D3-0FEB-838F-8CADCF0C95B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07D201FC-9771-5AC9-9B20-02873D312F4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B5DDAA75-3225-D09E-09E9-6C0F70E5FEB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4D0BA920-8D0C-39CA-1238-17CF4CFA0583}"/>
                </a:ext>
              </a:extLst>
            </p:cNvPr>
            <p:cNvGrpSpPr/>
            <p:nvPr/>
          </p:nvGrpSpPr>
          <p:grpSpPr>
            <a:xfrm rot="16200000">
              <a:off x="5988168" y="1828700"/>
              <a:ext cx="144365" cy="144462"/>
              <a:chOff x="8755774" y="1777262"/>
              <a:chExt cx="115866" cy="115944"/>
            </a:xfrm>
            <a:solidFill>
              <a:schemeClr val="bg1">
                <a:alpha val="10000"/>
              </a:schemeClr>
            </a:solidFill>
          </p:grpSpPr>
          <p:sp>
            <p:nvSpPr>
              <p:cNvPr id="759" name="Freeform 758">
                <a:extLst>
                  <a:ext uri="{FF2B5EF4-FFF2-40B4-BE49-F238E27FC236}">
                    <a16:creationId xmlns:a16="http://schemas.microsoft.com/office/drawing/2014/main" id="{BFF87533-E03E-AC14-BD30-D8CC9FBF843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4A4C12D3-31D8-F1CC-331A-1BCBCA9380E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804A0A63-3B63-306E-B8D0-66DE7AF4665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A7522642-84D1-5FBD-3440-2F0D36976E82}"/>
                </a:ext>
              </a:extLst>
            </p:cNvPr>
            <p:cNvGrpSpPr/>
            <p:nvPr/>
          </p:nvGrpSpPr>
          <p:grpSpPr>
            <a:xfrm rot="16200000">
              <a:off x="6482690" y="1828700"/>
              <a:ext cx="144365" cy="144462"/>
              <a:chOff x="8755774" y="1777262"/>
              <a:chExt cx="115866" cy="115944"/>
            </a:xfrm>
            <a:solidFill>
              <a:schemeClr val="bg1">
                <a:alpha val="10000"/>
              </a:schemeClr>
            </a:solidFill>
          </p:grpSpPr>
          <p:sp>
            <p:nvSpPr>
              <p:cNvPr id="763" name="Freeform 762">
                <a:extLst>
                  <a:ext uri="{FF2B5EF4-FFF2-40B4-BE49-F238E27FC236}">
                    <a16:creationId xmlns:a16="http://schemas.microsoft.com/office/drawing/2014/main" id="{7A2A28C9-C092-9A57-F584-9F469208D8E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134C78BE-2A74-49C0-ADC4-A3FB973E815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AE372792-0CD1-8DF5-A4FD-FD5795E2DEC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BC07F28F-12DD-F00F-B407-B56175E2B618}"/>
                </a:ext>
              </a:extLst>
            </p:cNvPr>
            <p:cNvGrpSpPr/>
            <p:nvPr/>
          </p:nvGrpSpPr>
          <p:grpSpPr>
            <a:xfrm rot="16200000">
              <a:off x="6977212" y="1828700"/>
              <a:ext cx="144365" cy="144462"/>
              <a:chOff x="8755774" y="1777262"/>
              <a:chExt cx="115866" cy="115944"/>
            </a:xfrm>
            <a:solidFill>
              <a:schemeClr val="bg1">
                <a:alpha val="10000"/>
              </a:schemeClr>
            </a:solidFill>
          </p:grpSpPr>
          <p:sp>
            <p:nvSpPr>
              <p:cNvPr id="767" name="Freeform 766">
                <a:extLst>
                  <a:ext uri="{FF2B5EF4-FFF2-40B4-BE49-F238E27FC236}">
                    <a16:creationId xmlns:a16="http://schemas.microsoft.com/office/drawing/2014/main" id="{8D604B6B-319C-5A41-27F8-EAC1711D9DA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0980E7BE-F449-4910-BE06-CE8478D0D46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F5028137-002D-240A-D1C2-3FF88BFC650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B6CB36E8-E3FB-59E5-6D93-FC6C276856E3}"/>
                </a:ext>
              </a:extLst>
            </p:cNvPr>
            <p:cNvGrpSpPr/>
            <p:nvPr/>
          </p:nvGrpSpPr>
          <p:grpSpPr>
            <a:xfrm rot="16200000">
              <a:off x="7471734" y="1828700"/>
              <a:ext cx="144365" cy="144462"/>
              <a:chOff x="8755774" y="1777262"/>
              <a:chExt cx="115866" cy="115944"/>
            </a:xfrm>
            <a:solidFill>
              <a:schemeClr val="bg1">
                <a:alpha val="10000"/>
              </a:schemeClr>
            </a:solidFill>
          </p:grpSpPr>
          <p:sp>
            <p:nvSpPr>
              <p:cNvPr id="771" name="Freeform 770">
                <a:extLst>
                  <a:ext uri="{FF2B5EF4-FFF2-40B4-BE49-F238E27FC236}">
                    <a16:creationId xmlns:a16="http://schemas.microsoft.com/office/drawing/2014/main" id="{2540EC68-FF08-FE68-5864-14CB372FEEC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41EE0B37-5C08-59B7-01FF-F3B508CB015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1BD691D2-FBAC-0EDE-0F9E-DF882A885B9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1F59F6C0-F8DD-2CFC-5016-330DF2816EEE}"/>
                </a:ext>
              </a:extLst>
            </p:cNvPr>
            <p:cNvGrpSpPr/>
            <p:nvPr/>
          </p:nvGrpSpPr>
          <p:grpSpPr>
            <a:xfrm rot="16200000">
              <a:off x="7966256" y="1828700"/>
              <a:ext cx="144365" cy="144462"/>
              <a:chOff x="8755774" y="1777262"/>
              <a:chExt cx="115866" cy="115944"/>
            </a:xfrm>
            <a:solidFill>
              <a:schemeClr val="bg1">
                <a:alpha val="10000"/>
              </a:schemeClr>
            </a:solidFill>
          </p:grpSpPr>
          <p:sp>
            <p:nvSpPr>
              <p:cNvPr id="775" name="Freeform 774">
                <a:extLst>
                  <a:ext uri="{FF2B5EF4-FFF2-40B4-BE49-F238E27FC236}">
                    <a16:creationId xmlns:a16="http://schemas.microsoft.com/office/drawing/2014/main" id="{2501773D-7D2B-8378-D53B-08671F00649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AC994335-D318-7BFD-1289-645B6CEEBA0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D3C24297-FF01-7BFD-BA74-6AAA1CD44B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666A2115-5AB0-2C37-8337-02F4D48F1983}"/>
                </a:ext>
              </a:extLst>
            </p:cNvPr>
            <p:cNvGrpSpPr/>
            <p:nvPr/>
          </p:nvGrpSpPr>
          <p:grpSpPr>
            <a:xfrm rot="16200000">
              <a:off x="8460778" y="1828700"/>
              <a:ext cx="144365" cy="144462"/>
              <a:chOff x="8755774" y="1777262"/>
              <a:chExt cx="115866" cy="115944"/>
            </a:xfrm>
            <a:solidFill>
              <a:schemeClr val="bg1">
                <a:alpha val="10000"/>
              </a:schemeClr>
            </a:solidFill>
          </p:grpSpPr>
          <p:sp>
            <p:nvSpPr>
              <p:cNvPr id="779" name="Freeform 778">
                <a:extLst>
                  <a:ext uri="{FF2B5EF4-FFF2-40B4-BE49-F238E27FC236}">
                    <a16:creationId xmlns:a16="http://schemas.microsoft.com/office/drawing/2014/main" id="{D80C3FCD-1E3F-D15C-17E3-1474595B31E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0D785D1D-D11D-D398-7500-A99BD173713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5E6C8275-8669-E331-354A-815EDF45D70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C2DFC8E4-224D-0E46-EA66-6EEEB5085042}"/>
                </a:ext>
              </a:extLst>
            </p:cNvPr>
            <p:cNvGrpSpPr/>
            <p:nvPr/>
          </p:nvGrpSpPr>
          <p:grpSpPr>
            <a:xfrm rot="16200000">
              <a:off x="8955296" y="1828700"/>
              <a:ext cx="144365" cy="144462"/>
              <a:chOff x="8755774" y="1777262"/>
              <a:chExt cx="115866" cy="115944"/>
            </a:xfrm>
            <a:solidFill>
              <a:schemeClr val="bg1">
                <a:alpha val="10000"/>
              </a:schemeClr>
            </a:solidFill>
          </p:grpSpPr>
          <p:sp>
            <p:nvSpPr>
              <p:cNvPr id="783" name="Freeform 782">
                <a:extLst>
                  <a:ext uri="{FF2B5EF4-FFF2-40B4-BE49-F238E27FC236}">
                    <a16:creationId xmlns:a16="http://schemas.microsoft.com/office/drawing/2014/main" id="{B4F8B51C-67DE-9E95-06E1-5EDC2A28169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C0476050-F9FE-A41A-9C42-15E3023CD0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38C62528-3474-EB5B-AC93-FE286A2F4EB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719F1886-9A4D-352E-E0FE-A63A8A9B69EE}"/>
                </a:ext>
              </a:extLst>
            </p:cNvPr>
            <p:cNvGrpSpPr/>
            <p:nvPr/>
          </p:nvGrpSpPr>
          <p:grpSpPr>
            <a:xfrm rot="16200000">
              <a:off x="54048" y="2204199"/>
              <a:ext cx="144365" cy="144462"/>
              <a:chOff x="8755774" y="1352550"/>
              <a:chExt cx="115866" cy="115944"/>
            </a:xfrm>
            <a:solidFill>
              <a:schemeClr val="bg1">
                <a:alpha val="10000"/>
              </a:schemeClr>
            </a:solidFill>
          </p:grpSpPr>
          <p:sp>
            <p:nvSpPr>
              <p:cNvPr id="787" name="Freeform 786">
                <a:extLst>
                  <a:ext uri="{FF2B5EF4-FFF2-40B4-BE49-F238E27FC236}">
                    <a16:creationId xmlns:a16="http://schemas.microsoft.com/office/drawing/2014/main" id="{7A2871D9-9044-EC4E-B8F5-24970BA8990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62E22C4D-4F93-4DE9-4FD0-6D89A1F18A5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D811D35D-6855-7651-9E65-1312986CAFB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A44A3695-E2F9-CA6F-8E68-3E8171FB21FF}"/>
                </a:ext>
              </a:extLst>
            </p:cNvPr>
            <p:cNvGrpSpPr/>
            <p:nvPr/>
          </p:nvGrpSpPr>
          <p:grpSpPr>
            <a:xfrm rot="16200000">
              <a:off x="548570" y="2204199"/>
              <a:ext cx="144365" cy="144462"/>
              <a:chOff x="8755774" y="1777262"/>
              <a:chExt cx="115866" cy="115944"/>
            </a:xfrm>
            <a:solidFill>
              <a:schemeClr val="bg1">
                <a:alpha val="10000"/>
              </a:schemeClr>
            </a:solidFill>
          </p:grpSpPr>
          <p:sp>
            <p:nvSpPr>
              <p:cNvPr id="791" name="Freeform 790">
                <a:extLst>
                  <a:ext uri="{FF2B5EF4-FFF2-40B4-BE49-F238E27FC236}">
                    <a16:creationId xmlns:a16="http://schemas.microsoft.com/office/drawing/2014/main" id="{05F6AC71-B5D0-96C7-EB78-5A5747BB8A1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BC25B6BD-0C0C-1940-0753-F622B81C3B5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8E15A1FC-982B-E1BE-C7CC-3823048DE65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769A8094-7DE5-C303-A491-24A1373D8658}"/>
                </a:ext>
              </a:extLst>
            </p:cNvPr>
            <p:cNvGrpSpPr/>
            <p:nvPr/>
          </p:nvGrpSpPr>
          <p:grpSpPr>
            <a:xfrm rot="16200000">
              <a:off x="1043074" y="2204217"/>
              <a:ext cx="144365" cy="144426"/>
              <a:chOff x="8755774" y="2201975"/>
              <a:chExt cx="115866" cy="115915"/>
            </a:xfrm>
            <a:solidFill>
              <a:schemeClr val="bg1">
                <a:alpha val="10000"/>
              </a:schemeClr>
            </a:solidFill>
          </p:grpSpPr>
          <p:sp>
            <p:nvSpPr>
              <p:cNvPr id="795" name="Freeform 794">
                <a:extLst>
                  <a:ext uri="{FF2B5EF4-FFF2-40B4-BE49-F238E27FC236}">
                    <a16:creationId xmlns:a16="http://schemas.microsoft.com/office/drawing/2014/main" id="{E8C1CCB5-040B-D27D-1073-1EA16AA044DF}"/>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47C4B423-12A3-076E-F131-76A4DD82BC1A}"/>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E4065A30-0B0D-5A4F-757E-137896D4F9DE}"/>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65D48BA5-6899-7278-2613-5B583116CDC8}"/>
                </a:ext>
              </a:extLst>
            </p:cNvPr>
            <p:cNvGrpSpPr/>
            <p:nvPr/>
          </p:nvGrpSpPr>
          <p:grpSpPr>
            <a:xfrm rot="16200000">
              <a:off x="1537560" y="2204217"/>
              <a:ext cx="144365" cy="144426"/>
              <a:chOff x="8755774" y="2626688"/>
              <a:chExt cx="115866" cy="115915"/>
            </a:xfrm>
            <a:solidFill>
              <a:schemeClr val="bg1">
                <a:alpha val="10000"/>
              </a:schemeClr>
            </a:solidFill>
          </p:grpSpPr>
          <p:sp>
            <p:nvSpPr>
              <p:cNvPr id="799" name="Freeform 798">
                <a:extLst>
                  <a:ext uri="{FF2B5EF4-FFF2-40B4-BE49-F238E27FC236}">
                    <a16:creationId xmlns:a16="http://schemas.microsoft.com/office/drawing/2014/main" id="{86188BB7-2249-57FA-A8EE-13123F9C8767}"/>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598B74FE-C769-381C-9A0D-C1850040B1F3}"/>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168F1119-F785-CB6F-2EBF-EBFE50931CC7}"/>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AFC1D645-C005-F027-AEBC-A0C9781732B0}"/>
                </a:ext>
              </a:extLst>
            </p:cNvPr>
            <p:cNvGrpSpPr/>
            <p:nvPr/>
          </p:nvGrpSpPr>
          <p:grpSpPr>
            <a:xfrm rot="16200000">
              <a:off x="2032046" y="2204217"/>
              <a:ext cx="144365" cy="144426"/>
              <a:chOff x="8755774" y="3051400"/>
              <a:chExt cx="115866" cy="115915"/>
            </a:xfrm>
            <a:solidFill>
              <a:schemeClr val="bg1">
                <a:alpha val="10000"/>
              </a:schemeClr>
            </a:solidFill>
          </p:grpSpPr>
          <p:sp>
            <p:nvSpPr>
              <p:cNvPr id="803" name="Freeform 802">
                <a:extLst>
                  <a:ext uri="{FF2B5EF4-FFF2-40B4-BE49-F238E27FC236}">
                    <a16:creationId xmlns:a16="http://schemas.microsoft.com/office/drawing/2014/main" id="{79CA457C-DCEB-6DE6-5560-03F8F761172E}"/>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93EDA661-8382-0067-A0D6-D9537550D003}"/>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AC101878-45BA-AB96-01ED-B3DC29B7A766}"/>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C0555073-0989-7B17-D16B-48553FA8AE69}"/>
                </a:ext>
              </a:extLst>
            </p:cNvPr>
            <p:cNvGrpSpPr/>
            <p:nvPr/>
          </p:nvGrpSpPr>
          <p:grpSpPr>
            <a:xfrm rot="16200000">
              <a:off x="2526532" y="2204217"/>
              <a:ext cx="144365" cy="144426"/>
              <a:chOff x="8755774" y="3476113"/>
              <a:chExt cx="115866" cy="115915"/>
            </a:xfrm>
            <a:solidFill>
              <a:schemeClr val="bg1">
                <a:alpha val="10000"/>
              </a:schemeClr>
            </a:solidFill>
          </p:grpSpPr>
          <p:sp>
            <p:nvSpPr>
              <p:cNvPr id="807" name="Freeform 806">
                <a:extLst>
                  <a:ext uri="{FF2B5EF4-FFF2-40B4-BE49-F238E27FC236}">
                    <a16:creationId xmlns:a16="http://schemas.microsoft.com/office/drawing/2014/main" id="{C06F0355-0910-9EFD-F15C-AF6607AFD45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79FA596A-E885-ED3F-8D3B-EDC55A93472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AB737344-7791-D241-5EBC-0D525A1A796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4AC504CA-2F09-6A11-7B80-2A98454575BD}"/>
                </a:ext>
              </a:extLst>
            </p:cNvPr>
            <p:cNvGrpSpPr/>
            <p:nvPr/>
          </p:nvGrpSpPr>
          <p:grpSpPr>
            <a:xfrm rot="16200000">
              <a:off x="3021036" y="2204199"/>
              <a:ext cx="144365" cy="144462"/>
              <a:chOff x="8755774" y="3900798"/>
              <a:chExt cx="115866" cy="115944"/>
            </a:xfrm>
            <a:solidFill>
              <a:schemeClr val="bg1">
                <a:alpha val="10000"/>
              </a:schemeClr>
            </a:solidFill>
          </p:grpSpPr>
          <p:sp>
            <p:nvSpPr>
              <p:cNvPr id="811" name="Freeform 810">
                <a:extLst>
                  <a:ext uri="{FF2B5EF4-FFF2-40B4-BE49-F238E27FC236}">
                    <a16:creationId xmlns:a16="http://schemas.microsoft.com/office/drawing/2014/main" id="{D841F7A0-4D2A-73C6-F167-9D726C947EA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DE944743-623E-4C34-0C54-AF21556646B2}"/>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4BA8AF97-9021-2BBB-BA2E-905EFE50184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CEF2E265-C3E2-8492-A866-2D5E32F119C9}"/>
                </a:ext>
              </a:extLst>
            </p:cNvPr>
            <p:cNvGrpSpPr/>
            <p:nvPr/>
          </p:nvGrpSpPr>
          <p:grpSpPr>
            <a:xfrm rot="16200000">
              <a:off x="3515558" y="2204199"/>
              <a:ext cx="144365" cy="144462"/>
              <a:chOff x="8755774" y="4325511"/>
              <a:chExt cx="115866" cy="115944"/>
            </a:xfrm>
            <a:solidFill>
              <a:schemeClr val="bg1">
                <a:alpha val="10000"/>
              </a:schemeClr>
            </a:solidFill>
          </p:grpSpPr>
          <p:sp>
            <p:nvSpPr>
              <p:cNvPr id="815" name="Freeform 814">
                <a:extLst>
                  <a:ext uri="{FF2B5EF4-FFF2-40B4-BE49-F238E27FC236}">
                    <a16:creationId xmlns:a16="http://schemas.microsoft.com/office/drawing/2014/main" id="{16840A3C-7D9A-622E-611B-73477AE39C3A}"/>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ECD2EB6C-E210-0DA0-72EB-CAA56AF45C63}"/>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8D336602-CA03-DC27-DAEC-2B222E14ABE6}"/>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DCDE3DF3-2908-81CC-35F1-09F2EABDFEDE}"/>
                </a:ext>
              </a:extLst>
            </p:cNvPr>
            <p:cNvGrpSpPr/>
            <p:nvPr/>
          </p:nvGrpSpPr>
          <p:grpSpPr>
            <a:xfrm rot="16200000">
              <a:off x="4010080" y="2204199"/>
              <a:ext cx="144365" cy="144462"/>
              <a:chOff x="8755774" y="1352550"/>
              <a:chExt cx="115866" cy="115944"/>
            </a:xfrm>
            <a:solidFill>
              <a:schemeClr val="bg1">
                <a:alpha val="10000"/>
              </a:schemeClr>
            </a:solidFill>
          </p:grpSpPr>
          <p:sp>
            <p:nvSpPr>
              <p:cNvPr id="819" name="Freeform 818">
                <a:extLst>
                  <a:ext uri="{FF2B5EF4-FFF2-40B4-BE49-F238E27FC236}">
                    <a16:creationId xmlns:a16="http://schemas.microsoft.com/office/drawing/2014/main" id="{F30914CB-9E85-32F9-7DAF-823294B623F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B0FD13B2-EA9C-A671-4D9E-4DEF30CC065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0E732ADB-4262-57E9-038A-42BDAC67CBB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44912ADB-2AD3-B231-E87F-9B4BD88F4DED}"/>
                </a:ext>
              </a:extLst>
            </p:cNvPr>
            <p:cNvGrpSpPr/>
            <p:nvPr/>
          </p:nvGrpSpPr>
          <p:grpSpPr>
            <a:xfrm rot="16200000">
              <a:off x="4504602" y="2204199"/>
              <a:ext cx="144365" cy="144462"/>
              <a:chOff x="8755774" y="1777262"/>
              <a:chExt cx="115866" cy="115944"/>
            </a:xfrm>
            <a:solidFill>
              <a:schemeClr val="bg1">
                <a:alpha val="10000"/>
              </a:schemeClr>
            </a:solidFill>
          </p:grpSpPr>
          <p:sp>
            <p:nvSpPr>
              <p:cNvPr id="823" name="Freeform 822">
                <a:extLst>
                  <a:ext uri="{FF2B5EF4-FFF2-40B4-BE49-F238E27FC236}">
                    <a16:creationId xmlns:a16="http://schemas.microsoft.com/office/drawing/2014/main" id="{C853A2B9-261B-2CC2-8D01-05C5F7B1F35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13BF1E62-7AA6-B658-150A-F6CA9927D71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32F532EB-6D92-BFC1-6215-AEBFBA3EE84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DAC7E941-9052-25A4-0239-9E7E9AF5BE4E}"/>
                </a:ext>
              </a:extLst>
            </p:cNvPr>
            <p:cNvGrpSpPr/>
            <p:nvPr/>
          </p:nvGrpSpPr>
          <p:grpSpPr>
            <a:xfrm rot="16200000">
              <a:off x="4999124" y="2204199"/>
              <a:ext cx="144365" cy="144462"/>
              <a:chOff x="8755774" y="1777262"/>
              <a:chExt cx="115866" cy="115944"/>
            </a:xfrm>
            <a:solidFill>
              <a:schemeClr val="bg1">
                <a:alpha val="10000"/>
              </a:schemeClr>
            </a:solidFill>
          </p:grpSpPr>
          <p:sp>
            <p:nvSpPr>
              <p:cNvPr id="827" name="Freeform 826">
                <a:extLst>
                  <a:ext uri="{FF2B5EF4-FFF2-40B4-BE49-F238E27FC236}">
                    <a16:creationId xmlns:a16="http://schemas.microsoft.com/office/drawing/2014/main" id="{B917CD14-E9D2-8286-520D-CE5E07ADE0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0047A634-7FB4-873B-AEBE-51A2C2191F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00A745B3-C05F-788C-43D6-F2F78DBE454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5CF88184-BCFA-A34F-1421-BFE02F80E4E6}"/>
                </a:ext>
              </a:extLst>
            </p:cNvPr>
            <p:cNvGrpSpPr/>
            <p:nvPr/>
          </p:nvGrpSpPr>
          <p:grpSpPr>
            <a:xfrm rot="16200000">
              <a:off x="5493646" y="2204199"/>
              <a:ext cx="144365" cy="144462"/>
              <a:chOff x="8755774" y="1777262"/>
              <a:chExt cx="115866" cy="115944"/>
            </a:xfrm>
            <a:solidFill>
              <a:schemeClr val="bg1">
                <a:alpha val="10000"/>
              </a:schemeClr>
            </a:solidFill>
          </p:grpSpPr>
          <p:sp>
            <p:nvSpPr>
              <p:cNvPr id="831" name="Freeform 830">
                <a:extLst>
                  <a:ext uri="{FF2B5EF4-FFF2-40B4-BE49-F238E27FC236}">
                    <a16:creationId xmlns:a16="http://schemas.microsoft.com/office/drawing/2014/main" id="{2A3400D6-D36C-A20F-BC90-4E8E1FBE1EB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9D06F9DE-18FC-44A5-0008-B8E0856471F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4379EDB1-4E95-EE5C-1DC9-8E0F829851F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6D144CB7-E1CA-FDA2-CD84-BA85AD6BCE9A}"/>
                </a:ext>
              </a:extLst>
            </p:cNvPr>
            <p:cNvGrpSpPr/>
            <p:nvPr/>
          </p:nvGrpSpPr>
          <p:grpSpPr>
            <a:xfrm rot="16200000">
              <a:off x="5988168" y="2204199"/>
              <a:ext cx="144365" cy="144462"/>
              <a:chOff x="8755774" y="1777262"/>
              <a:chExt cx="115866" cy="115944"/>
            </a:xfrm>
            <a:solidFill>
              <a:schemeClr val="bg1">
                <a:alpha val="10000"/>
              </a:schemeClr>
            </a:solidFill>
          </p:grpSpPr>
          <p:sp>
            <p:nvSpPr>
              <p:cNvPr id="835" name="Freeform 834">
                <a:extLst>
                  <a:ext uri="{FF2B5EF4-FFF2-40B4-BE49-F238E27FC236}">
                    <a16:creationId xmlns:a16="http://schemas.microsoft.com/office/drawing/2014/main" id="{01E7234E-1A9C-5999-E2E9-F91494594AB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2C570F2A-2067-4AB8-570D-1978884F43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2E78D7C9-40DE-F9DF-D0CD-AD208973DD5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13C83A90-B541-A4CD-3717-01AA7C23B866}"/>
                </a:ext>
              </a:extLst>
            </p:cNvPr>
            <p:cNvGrpSpPr/>
            <p:nvPr/>
          </p:nvGrpSpPr>
          <p:grpSpPr>
            <a:xfrm rot="16200000">
              <a:off x="6482690" y="2204199"/>
              <a:ext cx="144365" cy="144462"/>
              <a:chOff x="8755774" y="1777262"/>
              <a:chExt cx="115866" cy="115944"/>
            </a:xfrm>
            <a:solidFill>
              <a:schemeClr val="bg1">
                <a:alpha val="10000"/>
              </a:schemeClr>
            </a:solidFill>
          </p:grpSpPr>
          <p:sp>
            <p:nvSpPr>
              <p:cNvPr id="839" name="Freeform 838">
                <a:extLst>
                  <a:ext uri="{FF2B5EF4-FFF2-40B4-BE49-F238E27FC236}">
                    <a16:creationId xmlns:a16="http://schemas.microsoft.com/office/drawing/2014/main" id="{2CB57519-AF86-9A92-52AB-48C9C3408FC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BEF28555-181C-F98F-6B3A-8D7181E8D0E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B0C1039D-56AD-0452-3BC1-6EC277EA8C1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8C67ED98-389E-953B-165A-7E853B0792A7}"/>
                </a:ext>
              </a:extLst>
            </p:cNvPr>
            <p:cNvGrpSpPr/>
            <p:nvPr/>
          </p:nvGrpSpPr>
          <p:grpSpPr>
            <a:xfrm rot="16200000">
              <a:off x="6977212" y="2204199"/>
              <a:ext cx="144365" cy="144462"/>
              <a:chOff x="8755774" y="1777262"/>
              <a:chExt cx="115866" cy="115944"/>
            </a:xfrm>
            <a:solidFill>
              <a:schemeClr val="bg1">
                <a:alpha val="10000"/>
              </a:schemeClr>
            </a:solidFill>
          </p:grpSpPr>
          <p:sp>
            <p:nvSpPr>
              <p:cNvPr id="843" name="Freeform 842">
                <a:extLst>
                  <a:ext uri="{FF2B5EF4-FFF2-40B4-BE49-F238E27FC236}">
                    <a16:creationId xmlns:a16="http://schemas.microsoft.com/office/drawing/2014/main" id="{01F18938-5F76-4A72-9636-180E09C2906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3872D81D-9EB6-17C1-A172-156B8D8801A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7BA30A0F-870A-BC1D-5AF5-DFC526A40E3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99F9D948-A009-747B-3600-078F441F738D}"/>
                </a:ext>
              </a:extLst>
            </p:cNvPr>
            <p:cNvGrpSpPr/>
            <p:nvPr/>
          </p:nvGrpSpPr>
          <p:grpSpPr>
            <a:xfrm rot="16200000">
              <a:off x="7471734" y="2204199"/>
              <a:ext cx="144365" cy="144462"/>
              <a:chOff x="8755774" y="1777262"/>
              <a:chExt cx="115866" cy="115944"/>
            </a:xfrm>
            <a:solidFill>
              <a:schemeClr val="bg1">
                <a:alpha val="10000"/>
              </a:schemeClr>
            </a:solidFill>
          </p:grpSpPr>
          <p:sp>
            <p:nvSpPr>
              <p:cNvPr id="847" name="Freeform 846">
                <a:extLst>
                  <a:ext uri="{FF2B5EF4-FFF2-40B4-BE49-F238E27FC236}">
                    <a16:creationId xmlns:a16="http://schemas.microsoft.com/office/drawing/2014/main" id="{223F3EA5-911D-A365-ABC1-C56F5AA045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B9B308E7-D9FA-21F0-B12A-2FA899292E1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C53AA301-34A5-64FC-48F1-4237C2E0D25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F012D2E2-580E-0210-3354-8637E1A55BEE}"/>
                </a:ext>
              </a:extLst>
            </p:cNvPr>
            <p:cNvGrpSpPr/>
            <p:nvPr/>
          </p:nvGrpSpPr>
          <p:grpSpPr>
            <a:xfrm rot="16200000">
              <a:off x="7966256" y="2204199"/>
              <a:ext cx="144365" cy="144462"/>
              <a:chOff x="8755774" y="1777262"/>
              <a:chExt cx="115866" cy="115944"/>
            </a:xfrm>
            <a:solidFill>
              <a:schemeClr val="bg1">
                <a:alpha val="10000"/>
              </a:schemeClr>
            </a:solidFill>
          </p:grpSpPr>
          <p:sp>
            <p:nvSpPr>
              <p:cNvPr id="851" name="Freeform 850">
                <a:extLst>
                  <a:ext uri="{FF2B5EF4-FFF2-40B4-BE49-F238E27FC236}">
                    <a16:creationId xmlns:a16="http://schemas.microsoft.com/office/drawing/2014/main" id="{4F05E33B-9CBF-6DBA-03B1-9FA17C21C91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2D4B660E-0C21-23E1-33DD-5F0B2B74C4B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6E90C437-A90B-C5E4-2EC8-7E8A21CACB7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E0C7BB38-1681-1BF3-EA4E-35D093C2880C}"/>
                </a:ext>
              </a:extLst>
            </p:cNvPr>
            <p:cNvGrpSpPr/>
            <p:nvPr/>
          </p:nvGrpSpPr>
          <p:grpSpPr>
            <a:xfrm rot="16200000">
              <a:off x="8460778" y="2204199"/>
              <a:ext cx="144365" cy="144462"/>
              <a:chOff x="8755774" y="1777262"/>
              <a:chExt cx="115866" cy="115944"/>
            </a:xfrm>
            <a:solidFill>
              <a:schemeClr val="bg1">
                <a:alpha val="10000"/>
              </a:schemeClr>
            </a:solidFill>
          </p:grpSpPr>
          <p:sp>
            <p:nvSpPr>
              <p:cNvPr id="855" name="Freeform 854">
                <a:extLst>
                  <a:ext uri="{FF2B5EF4-FFF2-40B4-BE49-F238E27FC236}">
                    <a16:creationId xmlns:a16="http://schemas.microsoft.com/office/drawing/2014/main" id="{5A941AEC-9B7C-C318-9A93-6C917E94F50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3CEBD42D-BA94-0009-C465-2BDCFC7365C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51228AF0-8EDD-3959-389D-6E80D5B121A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A6774F7D-3E47-7734-4E3F-01D3F2CD007D}"/>
                </a:ext>
              </a:extLst>
            </p:cNvPr>
            <p:cNvGrpSpPr/>
            <p:nvPr/>
          </p:nvGrpSpPr>
          <p:grpSpPr>
            <a:xfrm rot="16200000">
              <a:off x="8955296" y="2204199"/>
              <a:ext cx="144365" cy="144462"/>
              <a:chOff x="8755774" y="1777262"/>
              <a:chExt cx="115866" cy="115944"/>
            </a:xfrm>
            <a:solidFill>
              <a:schemeClr val="bg1">
                <a:alpha val="10000"/>
              </a:schemeClr>
            </a:solidFill>
          </p:grpSpPr>
          <p:sp>
            <p:nvSpPr>
              <p:cNvPr id="859" name="Freeform 858">
                <a:extLst>
                  <a:ext uri="{FF2B5EF4-FFF2-40B4-BE49-F238E27FC236}">
                    <a16:creationId xmlns:a16="http://schemas.microsoft.com/office/drawing/2014/main" id="{61471694-2C43-6048-0B85-7F33ED0B40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C9F84BB3-3B6B-1437-5787-FA28F01D4D8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7D16B462-0CDB-3980-6BF5-FA8D9134186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9F18B436-1D9C-984C-C32A-DE46C5E70414}"/>
                </a:ext>
              </a:extLst>
            </p:cNvPr>
            <p:cNvGrpSpPr/>
            <p:nvPr/>
          </p:nvGrpSpPr>
          <p:grpSpPr>
            <a:xfrm rot="16200000">
              <a:off x="54048" y="2579698"/>
              <a:ext cx="144365" cy="144462"/>
              <a:chOff x="8755774" y="1352550"/>
              <a:chExt cx="115866" cy="115944"/>
            </a:xfrm>
            <a:solidFill>
              <a:schemeClr val="bg1">
                <a:alpha val="10000"/>
              </a:schemeClr>
            </a:solidFill>
          </p:grpSpPr>
          <p:sp>
            <p:nvSpPr>
              <p:cNvPr id="863" name="Freeform 862">
                <a:extLst>
                  <a:ext uri="{FF2B5EF4-FFF2-40B4-BE49-F238E27FC236}">
                    <a16:creationId xmlns:a16="http://schemas.microsoft.com/office/drawing/2014/main" id="{0E9AE2CD-781F-BF34-CDE1-EEDD78432A0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3DE5746D-B0FB-5E1C-9014-397B07CCAF5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21A411F6-BD88-EFB7-1454-A0B44594D0D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485CE89E-AA54-2215-A83A-D571A7749CFC}"/>
                </a:ext>
              </a:extLst>
            </p:cNvPr>
            <p:cNvGrpSpPr/>
            <p:nvPr/>
          </p:nvGrpSpPr>
          <p:grpSpPr>
            <a:xfrm rot="16200000">
              <a:off x="548570" y="2579698"/>
              <a:ext cx="144365" cy="144462"/>
              <a:chOff x="8755774" y="1777262"/>
              <a:chExt cx="115866" cy="115944"/>
            </a:xfrm>
            <a:solidFill>
              <a:schemeClr val="bg1">
                <a:alpha val="10000"/>
              </a:schemeClr>
            </a:solidFill>
          </p:grpSpPr>
          <p:sp>
            <p:nvSpPr>
              <p:cNvPr id="867" name="Freeform 866">
                <a:extLst>
                  <a:ext uri="{FF2B5EF4-FFF2-40B4-BE49-F238E27FC236}">
                    <a16:creationId xmlns:a16="http://schemas.microsoft.com/office/drawing/2014/main" id="{35BDE23C-60FE-C297-9933-EA8AE655C5A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8C7E8611-B387-25A9-9AF7-466CA8156F5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7A09A987-EA53-8E4D-04DA-84E656244BA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1E363928-94D7-B071-68A7-2068BCE74827}"/>
                </a:ext>
              </a:extLst>
            </p:cNvPr>
            <p:cNvGrpSpPr/>
            <p:nvPr/>
          </p:nvGrpSpPr>
          <p:grpSpPr>
            <a:xfrm rot="16200000">
              <a:off x="1043074" y="2579716"/>
              <a:ext cx="144365" cy="144426"/>
              <a:chOff x="8755774" y="2201975"/>
              <a:chExt cx="115866" cy="115915"/>
            </a:xfrm>
            <a:solidFill>
              <a:schemeClr val="bg1">
                <a:alpha val="10000"/>
              </a:schemeClr>
            </a:solidFill>
          </p:grpSpPr>
          <p:sp>
            <p:nvSpPr>
              <p:cNvPr id="871" name="Freeform 870">
                <a:extLst>
                  <a:ext uri="{FF2B5EF4-FFF2-40B4-BE49-F238E27FC236}">
                    <a16:creationId xmlns:a16="http://schemas.microsoft.com/office/drawing/2014/main" id="{3008F367-7AF1-EC99-539C-944F67AB7856}"/>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B4CCCBF8-D3C2-EC97-6F65-0D8464A29488}"/>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5CE02552-318C-68D3-1861-FB9584EB915A}"/>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A6B440E1-2FA8-57AC-F2AF-DA736F98B781}"/>
                </a:ext>
              </a:extLst>
            </p:cNvPr>
            <p:cNvGrpSpPr/>
            <p:nvPr/>
          </p:nvGrpSpPr>
          <p:grpSpPr>
            <a:xfrm rot="16200000">
              <a:off x="1537560" y="2579716"/>
              <a:ext cx="144365" cy="144426"/>
              <a:chOff x="8755774" y="2626688"/>
              <a:chExt cx="115866" cy="115915"/>
            </a:xfrm>
            <a:solidFill>
              <a:schemeClr val="bg1">
                <a:alpha val="10000"/>
              </a:schemeClr>
            </a:solidFill>
          </p:grpSpPr>
          <p:sp>
            <p:nvSpPr>
              <p:cNvPr id="875" name="Freeform 874">
                <a:extLst>
                  <a:ext uri="{FF2B5EF4-FFF2-40B4-BE49-F238E27FC236}">
                    <a16:creationId xmlns:a16="http://schemas.microsoft.com/office/drawing/2014/main" id="{6DC2BB49-4352-C961-A4E2-43E4C33C7648}"/>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B360D382-2624-F597-79B6-222B096AC7CC}"/>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6589E200-46E5-702B-2DEA-6F08C7F39BB7}"/>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8100CAC7-0890-440D-6B27-8300CC1EDB8C}"/>
                </a:ext>
              </a:extLst>
            </p:cNvPr>
            <p:cNvGrpSpPr/>
            <p:nvPr/>
          </p:nvGrpSpPr>
          <p:grpSpPr>
            <a:xfrm rot="16200000">
              <a:off x="2032046" y="2579716"/>
              <a:ext cx="144365" cy="144426"/>
              <a:chOff x="8755774" y="3051400"/>
              <a:chExt cx="115866" cy="115915"/>
            </a:xfrm>
            <a:solidFill>
              <a:schemeClr val="bg1">
                <a:alpha val="10000"/>
              </a:schemeClr>
            </a:solidFill>
          </p:grpSpPr>
          <p:sp>
            <p:nvSpPr>
              <p:cNvPr id="879" name="Freeform 878">
                <a:extLst>
                  <a:ext uri="{FF2B5EF4-FFF2-40B4-BE49-F238E27FC236}">
                    <a16:creationId xmlns:a16="http://schemas.microsoft.com/office/drawing/2014/main" id="{97065413-009A-C2D9-B3BB-43004DB04D98}"/>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CE8D3008-3C85-4EB1-7554-656A9CFCFA65}"/>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88EB72E0-D593-2F81-FDE2-39200E2DC8A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77635CC4-E6B4-A52B-A1AA-ED358B8F63E5}"/>
                </a:ext>
              </a:extLst>
            </p:cNvPr>
            <p:cNvGrpSpPr/>
            <p:nvPr/>
          </p:nvGrpSpPr>
          <p:grpSpPr>
            <a:xfrm rot="16200000">
              <a:off x="2526532" y="2579716"/>
              <a:ext cx="144365" cy="144426"/>
              <a:chOff x="8755774" y="3476113"/>
              <a:chExt cx="115866" cy="115915"/>
            </a:xfrm>
            <a:solidFill>
              <a:schemeClr val="bg1">
                <a:alpha val="10000"/>
              </a:schemeClr>
            </a:solidFill>
          </p:grpSpPr>
          <p:sp>
            <p:nvSpPr>
              <p:cNvPr id="883" name="Freeform 882">
                <a:extLst>
                  <a:ext uri="{FF2B5EF4-FFF2-40B4-BE49-F238E27FC236}">
                    <a16:creationId xmlns:a16="http://schemas.microsoft.com/office/drawing/2014/main" id="{71EB18E8-20C7-3CCD-A5D4-01F6C45947DB}"/>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9E9756D1-E443-5308-EFEF-49526169CC0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3C2E03D7-96A8-CD14-3B7A-92345140A61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5258355C-A711-3721-542F-CAB6B9488E86}"/>
                </a:ext>
              </a:extLst>
            </p:cNvPr>
            <p:cNvGrpSpPr/>
            <p:nvPr/>
          </p:nvGrpSpPr>
          <p:grpSpPr>
            <a:xfrm rot="16200000">
              <a:off x="3021036" y="2579698"/>
              <a:ext cx="144365" cy="144462"/>
              <a:chOff x="8755774" y="3900798"/>
              <a:chExt cx="115866" cy="115944"/>
            </a:xfrm>
            <a:solidFill>
              <a:schemeClr val="bg1">
                <a:alpha val="10000"/>
              </a:schemeClr>
            </a:solidFill>
          </p:grpSpPr>
          <p:sp>
            <p:nvSpPr>
              <p:cNvPr id="887" name="Freeform 886">
                <a:extLst>
                  <a:ext uri="{FF2B5EF4-FFF2-40B4-BE49-F238E27FC236}">
                    <a16:creationId xmlns:a16="http://schemas.microsoft.com/office/drawing/2014/main" id="{5B9EE3D1-7BB2-B59B-A091-0A36DFFF64A0}"/>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B5032199-7175-F7CF-45B5-6C3B7D20D19C}"/>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9A4FA7C2-5351-B6D6-150D-FACF6FFDE36B}"/>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344664D2-4837-15A3-E6FE-7B793102C2FE}"/>
                </a:ext>
              </a:extLst>
            </p:cNvPr>
            <p:cNvGrpSpPr/>
            <p:nvPr/>
          </p:nvGrpSpPr>
          <p:grpSpPr>
            <a:xfrm rot="16200000">
              <a:off x="3515558" y="2579698"/>
              <a:ext cx="144365" cy="144462"/>
              <a:chOff x="8755774" y="4325511"/>
              <a:chExt cx="115866" cy="115944"/>
            </a:xfrm>
            <a:solidFill>
              <a:schemeClr val="bg1">
                <a:alpha val="10000"/>
              </a:schemeClr>
            </a:solidFill>
          </p:grpSpPr>
          <p:sp>
            <p:nvSpPr>
              <p:cNvPr id="891" name="Freeform 890">
                <a:extLst>
                  <a:ext uri="{FF2B5EF4-FFF2-40B4-BE49-F238E27FC236}">
                    <a16:creationId xmlns:a16="http://schemas.microsoft.com/office/drawing/2014/main" id="{CE0BACD9-CDAB-67C0-E0FD-8B2EB55BAC63}"/>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601D071F-CF4B-A770-4109-7BF82587146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3AA3BA31-AA50-C5B0-67EF-BEF58C3A01E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41902F87-5D95-FFC9-F7EB-C59188B32E73}"/>
                </a:ext>
              </a:extLst>
            </p:cNvPr>
            <p:cNvGrpSpPr/>
            <p:nvPr/>
          </p:nvGrpSpPr>
          <p:grpSpPr>
            <a:xfrm rot="16200000">
              <a:off x="4010080" y="2579698"/>
              <a:ext cx="144365" cy="144462"/>
              <a:chOff x="8755774" y="1352550"/>
              <a:chExt cx="115866" cy="115944"/>
            </a:xfrm>
            <a:solidFill>
              <a:schemeClr val="bg1">
                <a:alpha val="10000"/>
              </a:schemeClr>
            </a:solidFill>
          </p:grpSpPr>
          <p:sp>
            <p:nvSpPr>
              <p:cNvPr id="895" name="Freeform 894">
                <a:extLst>
                  <a:ext uri="{FF2B5EF4-FFF2-40B4-BE49-F238E27FC236}">
                    <a16:creationId xmlns:a16="http://schemas.microsoft.com/office/drawing/2014/main" id="{DEFFBCD0-7212-FB52-EA4B-6FD17D3317A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57C18021-AA52-795E-D3B3-6E0389F424E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30556367-D380-6CC4-05E0-5F590E6554E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47E04620-8F51-7BF6-B4A5-53D0D85A7451}"/>
                </a:ext>
              </a:extLst>
            </p:cNvPr>
            <p:cNvGrpSpPr/>
            <p:nvPr/>
          </p:nvGrpSpPr>
          <p:grpSpPr>
            <a:xfrm rot="16200000">
              <a:off x="4504602" y="2579698"/>
              <a:ext cx="144365" cy="144462"/>
              <a:chOff x="8755774" y="1777262"/>
              <a:chExt cx="115866" cy="115944"/>
            </a:xfrm>
            <a:solidFill>
              <a:schemeClr val="bg1">
                <a:alpha val="10000"/>
              </a:schemeClr>
            </a:solidFill>
          </p:grpSpPr>
          <p:sp>
            <p:nvSpPr>
              <p:cNvPr id="899" name="Freeform 898">
                <a:extLst>
                  <a:ext uri="{FF2B5EF4-FFF2-40B4-BE49-F238E27FC236}">
                    <a16:creationId xmlns:a16="http://schemas.microsoft.com/office/drawing/2014/main" id="{B7C1A478-A22D-4D48-3659-C1C7F027D44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E0845F30-9EFC-A6AA-5DB3-D68FC2A70F4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30F8B9E2-351B-599B-4414-0F90FB2F6B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F2451B61-B9FE-AA77-35D4-F523D2BED0CC}"/>
                </a:ext>
              </a:extLst>
            </p:cNvPr>
            <p:cNvGrpSpPr/>
            <p:nvPr/>
          </p:nvGrpSpPr>
          <p:grpSpPr>
            <a:xfrm rot="16200000">
              <a:off x="4999124" y="2579698"/>
              <a:ext cx="144365" cy="144462"/>
              <a:chOff x="8755774" y="1777262"/>
              <a:chExt cx="115866" cy="115944"/>
            </a:xfrm>
            <a:solidFill>
              <a:schemeClr val="bg1">
                <a:alpha val="10000"/>
              </a:schemeClr>
            </a:solidFill>
          </p:grpSpPr>
          <p:sp>
            <p:nvSpPr>
              <p:cNvPr id="903" name="Freeform 902">
                <a:extLst>
                  <a:ext uri="{FF2B5EF4-FFF2-40B4-BE49-F238E27FC236}">
                    <a16:creationId xmlns:a16="http://schemas.microsoft.com/office/drawing/2014/main" id="{264F1951-15F9-74AC-5C21-41293576C36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410E9323-1DAB-51F3-A182-B0ACFF2B3B5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83791765-CC9C-5BFD-C6FA-525D26D2D1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BF8B5A41-48A6-F921-450F-3A177DB96B3E}"/>
                </a:ext>
              </a:extLst>
            </p:cNvPr>
            <p:cNvGrpSpPr/>
            <p:nvPr/>
          </p:nvGrpSpPr>
          <p:grpSpPr>
            <a:xfrm rot="16200000">
              <a:off x="5493646" y="2579698"/>
              <a:ext cx="144365" cy="144462"/>
              <a:chOff x="8755774" y="1777262"/>
              <a:chExt cx="115866" cy="115944"/>
            </a:xfrm>
            <a:solidFill>
              <a:schemeClr val="bg1">
                <a:alpha val="10000"/>
              </a:schemeClr>
            </a:solidFill>
          </p:grpSpPr>
          <p:sp>
            <p:nvSpPr>
              <p:cNvPr id="907" name="Freeform 906">
                <a:extLst>
                  <a:ext uri="{FF2B5EF4-FFF2-40B4-BE49-F238E27FC236}">
                    <a16:creationId xmlns:a16="http://schemas.microsoft.com/office/drawing/2014/main" id="{2A0E4BF0-1D13-D3AF-783F-F7217A681D6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1077C654-F78C-D05A-B947-5AE389BCDF9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449EC257-9B09-C5E4-9BE5-F95776924BA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0E95BBF4-95BB-90F9-B290-9E029E9BD11C}"/>
                </a:ext>
              </a:extLst>
            </p:cNvPr>
            <p:cNvGrpSpPr/>
            <p:nvPr/>
          </p:nvGrpSpPr>
          <p:grpSpPr>
            <a:xfrm rot="16200000">
              <a:off x="5988168" y="2579698"/>
              <a:ext cx="144365" cy="144462"/>
              <a:chOff x="8755774" y="1777262"/>
              <a:chExt cx="115866" cy="115944"/>
            </a:xfrm>
            <a:solidFill>
              <a:schemeClr val="bg1">
                <a:alpha val="10000"/>
              </a:schemeClr>
            </a:solidFill>
          </p:grpSpPr>
          <p:sp>
            <p:nvSpPr>
              <p:cNvPr id="911" name="Freeform 910">
                <a:extLst>
                  <a:ext uri="{FF2B5EF4-FFF2-40B4-BE49-F238E27FC236}">
                    <a16:creationId xmlns:a16="http://schemas.microsoft.com/office/drawing/2014/main" id="{31FC384E-8595-C278-979B-2378551088A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F9157DD5-9CED-0F14-83CA-04E7BEB6D0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82CF8C75-21AB-C98F-A638-660BD09DF1A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4CBB2AD3-16A4-E0E4-31D4-B30C511AE52E}"/>
                </a:ext>
              </a:extLst>
            </p:cNvPr>
            <p:cNvGrpSpPr/>
            <p:nvPr/>
          </p:nvGrpSpPr>
          <p:grpSpPr>
            <a:xfrm rot="16200000">
              <a:off x="6482690" y="2579698"/>
              <a:ext cx="144365" cy="144462"/>
              <a:chOff x="8755774" y="1777262"/>
              <a:chExt cx="115866" cy="115944"/>
            </a:xfrm>
            <a:solidFill>
              <a:schemeClr val="bg1">
                <a:alpha val="10000"/>
              </a:schemeClr>
            </a:solidFill>
          </p:grpSpPr>
          <p:sp>
            <p:nvSpPr>
              <p:cNvPr id="915" name="Freeform 914">
                <a:extLst>
                  <a:ext uri="{FF2B5EF4-FFF2-40B4-BE49-F238E27FC236}">
                    <a16:creationId xmlns:a16="http://schemas.microsoft.com/office/drawing/2014/main" id="{021CAE34-5842-B1FA-4B56-EBACFBE6971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408EB40D-76EF-52D1-5ED0-5594EFC482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E3F95CBE-2811-33FF-100A-45DE5CF7D6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897DDCE6-060A-326C-2152-6C586ED9470E}"/>
                </a:ext>
              </a:extLst>
            </p:cNvPr>
            <p:cNvGrpSpPr/>
            <p:nvPr/>
          </p:nvGrpSpPr>
          <p:grpSpPr>
            <a:xfrm rot="16200000">
              <a:off x="6977212" y="2579698"/>
              <a:ext cx="144365" cy="144462"/>
              <a:chOff x="8755774" y="1777262"/>
              <a:chExt cx="115866" cy="115944"/>
            </a:xfrm>
            <a:solidFill>
              <a:schemeClr val="bg1">
                <a:alpha val="10000"/>
              </a:schemeClr>
            </a:solidFill>
          </p:grpSpPr>
          <p:sp>
            <p:nvSpPr>
              <p:cNvPr id="919" name="Freeform 918">
                <a:extLst>
                  <a:ext uri="{FF2B5EF4-FFF2-40B4-BE49-F238E27FC236}">
                    <a16:creationId xmlns:a16="http://schemas.microsoft.com/office/drawing/2014/main" id="{A054CF79-10D7-3844-8709-B86D49ECC83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06731CCE-B114-5DD9-7F53-2B847550C4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F4EB7476-2799-7C55-22BB-B3A01C27493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9BCDDD30-CBF3-33D0-8103-7BD43D4D5B31}"/>
                </a:ext>
              </a:extLst>
            </p:cNvPr>
            <p:cNvGrpSpPr/>
            <p:nvPr/>
          </p:nvGrpSpPr>
          <p:grpSpPr>
            <a:xfrm rot="16200000">
              <a:off x="7471734" y="2579698"/>
              <a:ext cx="144365" cy="144462"/>
              <a:chOff x="8755774" y="1777262"/>
              <a:chExt cx="115866" cy="115944"/>
            </a:xfrm>
            <a:solidFill>
              <a:schemeClr val="bg1">
                <a:alpha val="10000"/>
              </a:schemeClr>
            </a:solidFill>
          </p:grpSpPr>
          <p:sp>
            <p:nvSpPr>
              <p:cNvPr id="923" name="Freeform 922">
                <a:extLst>
                  <a:ext uri="{FF2B5EF4-FFF2-40B4-BE49-F238E27FC236}">
                    <a16:creationId xmlns:a16="http://schemas.microsoft.com/office/drawing/2014/main" id="{7DFF5EA5-3082-E5EC-6471-B77D0367304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09390243-1A46-5257-DB1E-134E6250094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0F1E890E-4F8F-45A5-87A3-A28E002776B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0987D367-D1D8-6AAA-2EED-07EC83603055}"/>
                </a:ext>
              </a:extLst>
            </p:cNvPr>
            <p:cNvGrpSpPr/>
            <p:nvPr/>
          </p:nvGrpSpPr>
          <p:grpSpPr>
            <a:xfrm rot="16200000">
              <a:off x="7966256" y="2579698"/>
              <a:ext cx="144365" cy="144462"/>
              <a:chOff x="8755774" y="1777262"/>
              <a:chExt cx="115866" cy="115944"/>
            </a:xfrm>
            <a:solidFill>
              <a:schemeClr val="bg1">
                <a:alpha val="10000"/>
              </a:schemeClr>
            </a:solidFill>
          </p:grpSpPr>
          <p:sp>
            <p:nvSpPr>
              <p:cNvPr id="927" name="Freeform 926">
                <a:extLst>
                  <a:ext uri="{FF2B5EF4-FFF2-40B4-BE49-F238E27FC236}">
                    <a16:creationId xmlns:a16="http://schemas.microsoft.com/office/drawing/2014/main" id="{1BA5BB11-35D7-2077-71B1-506BD7F6B25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5BA8A1B8-138B-3767-8498-CE40C36DA7E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B478BD79-7CD1-843C-4D9F-581C24C3774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2A752ACE-724B-B4EC-807A-57BFCDDB2E5C}"/>
                </a:ext>
              </a:extLst>
            </p:cNvPr>
            <p:cNvGrpSpPr/>
            <p:nvPr/>
          </p:nvGrpSpPr>
          <p:grpSpPr>
            <a:xfrm rot="16200000">
              <a:off x="8460778" y="2579698"/>
              <a:ext cx="144365" cy="144462"/>
              <a:chOff x="8755774" y="1777262"/>
              <a:chExt cx="115866" cy="115944"/>
            </a:xfrm>
            <a:solidFill>
              <a:schemeClr val="bg1">
                <a:alpha val="10000"/>
              </a:schemeClr>
            </a:solidFill>
          </p:grpSpPr>
          <p:sp>
            <p:nvSpPr>
              <p:cNvPr id="931" name="Freeform 930">
                <a:extLst>
                  <a:ext uri="{FF2B5EF4-FFF2-40B4-BE49-F238E27FC236}">
                    <a16:creationId xmlns:a16="http://schemas.microsoft.com/office/drawing/2014/main" id="{02F9C37C-A37F-9C85-4424-86EEC22D730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DC08F84C-F54F-5A70-C2AD-CD0D1FD1C47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36CEECEF-BD65-08C9-C449-BEE8EDD8D96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0FE545AC-B5FA-638F-1DF1-41A708D97E74}"/>
                </a:ext>
              </a:extLst>
            </p:cNvPr>
            <p:cNvGrpSpPr/>
            <p:nvPr/>
          </p:nvGrpSpPr>
          <p:grpSpPr>
            <a:xfrm rot="16200000">
              <a:off x="8955296" y="2579698"/>
              <a:ext cx="144365" cy="144462"/>
              <a:chOff x="8755774" y="1777262"/>
              <a:chExt cx="115866" cy="115944"/>
            </a:xfrm>
            <a:solidFill>
              <a:schemeClr val="bg1">
                <a:alpha val="10000"/>
              </a:schemeClr>
            </a:solidFill>
          </p:grpSpPr>
          <p:sp>
            <p:nvSpPr>
              <p:cNvPr id="935" name="Freeform 934">
                <a:extLst>
                  <a:ext uri="{FF2B5EF4-FFF2-40B4-BE49-F238E27FC236}">
                    <a16:creationId xmlns:a16="http://schemas.microsoft.com/office/drawing/2014/main" id="{35E704F1-066D-06F0-2E49-C2686631EBE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A1FEA633-8E75-9E7E-8D18-6D83086A837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E0B91DA4-CF06-92A4-6399-E33266D452A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34486673-7B31-B3E3-83E9-CC1F23F9F823}"/>
                </a:ext>
              </a:extLst>
            </p:cNvPr>
            <p:cNvGrpSpPr/>
            <p:nvPr/>
          </p:nvGrpSpPr>
          <p:grpSpPr>
            <a:xfrm rot="16200000">
              <a:off x="54048" y="2955197"/>
              <a:ext cx="144365" cy="144462"/>
              <a:chOff x="8755774" y="1352550"/>
              <a:chExt cx="115866" cy="115944"/>
            </a:xfrm>
            <a:solidFill>
              <a:schemeClr val="bg1">
                <a:alpha val="10000"/>
              </a:schemeClr>
            </a:solidFill>
          </p:grpSpPr>
          <p:sp>
            <p:nvSpPr>
              <p:cNvPr id="939" name="Freeform 938">
                <a:extLst>
                  <a:ext uri="{FF2B5EF4-FFF2-40B4-BE49-F238E27FC236}">
                    <a16:creationId xmlns:a16="http://schemas.microsoft.com/office/drawing/2014/main" id="{7974828D-C27B-A973-D759-C9F6D7F1BF1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7FFD4377-D196-BF21-CC4D-CDFAC555089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08553F26-BA95-A435-712C-21B7B6A0D47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BE53618C-D2C8-9302-0D53-3C278098361B}"/>
                </a:ext>
              </a:extLst>
            </p:cNvPr>
            <p:cNvGrpSpPr/>
            <p:nvPr/>
          </p:nvGrpSpPr>
          <p:grpSpPr>
            <a:xfrm rot="16200000">
              <a:off x="548570" y="2955197"/>
              <a:ext cx="144365" cy="144462"/>
              <a:chOff x="8755774" y="1777262"/>
              <a:chExt cx="115866" cy="115944"/>
            </a:xfrm>
            <a:solidFill>
              <a:schemeClr val="bg1">
                <a:alpha val="10000"/>
              </a:schemeClr>
            </a:solidFill>
          </p:grpSpPr>
          <p:sp>
            <p:nvSpPr>
              <p:cNvPr id="943" name="Freeform 942">
                <a:extLst>
                  <a:ext uri="{FF2B5EF4-FFF2-40B4-BE49-F238E27FC236}">
                    <a16:creationId xmlns:a16="http://schemas.microsoft.com/office/drawing/2014/main" id="{2D9DEA9D-4C80-195F-7B17-D3E674F5E04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CCC82E9E-34E6-45C3-78FF-0AE3CA8D82E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219C16F8-8965-CAAA-89B3-9E790C579D4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AF885CB6-AE65-3C17-5B0D-732EE2D27623}"/>
                </a:ext>
              </a:extLst>
            </p:cNvPr>
            <p:cNvGrpSpPr/>
            <p:nvPr/>
          </p:nvGrpSpPr>
          <p:grpSpPr>
            <a:xfrm rot="16200000">
              <a:off x="1043074" y="2955215"/>
              <a:ext cx="144365" cy="144426"/>
              <a:chOff x="8755774" y="2201975"/>
              <a:chExt cx="115866" cy="115915"/>
            </a:xfrm>
            <a:solidFill>
              <a:schemeClr val="bg1">
                <a:alpha val="10000"/>
              </a:schemeClr>
            </a:solidFill>
          </p:grpSpPr>
          <p:sp>
            <p:nvSpPr>
              <p:cNvPr id="947" name="Freeform 946">
                <a:extLst>
                  <a:ext uri="{FF2B5EF4-FFF2-40B4-BE49-F238E27FC236}">
                    <a16:creationId xmlns:a16="http://schemas.microsoft.com/office/drawing/2014/main" id="{029E959E-8A2A-3F35-E57C-719F14BC72DB}"/>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7BB238F9-93E6-620D-B0A6-3669D2CCEBC7}"/>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1E8D73C5-7974-9C80-8344-5C56E520445B}"/>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0CA33E7B-61BD-0DE2-17DF-EE0239C59C83}"/>
                </a:ext>
              </a:extLst>
            </p:cNvPr>
            <p:cNvGrpSpPr/>
            <p:nvPr/>
          </p:nvGrpSpPr>
          <p:grpSpPr>
            <a:xfrm rot="16200000">
              <a:off x="1537560" y="2955215"/>
              <a:ext cx="144365" cy="144426"/>
              <a:chOff x="8755774" y="2626688"/>
              <a:chExt cx="115866" cy="115915"/>
            </a:xfrm>
            <a:solidFill>
              <a:schemeClr val="bg1">
                <a:alpha val="10000"/>
              </a:schemeClr>
            </a:solidFill>
          </p:grpSpPr>
          <p:sp>
            <p:nvSpPr>
              <p:cNvPr id="951" name="Freeform 950">
                <a:extLst>
                  <a:ext uri="{FF2B5EF4-FFF2-40B4-BE49-F238E27FC236}">
                    <a16:creationId xmlns:a16="http://schemas.microsoft.com/office/drawing/2014/main" id="{22D8B3D1-C872-4198-1976-3A29E64BD24C}"/>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CEB83BEE-A5E4-1AAA-0215-14D944D3A6C3}"/>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A9CF0D8D-A7BC-49F4-B6B8-CB5F43EEBA2C}"/>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B6D30E1B-E71E-FF47-37D8-68A0F371A351}"/>
                </a:ext>
              </a:extLst>
            </p:cNvPr>
            <p:cNvGrpSpPr/>
            <p:nvPr/>
          </p:nvGrpSpPr>
          <p:grpSpPr>
            <a:xfrm rot="16200000">
              <a:off x="2032046" y="2955215"/>
              <a:ext cx="144365" cy="144426"/>
              <a:chOff x="8755774" y="3051400"/>
              <a:chExt cx="115866" cy="115915"/>
            </a:xfrm>
            <a:solidFill>
              <a:schemeClr val="bg1">
                <a:alpha val="10000"/>
              </a:schemeClr>
            </a:solidFill>
          </p:grpSpPr>
          <p:sp>
            <p:nvSpPr>
              <p:cNvPr id="955" name="Freeform 954">
                <a:extLst>
                  <a:ext uri="{FF2B5EF4-FFF2-40B4-BE49-F238E27FC236}">
                    <a16:creationId xmlns:a16="http://schemas.microsoft.com/office/drawing/2014/main" id="{D213FB90-A013-C369-CF40-3C01CA097309}"/>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CF8BB2B3-F8BD-F96A-7E59-7D330920E2FE}"/>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E440E736-A184-7620-F208-345A1A592AD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57CB3BB6-F4B6-DA88-F17B-C43E82C92C9F}"/>
                </a:ext>
              </a:extLst>
            </p:cNvPr>
            <p:cNvGrpSpPr/>
            <p:nvPr/>
          </p:nvGrpSpPr>
          <p:grpSpPr>
            <a:xfrm rot="16200000">
              <a:off x="2526532" y="2955215"/>
              <a:ext cx="144365" cy="144426"/>
              <a:chOff x="8755774" y="3476113"/>
              <a:chExt cx="115866" cy="115915"/>
            </a:xfrm>
            <a:solidFill>
              <a:schemeClr val="bg1">
                <a:alpha val="10000"/>
              </a:schemeClr>
            </a:solidFill>
          </p:grpSpPr>
          <p:sp>
            <p:nvSpPr>
              <p:cNvPr id="959" name="Freeform 958">
                <a:extLst>
                  <a:ext uri="{FF2B5EF4-FFF2-40B4-BE49-F238E27FC236}">
                    <a16:creationId xmlns:a16="http://schemas.microsoft.com/office/drawing/2014/main" id="{3EA17510-359B-476B-2BE7-1BCE183E628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4ACE33B6-E5B7-968C-8B94-1A33869F389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7FACD9FA-ADE4-E51E-BB38-1C960555A513}"/>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920DAA74-07FF-EDB9-0A55-7C19381E2D91}"/>
                </a:ext>
              </a:extLst>
            </p:cNvPr>
            <p:cNvGrpSpPr/>
            <p:nvPr/>
          </p:nvGrpSpPr>
          <p:grpSpPr>
            <a:xfrm rot="16200000">
              <a:off x="3021036" y="2955197"/>
              <a:ext cx="144365" cy="144462"/>
              <a:chOff x="8755774" y="3900798"/>
              <a:chExt cx="115866" cy="115944"/>
            </a:xfrm>
            <a:solidFill>
              <a:schemeClr val="bg1">
                <a:alpha val="10000"/>
              </a:schemeClr>
            </a:solidFill>
          </p:grpSpPr>
          <p:sp>
            <p:nvSpPr>
              <p:cNvPr id="963" name="Freeform 962">
                <a:extLst>
                  <a:ext uri="{FF2B5EF4-FFF2-40B4-BE49-F238E27FC236}">
                    <a16:creationId xmlns:a16="http://schemas.microsoft.com/office/drawing/2014/main" id="{AAF82A1A-40D2-6B11-9B24-3124A6D8BB8A}"/>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BFC45B1C-638E-1FB6-FC92-FB8D8B201F19}"/>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B0870B05-5562-55E8-334D-7EF34922E5C9}"/>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C8EF2546-7248-1C6A-95E6-696AB25AD4ED}"/>
                </a:ext>
              </a:extLst>
            </p:cNvPr>
            <p:cNvGrpSpPr/>
            <p:nvPr/>
          </p:nvGrpSpPr>
          <p:grpSpPr>
            <a:xfrm rot="16200000">
              <a:off x="3515558" y="2955197"/>
              <a:ext cx="144365" cy="144462"/>
              <a:chOff x="8755774" y="4325511"/>
              <a:chExt cx="115866" cy="115944"/>
            </a:xfrm>
            <a:solidFill>
              <a:schemeClr val="bg1">
                <a:alpha val="10000"/>
              </a:schemeClr>
            </a:solidFill>
          </p:grpSpPr>
          <p:sp>
            <p:nvSpPr>
              <p:cNvPr id="967" name="Freeform 966">
                <a:extLst>
                  <a:ext uri="{FF2B5EF4-FFF2-40B4-BE49-F238E27FC236}">
                    <a16:creationId xmlns:a16="http://schemas.microsoft.com/office/drawing/2014/main" id="{073E2F55-3DB6-93FD-FDA7-608A8E652FCE}"/>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1988F763-63C6-88C1-2D62-10DF7C493CB1}"/>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908F3D1A-8906-7013-5637-E174A2D6A620}"/>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72644602-3296-B098-4999-B771BF280522}"/>
                </a:ext>
              </a:extLst>
            </p:cNvPr>
            <p:cNvGrpSpPr/>
            <p:nvPr/>
          </p:nvGrpSpPr>
          <p:grpSpPr>
            <a:xfrm rot="16200000">
              <a:off x="4010080" y="2955197"/>
              <a:ext cx="144365" cy="144462"/>
              <a:chOff x="8755774" y="1352550"/>
              <a:chExt cx="115866" cy="115944"/>
            </a:xfrm>
            <a:solidFill>
              <a:schemeClr val="bg1">
                <a:alpha val="10000"/>
              </a:schemeClr>
            </a:solidFill>
          </p:grpSpPr>
          <p:sp>
            <p:nvSpPr>
              <p:cNvPr id="971" name="Freeform 970">
                <a:extLst>
                  <a:ext uri="{FF2B5EF4-FFF2-40B4-BE49-F238E27FC236}">
                    <a16:creationId xmlns:a16="http://schemas.microsoft.com/office/drawing/2014/main" id="{EB577978-4BBD-B350-3E6B-00373B1FE352}"/>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DFC3541F-1ABA-F27E-5914-3E122AC69B1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F0458C95-A097-2BF7-B80F-EF975CBC9D6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BF2AD408-A8AE-8C17-CAD5-EAF0D297E904}"/>
                </a:ext>
              </a:extLst>
            </p:cNvPr>
            <p:cNvGrpSpPr/>
            <p:nvPr/>
          </p:nvGrpSpPr>
          <p:grpSpPr>
            <a:xfrm rot="16200000">
              <a:off x="4504602" y="2955197"/>
              <a:ext cx="144365" cy="144462"/>
              <a:chOff x="8755774" y="1777262"/>
              <a:chExt cx="115866" cy="115944"/>
            </a:xfrm>
            <a:solidFill>
              <a:schemeClr val="bg1">
                <a:alpha val="10000"/>
              </a:schemeClr>
            </a:solidFill>
          </p:grpSpPr>
          <p:sp>
            <p:nvSpPr>
              <p:cNvPr id="975" name="Freeform 974">
                <a:extLst>
                  <a:ext uri="{FF2B5EF4-FFF2-40B4-BE49-F238E27FC236}">
                    <a16:creationId xmlns:a16="http://schemas.microsoft.com/office/drawing/2014/main" id="{06ECF3F9-083C-472C-D94E-6F0B1502CE3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4D55AB0A-5190-6F87-9EB6-4790D2F9680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B12666F4-E4EB-AAEE-24AE-06E96073302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87DD6495-AAC8-DCA2-1CCE-8B6B2D503B95}"/>
                </a:ext>
              </a:extLst>
            </p:cNvPr>
            <p:cNvGrpSpPr/>
            <p:nvPr/>
          </p:nvGrpSpPr>
          <p:grpSpPr>
            <a:xfrm rot="16200000">
              <a:off x="4999124" y="2955197"/>
              <a:ext cx="144365" cy="144462"/>
              <a:chOff x="8755774" y="1777262"/>
              <a:chExt cx="115866" cy="115944"/>
            </a:xfrm>
            <a:solidFill>
              <a:schemeClr val="bg1">
                <a:alpha val="10000"/>
              </a:schemeClr>
            </a:solidFill>
          </p:grpSpPr>
          <p:sp>
            <p:nvSpPr>
              <p:cNvPr id="979" name="Freeform 978">
                <a:extLst>
                  <a:ext uri="{FF2B5EF4-FFF2-40B4-BE49-F238E27FC236}">
                    <a16:creationId xmlns:a16="http://schemas.microsoft.com/office/drawing/2014/main" id="{D029908D-3B88-4366-AAF1-0C7E6B9B041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5E9CF25A-2DDA-C62C-7623-C8885F30AB2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BFE801D7-88D8-6A40-6610-7F8F30B09C5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2CD215F9-C0D9-B33A-6A9A-D43D0159803F}"/>
                </a:ext>
              </a:extLst>
            </p:cNvPr>
            <p:cNvGrpSpPr/>
            <p:nvPr/>
          </p:nvGrpSpPr>
          <p:grpSpPr>
            <a:xfrm rot="16200000">
              <a:off x="5493646" y="2955197"/>
              <a:ext cx="144365" cy="144462"/>
              <a:chOff x="8755774" y="1777262"/>
              <a:chExt cx="115866" cy="115944"/>
            </a:xfrm>
            <a:solidFill>
              <a:schemeClr val="bg1">
                <a:alpha val="10000"/>
              </a:schemeClr>
            </a:solidFill>
          </p:grpSpPr>
          <p:sp>
            <p:nvSpPr>
              <p:cNvPr id="983" name="Freeform 982">
                <a:extLst>
                  <a:ext uri="{FF2B5EF4-FFF2-40B4-BE49-F238E27FC236}">
                    <a16:creationId xmlns:a16="http://schemas.microsoft.com/office/drawing/2014/main" id="{A80C5EB6-05FD-85DF-A35B-D072BBBFF93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B9E41299-0A70-CBB3-FA77-9862D86255A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CF42F796-BE85-9266-434D-D5D56F95FA1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ACE3D017-2E77-47F5-49B9-D379F983A7A7}"/>
                </a:ext>
              </a:extLst>
            </p:cNvPr>
            <p:cNvGrpSpPr/>
            <p:nvPr/>
          </p:nvGrpSpPr>
          <p:grpSpPr>
            <a:xfrm rot="16200000">
              <a:off x="5988168" y="2955197"/>
              <a:ext cx="144365" cy="144462"/>
              <a:chOff x="8755774" y="1777262"/>
              <a:chExt cx="115866" cy="115944"/>
            </a:xfrm>
            <a:solidFill>
              <a:schemeClr val="bg1">
                <a:alpha val="10000"/>
              </a:schemeClr>
            </a:solidFill>
          </p:grpSpPr>
          <p:sp>
            <p:nvSpPr>
              <p:cNvPr id="987" name="Freeform 986">
                <a:extLst>
                  <a:ext uri="{FF2B5EF4-FFF2-40B4-BE49-F238E27FC236}">
                    <a16:creationId xmlns:a16="http://schemas.microsoft.com/office/drawing/2014/main" id="{F6AFDD32-9A58-96A2-5C6A-A70F9B1C85C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25CB577F-0185-C4F7-6855-01E6AB1FFB0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CAC217B0-7127-D91C-5762-51394DCB6B4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61C250FD-A91F-FE56-8A8A-0359E030FADB}"/>
                </a:ext>
              </a:extLst>
            </p:cNvPr>
            <p:cNvGrpSpPr/>
            <p:nvPr/>
          </p:nvGrpSpPr>
          <p:grpSpPr>
            <a:xfrm rot="16200000">
              <a:off x="6482690" y="2955197"/>
              <a:ext cx="144365" cy="144462"/>
              <a:chOff x="8755774" y="1777262"/>
              <a:chExt cx="115866" cy="115944"/>
            </a:xfrm>
            <a:solidFill>
              <a:schemeClr val="bg1">
                <a:alpha val="10000"/>
              </a:schemeClr>
            </a:solidFill>
          </p:grpSpPr>
          <p:sp>
            <p:nvSpPr>
              <p:cNvPr id="991" name="Freeform 990">
                <a:extLst>
                  <a:ext uri="{FF2B5EF4-FFF2-40B4-BE49-F238E27FC236}">
                    <a16:creationId xmlns:a16="http://schemas.microsoft.com/office/drawing/2014/main" id="{86D161AA-B63C-EFF2-6ACD-2B7EE117E71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6FC0FCB6-511D-D9D0-53B0-2E5DC90AF72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3A154646-1191-95D3-E185-50965EF2682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DB96475C-CF5A-3F48-00D3-07F7727BFFFA}"/>
                </a:ext>
              </a:extLst>
            </p:cNvPr>
            <p:cNvGrpSpPr/>
            <p:nvPr/>
          </p:nvGrpSpPr>
          <p:grpSpPr>
            <a:xfrm rot="16200000">
              <a:off x="6977212" y="2955197"/>
              <a:ext cx="144365" cy="144462"/>
              <a:chOff x="8755774" y="1777262"/>
              <a:chExt cx="115866" cy="115944"/>
            </a:xfrm>
            <a:solidFill>
              <a:schemeClr val="bg1">
                <a:alpha val="10000"/>
              </a:schemeClr>
            </a:solidFill>
          </p:grpSpPr>
          <p:sp>
            <p:nvSpPr>
              <p:cNvPr id="995" name="Freeform 994">
                <a:extLst>
                  <a:ext uri="{FF2B5EF4-FFF2-40B4-BE49-F238E27FC236}">
                    <a16:creationId xmlns:a16="http://schemas.microsoft.com/office/drawing/2014/main" id="{272A13CB-6EEC-4C9B-A2DB-A99AD799DFF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85982CA7-D386-A05D-7072-E238D53B738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04D8E93C-85DA-6B0B-E260-910F6A8D8AB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79125F8F-702B-2A2E-69EB-92F1823FF242}"/>
                </a:ext>
              </a:extLst>
            </p:cNvPr>
            <p:cNvGrpSpPr/>
            <p:nvPr/>
          </p:nvGrpSpPr>
          <p:grpSpPr>
            <a:xfrm rot="16200000">
              <a:off x="7471734" y="2955197"/>
              <a:ext cx="144365" cy="144462"/>
              <a:chOff x="8755774" y="1777262"/>
              <a:chExt cx="115866" cy="115944"/>
            </a:xfrm>
            <a:solidFill>
              <a:schemeClr val="bg1">
                <a:alpha val="10000"/>
              </a:schemeClr>
            </a:solidFill>
          </p:grpSpPr>
          <p:sp>
            <p:nvSpPr>
              <p:cNvPr id="999" name="Freeform 998">
                <a:extLst>
                  <a:ext uri="{FF2B5EF4-FFF2-40B4-BE49-F238E27FC236}">
                    <a16:creationId xmlns:a16="http://schemas.microsoft.com/office/drawing/2014/main" id="{7D42C7FB-384E-E7CC-0703-6E7F80E440D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882448F5-56C1-9A65-9304-6FA65538F14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2134527D-FCA1-62D6-B857-FF02EE83DCF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43913E06-EAD2-5BB4-90F2-8A4FAEF20309}"/>
                </a:ext>
              </a:extLst>
            </p:cNvPr>
            <p:cNvGrpSpPr/>
            <p:nvPr/>
          </p:nvGrpSpPr>
          <p:grpSpPr>
            <a:xfrm rot="16200000">
              <a:off x="7966256" y="2955197"/>
              <a:ext cx="144365" cy="144462"/>
              <a:chOff x="8755774" y="1777262"/>
              <a:chExt cx="115866" cy="115944"/>
            </a:xfrm>
            <a:solidFill>
              <a:schemeClr val="bg1">
                <a:alpha val="10000"/>
              </a:schemeClr>
            </a:solidFill>
          </p:grpSpPr>
          <p:sp>
            <p:nvSpPr>
              <p:cNvPr id="1003" name="Freeform 1002">
                <a:extLst>
                  <a:ext uri="{FF2B5EF4-FFF2-40B4-BE49-F238E27FC236}">
                    <a16:creationId xmlns:a16="http://schemas.microsoft.com/office/drawing/2014/main" id="{17AECC86-EBBD-468C-9E10-85F0239DF1A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0EC4D4D2-B44D-6B23-EEA1-4503FD0D2B2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1AA23950-7FA1-2C8E-ADD8-9C978E08542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FF491178-D29D-DAC7-1079-05A9E8F8B806}"/>
                </a:ext>
              </a:extLst>
            </p:cNvPr>
            <p:cNvGrpSpPr/>
            <p:nvPr/>
          </p:nvGrpSpPr>
          <p:grpSpPr>
            <a:xfrm rot="16200000">
              <a:off x="8460778" y="2955197"/>
              <a:ext cx="144365" cy="144462"/>
              <a:chOff x="8755774" y="1777262"/>
              <a:chExt cx="115866" cy="115944"/>
            </a:xfrm>
            <a:solidFill>
              <a:schemeClr val="bg1">
                <a:alpha val="10000"/>
              </a:schemeClr>
            </a:solidFill>
          </p:grpSpPr>
          <p:sp>
            <p:nvSpPr>
              <p:cNvPr id="1007" name="Freeform 1006">
                <a:extLst>
                  <a:ext uri="{FF2B5EF4-FFF2-40B4-BE49-F238E27FC236}">
                    <a16:creationId xmlns:a16="http://schemas.microsoft.com/office/drawing/2014/main" id="{9F27DC15-2FD5-B819-9143-87A54DDF77C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DAF0A70D-69B8-11B8-8653-62BD6BBE4C7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7D8F60C8-963F-9A8F-9741-8B8B70B1385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08CF6818-6F78-14FD-19DC-482E64CAC903}"/>
                </a:ext>
              </a:extLst>
            </p:cNvPr>
            <p:cNvGrpSpPr/>
            <p:nvPr/>
          </p:nvGrpSpPr>
          <p:grpSpPr>
            <a:xfrm rot="16200000">
              <a:off x="8955296" y="2955197"/>
              <a:ext cx="144365" cy="144462"/>
              <a:chOff x="8755774" y="1777262"/>
              <a:chExt cx="115866" cy="115944"/>
            </a:xfrm>
            <a:solidFill>
              <a:schemeClr val="bg1">
                <a:alpha val="10000"/>
              </a:schemeClr>
            </a:solidFill>
          </p:grpSpPr>
          <p:sp>
            <p:nvSpPr>
              <p:cNvPr id="1011" name="Freeform 1010">
                <a:extLst>
                  <a:ext uri="{FF2B5EF4-FFF2-40B4-BE49-F238E27FC236}">
                    <a16:creationId xmlns:a16="http://schemas.microsoft.com/office/drawing/2014/main" id="{F81E6065-A670-566D-850A-257D9D1536E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A383250B-0D90-7FCB-9656-53B0EA0FBEA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ADA0F67F-1303-4F99-9234-D0A411BE805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A4BA02FB-89B9-062E-3127-B41616B8EF2F}"/>
                </a:ext>
              </a:extLst>
            </p:cNvPr>
            <p:cNvGrpSpPr/>
            <p:nvPr/>
          </p:nvGrpSpPr>
          <p:grpSpPr>
            <a:xfrm rot="16200000">
              <a:off x="54048" y="3330696"/>
              <a:ext cx="144365" cy="144462"/>
              <a:chOff x="8755774" y="1352550"/>
              <a:chExt cx="115866" cy="115944"/>
            </a:xfrm>
            <a:solidFill>
              <a:schemeClr val="bg1">
                <a:alpha val="10000"/>
              </a:schemeClr>
            </a:solidFill>
          </p:grpSpPr>
          <p:sp>
            <p:nvSpPr>
              <p:cNvPr id="1015" name="Freeform 1014">
                <a:extLst>
                  <a:ext uri="{FF2B5EF4-FFF2-40B4-BE49-F238E27FC236}">
                    <a16:creationId xmlns:a16="http://schemas.microsoft.com/office/drawing/2014/main" id="{711490DF-EE03-5B42-16C9-85A9377DA098}"/>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5044AA9A-D950-156C-9D9E-CCFCF2AA4EA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96A83884-AC3A-01CA-92E6-538BF1D7AE1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C55CE049-FDCE-1A49-74C9-7681093B5104}"/>
                </a:ext>
              </a:extLst>
            </p:cNvPr>
            <p:cNvGrpSpPr/>
            <p:nvPr/>
          </p:nvGrpSpPr>
          <p:grpSpPr>
            <a:xfrm rot="16200000">
              <a:off x="548570" y="3330696"/>
              <a:ext cx="144365" cy="144462"/>
              <a:chOff x="8755774" y="1777262"/>
              <a:chExt cx="115866" cy="115944"/>
            </a:xfrm>
            <a:solidFill>
              <a:schemeClr val="bg1">
                <a:alpha val="10000"/>
              </a:schemeClr>
            </a:solidFill>
          </p:grpSpPr>
          <p:sp>
            <p:nvSpPr>
              <p:cNvPr id="1019" name="Freeform 1018">
                <a:extLst>
                  <a:ext uri="{FF2B5EF4-FFF2-40B4-BE49-F238E27FC236}">
                    <a16:creationId xmlns:a16="http://schemas.microsoft.com/office/drawing/2014/main" id="{8C653577-B7B8-1724-192D-CACDA12FE56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9C4B47D2-0B72-661D-92BA-9EBCA864761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D6AE90A1-37EA-5108-2B81-CA1C15E6917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46D88CA9-96A4-E703-8CE6-21729370A8CB}"/>
                </a:ext>
              </a:extLst>
            </p:cNvPr>
            <p:cNvGrpSpPr/>
            <p:nvPr/>
          </p:nvGrpSpPr>
          <p:grpSpPr>
            <a:xfrm rot="16200000">
              <a:off x="1043074" y="3330714"/>
              <a:ext cx="144365" cy="144426"/>
              <a:chOff x="8755774" y="2201975"/>
              <a:chExt cx="115866" cy="115915"/>
            </a:xfrm>
            <a:solidFill>
              <a:schemeClr val="bg1">
                <a:alpha val="10000"/>
              </a:schemeClr>
            </a:solidFill>
          </p:grpSpPr>
          <p:sp>
            <p:nvSpPr>
              <p:cNvPr id="1023" name="Freeform 1022">
                <a:extLst>
                  <a:ext uri="{FF2B5EF4-FFF2-40B4-BE49-F238E27FC236}">
                    <a16:creationId xmlns:a16="http://schemas.microsoft.com/office/drawing/2014/main" id="{8CB8C524-E28A-99B3-BE00-C9D2632E1A7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CCF5C672-0D27-8B9D-5179-05B97283C58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8B3539F3-AF96-14BC-34A4-6F73AA749F24}"/>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025189DC-8083-EA81-6494-7235DCED516D}"/>
                </a:ext>
              </a:extLst>
            </p:cNvPr>
            <p:cNvGrpSpPr/>
            <p:nvPr/>
          </p:nvGrpSpPr>
          <p:grpSpPr>
            <a:xfrm rot="16200000">
              <a:off x="1537560" y="3330714"/>
              <a:ext cx="144365" cy="144426"/>
              <a:chOff x="8755774" y="2626688"/>
              <a:chExt cx="115866" cy="115915"/>
            </a:xfrm>
            <a:solidFill>
              <a:schemeClr val="bg1">
                <a:alpha val="10000"/>
              </a:schemeClr>
            </a:solidFill>
          </p:grpSpPr>
          <p:sp>
            <p:nvSpPr>
              <p:cNvPr id="1027" name="Freeform 1026">
                <a:extLst>
                  <a:ext uri="{FF2B5EF4-FFF2-40B4-BE49-F238E27FC236}">
                    <a16:creationId xmlns:a16="http://schemas.microsoft.com/office/drawing/2014/main" id="{40A04AEA-5DCF-031E-E7C4-9978ADE317E6}"/>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80276C38-BEF7-2CED-AC61-D1A697B90322}"/>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22590522-E6A4-C835-D863-2012BD77EF4E}"/>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4DC4CAE5-3D58-1D57-8F25-58539DEF9774}"/>
                </a:ext>
              </a:extLst>
            </p:cNvPr>
            <p:cNvGrpSpPr/>
            <p:nvPr/>
          </p:nvGrpSpPr>
          <p:grpSpPr>
            <a:xfrm rot="16200000">
              <a:off x="2032046" y="3330714"/>
              <a:ext cx="144365" cy="144426"/>
              <a:chOff x="8755774" y="3051400"/>
              <a:chExt cx="115866" cy="115915"/>
            </a:xfrm>
            <a:solidFill>
              <a:schemeClr val="bg1">
                <a:alpha val="10000"/>
              </a:schemeClr>
            </a:solidFill>
          </p:grpSpPr>
          <p:sp>
            <p:nvSpPr>
              <p:cNvPr id="1031" name="Freeform 1030">
                <a:extLst>
                  <a:ext uri="{FF2B5EF4-FFF2-40B4-BE49-F238E27FC236}">
                    <a16:creationId xmlns:a16="http://schemas.microsoft.com/office/drawing/2014/main" id="{3CE1D8F4-7578-BE0C-CCAB-C4E9C13B3E4A}"/>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F4A141EE-73AC-F0BC-2173-01D4DB3B4C5C}"/>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BC0F1F4B-A384-3FF3-8083-F715FAFE119C}"/>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168640B4-47DA-F817-032C-9540A1B125FA}"/>
                </a:ext>
              </a:extLst>
            </p:cNvPr>
            <p:cNvGrpSpPr/>
            <p:nvPr/>
          </p:nvGrpSpPr>
          <p:grpSpPr>
            <a:xfrm rot="16200000">
              <a:off x="2526532" y="3330714"/>
              <a:ext cx="144365" cy="144426"/>
              <a:chOff x="8755774" y="3476113"/>
              <a:chExt cx="115866" cy="115915"/>
            </a:xfrm>
            <a:solidFill>
              <a:schemeClr val="bg1">
                <a:alpha val="10000"/>
              </a:schemeClr>
            </a:solidFill>
          </p:grpSpPr>
          <p:sp>
            <p:nvSpPr>
              <p:cNvPr id="1035" name="Freeform 1034">
                <a:extLst>
                  <a:ext uri="{FF2B5EF4-FFF2-40B4-BE49-F238E27FC236}">
                    <a16:creationId xmlns:a16="http://schemas.microsoft.com/office/drawing/2014/main" id="{10AE5E8A-2A28-E555-967A-E61CA39FE940}"/>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B36D2117-7995-4897-4078-2850CE4BF40F}"/>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3D97D909-FCB1-2A94-EABE-6C6096CF231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6C5E3030-C9D8-CBB1-E386-09F19F564B17}"/>
                </a:ext>
              </a:extLst>
            </p:cNvPr>
            <p:cNvGrpSpPr/>
            <p:nvPr/>
          </p:nvGrpSpPr>
          <p:grpSpPr>
            <a:xfrm rot="16200000">
              <a:off x="3021036" y="3330696"/>
              <a:ext cx="144365" cy="144462"/>
              <a:chOff x="8755774" y="3900798"/>
              <a:chExt cx="115866" cy="115944"/>
            </a:xfrm>
            <a:solidFill>
              <a:schemeClr val="bg1">
                <a:alpha val="10000"/>
              </a:schemeClr>
            </a:solidFill>
          </p:grpSpPr>
          <p:sp>
            <p:nvSpPr>
              <p:cNvPr id="1039" name="Freeform 1038">
                <a:extLst>
                  <a:ext uri="{FF2B5EF4-FFF2-40B4-BE49-F238E27FC236}">
                    <a16:creationId xmlns:a16="http://schemas.microsoft.com/office/drawing/2014/main" id="{13292948-B96D-C784-531D-6CE8965C322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EC5E3888-63BA-A3E1-FC88-B47AF2D2BCDD}"/>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700733CF-F827-D6F2-9F58-75D0E9B9B9AE}"/>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B1B13966-D5F9-6825-C2D5-29926BDBD5FA}"/>
                </a:ext>
              </a:extLst>
            </p:cNvPr>
            <p:cNvGrpSpPr/>
            <p:nvPr/>
          </p:nvGrpSpPr>
          <p:grpSpPr>
            <a:xfrm rot="16200000">
              <a:off x="3515558" y="3330696"/>
              <a:ext cx="144365" cy="144462"/>
              <a:chOff x="8755774" y="4325511"/>
              <a:chExt cx="115866" cy="115944"/>
            </a:xfrm>
            <a:solidFill>
              <a:schemeClr val="bg1">
                <a:alpha val="10000"/>
              </a:schemeClr>
            </a:solidFill>
          </p:grpSpPr>
          <p:sp>
            <p:nvSpPr>
              <p:cNvPr id="1043" name="Freeform 1042">
                <a:extLst>
                  <a:ext uri="{FF2B5EF4-FFF2-40B4-BE49-F238E27FC236}">
                    <a16:creationId xmlns:a16="http://schemas.microsoft.com/office/drawing/2014/main" id="{7EB3B216-6547-5CDC-2865-08994938641F}"/>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316C6139-C692-5624-AF98-10DF8F74D41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A0558F20-235A-67EC-23F9-55FAA96E1435}"/>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4401E35A-8579-13C5-5703-46034F4D4D77}"/>
                </a:ext>
              </a:extLst>
            </p:cNvPr>
            <p:cNvGrpSpPr/>
            <p:nvPr/>
          </p:nvGrpSpPr>
          <p:grpSpPr>
            <a:xfrm rot="16200000">
              <a:off x="4010080" y="3330696"/>
              <a:ext cx="144365" cy="144462"/>
              <a:chOff x="8755774" y="1352550"/>
              <a:chExt cx="115866" cy="115944"/>
            </a:xfrm>
            <a:solidFill>
              <a:schemeClr val="bg1">
                <a:alpha val="10000"/>
              </a:schemeClr>
            </a:solidFill>
          </p:grpSpPr>
          <p:sp>
            <p:nvSpPr>
              <p:cNvPr id="1047" name="Freeform 1046">
                <a:extLst>
                  <a:ext uri="{FF2B5EF4-FFF2-40B4-BE49-F238E27FC236}">
                    <a16:creationId xmlns:a16="http://schemas.microsoft.com/office/drawing/2014/main" id="{11BCE741-5B92-7620-1D96-3F1E712907E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1347D76D-58EC-079B-55E9-E492E9313F49}"/>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55CFDDE9-5E06-4414-748B-A263C08F127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CFD18B96-E88C-289E-ACAB-C35071D42532}"/>
                </a:ext>
              </a:extLst>
            </p:cNvPr>
            <p:cNvGrpSpPr/>
            <p:nvPr/>
          </p:nvGrpSpPr>
          <p:grpSpPr>
            <a:xfrm rot="16200000">
              <a:off x="4504602" y="3330696"/>
              <a:ext cx="144365" cy="144462"/>
              <a:chOff x="8755774" y="1777262"/>
              <a:chExt cx="115866" cy="115944"/>
            </a:xfrm>
            <a:solidFill>
              <a:schemeClr val="bg1">
                <a:alpha val="10000"/>
              </a:schemeClr>
            </a:solidFill>
          </p:grpSpPr>
          <p:sp>
            <p:nvSpPr>
              <p:cNvPr id="1051" name="Freeform 1050">
                <a:extLst>
                  <a:ext uri="{FF2B5EF4-FFF2-40B4-BE49-F238E27FC236}">
                    <a16:creationId xmlns:a16="http://schemas.microsoft.com/office/drawing/2014/main" id="{A1A3286D-EBEC-3AC5-FA8B-BDADAE7BFA5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8EB1E5D3-2B92-9763-AE92-F1C968E24C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B6B1BF01-9096-1F9E-CA5C-F3E8A4A0BE4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744506BF-ECC6-BE7E-AF82-5F5D05DDE11B}"/>
                </a:ext>
              </a:extLst>
            </p:cNvPr>
            <p:cNvGrpSpPr/>
            <p:nvPr/>
          </p:nvGrpSpPr>
          <p:grpSpPr>
            <a:xfrm rot="16200000">
              <a:off x="4999124" y="3330696"/>
              <a:ext cx="144365" cy="144462"/>
              <a:chOff x="8755774" y="1777262"/>
              <a:chExt cx="115866" cy="115944"/>
            </a:xfrm>
            <a:solidFill>
              <a:schemeClr val="bg1">
                <a:alpha val="10000"/>
              </a:schemeClr>
            </a:solidFill>
          </p:grpSpPr>
          <p:sp>
            <p:nvSpPr>
              <p:cNvPr id="1055" name="Freeform 1054">
                <a:extLst>
                  <a:ext uri="{FF2B5EF4-FFF2-40B4-BE49-F238E27FC236}">
                    <a16:creationId xmlns:a16="http://schemas.microsoft.com/office/drawing/2014/main" id="{F4968C00-8E0A-F648-CDB2-C6286DA4BB1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7BBD4F7C-3681-FA0C-6FAC-7459E81EF0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29BE4B06-3317-AA2E-D214-98C00E925BE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A8DCE19A-2152-24A3-845E-732E34281932}"/>
                </a:ext>
              </a:extLst>
            </p:cNvPr>
            <p:cNvGrpSpPr/>
            <p:nvPr/>
          </p:nvGrpSpPr>
          <p:grpSpPr>
            <a:xfrm rot="16200000">
              <a:off x="5493646" y="3330696"/>
              <a:ext cx="144365" cy="144462"/>
              <a:chOff x="8755774" y="1777262"/>
              <a:chExt cx="115866" cy="115944"/>
            </a:xfrm>
            <a:solidFill>
              <a:schemeClr val="bg1">
                <a:alpha val="10000"/>
              </a:schemeClr>
            </a:solidFill>
          </p:grpSpPr>
          <p:sp>
            <p:nvSpPr>
              <p:cNvPr id="1059" name="Freeform 1058">
                <a:extLst>
                  <a:ext uri="{FF2B5EF4-FFF2-40B4-BE49-F238E27FC236}">
                    <a16:creationId xmlns:a16="http://schemas.microsoft.com/office/drawing/2014/main" id="{5ABD3071-9AB1-DAD4-07F7-A816608E6FD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0AB58E84-A5FD-A404-355D-D2807C671C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AE25F8AB-ED7A-5501-0C7B-CD4DF8249D0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4E9B71DB-0A54-F908-FEC9-27E1FB799C27}"/>
                </a:ext>
              </a:extLst>
            </p:cNvPr>
            <p:cNvGrpSpPr/>
            <p:nvPr/>
          </p:nvGrpSpPr>
          <p:grpSpPr>
            <a:xfrm rot="16200000">
              <a:off x="5988168" y="3330696"/>
              <a:ext cx="144365" cy="144462"/>
              <a:chOff x="8755774" y="1777262"/>
              <a:chExt cx="115866" cy="115944"/>
            </a:xfrm>
            <a:solidFill>
              <a:schemeClr val="bg1">
                <a:alpha val="10000"/>
              </a:schemeClr>
            </a:solidFill>
          </p:grpSpPr>
          <p:sp>
            <p:nvSpPr>
              <p:cNvPr id="1063" name="Freeform 1062">
                <a:extLst>
                  <a:ext uri="{FF2B5EF4-FFF2-40B4-BE49-F238E27FC236}">
                    <a16:creationId xmlns:a16="http://schemas.microsoft.com/office/drawing/2014/main" id="{7001B39D-B5E7-50D9-445E-65438B79902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9A757B57-481A-5965-5D38-997EB670A9E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4581C9B3-B79B-4F36-E1C5-4EAAF47F36E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A13C0CD4-9762-DFC6-72AC-7FD7E754E120}"/>
                </a:ext>
              </a:extLst>
            </p:cNvPr>
            <p:cNvGrpSpPr/>
            <p:nvPr/>
          </p:nvGrpSpPr>
          <p:grpSpPr>
            <a:xfrm rot="16200000">
              <a:off x="6482690" y="3330696"/>
              <a:ext cx="144365" cy="144462"/>
              <a:chOff x="8755774" y="1777262"/>
              <a:chExt cx="115866" cy="115944"/>
            </a:xfrm>
            <a:solidFill>
              <a:schemeClr val="bg1">
                <a:alpha val="10000"/>
              </a:schemeClr>
            </a:solidFill>
          </p:grpSpPr>
          <p:sp>
            <p:nvSpPr>
              <p:cNvPr id="1067" name="Freeform 1066">
                <a:extLst>
                  <a:ext uri="{FF2B5EF4-FFF2-40B4-BE49-F238E27FC236}">
                    <a16:creationId xmlns:a16="http://schemas.microsoft.com/office/drawing/2014/main" id="{ED686932-2DF4-33AB-A6AB-158D07BEE37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2DA77EAA-D805-E3AD-2600-762AFE7E38B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0FF94AE4-B36E-0478-8D80-3B077623C2F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D7460805-067F-3B59-61F3-92B8C9EC2D35}"/>
                </a:ext>
              </a:extLst>
            </p:cNvPr>
            <p:cNvGrpSpPr/>
            <p:nvPr/>
          </p:nvGrpSpPr>
          <p:grpSpPr>
            <a:xfrm rot="16200000">
              <a:off x="6977212" y="3330696"/>
              <a:ext cx="144365" cy="144462"/>
              <a:chOff x="8755774" y="1777262"/>
              <a:chExt cx="115866" cy="115944"/>
            </a:xfrm>
            <a:solidFill>
              <a:schemeClr val="bg1">
                <a:alpha val="10000"/>
              </a:schemeClr>
            </a:solidFill>
          </p:grpSpPr>
          <p:sp>
            <p:nvSpPr>
              <p:cNvPr id="1071" name="Freeform 1070">
                <a:extLst>
                  <a:ext uri="{FF2B5EF4-FFF2-40B4-BE49-F238E27FC236}">
                    <a16:creationId xmlns:a16="http://schemas.microsoft.com/office/drawing/2014/main" id="{08951F57-4EC4-3172-F015-2A5EE92A6B5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4E025F90-F2C7-D3E0-81A7-92A664728CA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9DFEC12A-36F1-540C-F3B8-2970DA3F859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8A10E87C-513F-4A2A-0D27-8E41A191ED29}"/>
                </a:ext>
              </a:extLst>
            </p:cNvPr>
            <p:cNvGrpSpPr/>
            <p:nvPr/>
          </p:nvGrpSpPr>
          <p:grpSpPr>
            <a:xfrm rot="16200000">
              <a:off x="7471734" y="3330696"/>
              <a:ext cx="144365" cy="144462"/>
              <a:chOff x="8755774" y="1777262"/>
              <a:chExt cx="115866" cy="115944"/>
            </a:xfrm>
            <a:solidFill>
              <a:schemeClr val="bg1">
                <a:alpha val="10000"/>
              </a:schemeClr>
            </a:solidFill>
          </p:grpSpPr>
          <p:sp>
            <p:nvSpPr>
              <p:cNvPr id="1075" name="Freeform 1074">
                <a:extLst>
                  <a:ext uri="{FF2B5EF4-FFF2-40B4-BE49-F238E27FC236}">
                    <a16:creationId xmlns:a16="http://schemas.microsoft.com/office/drawing/2014/main" id="{484A803A-8185-C036-9E8B-3BA793E76D5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97DAC1C9-F09B-D84A-C929-2A2EA288F5B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6C7F4C0E-66A5-962E-AE11-8F166C03005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66709891-A547-F629-3AA4-68EFDD5E89C4}"/>
                </a:ext>
              </a:extLst>
            </p:cNvPr>
            <p:cNvGrpSpPr/>
            <p:nvPr/>
          </p:nvGrpSpPr>
          <p:grpSpPr>
            <a:xfrm rot="16200000">
              <a:off x="7966256" y="3330696"/>
              <a:ext cx="144365" cy="144462"/>
              <a:chOff x="8755774" y="1777262"/>
              <a:chExt cx="115866" cy="115944"/>
            </a:xfrm>
            <a:solidFill>
              <a:schemeClr val="bg1">
                <a:alpha val="10000"/>
              </a:schemeClr>
            </a:solidFill>
          </p:grpSpPr>
          <p:sp>
            <p:nvSpPr>
              <p:cNvPr id="1079" name="Freeform 1078">
                <a:extLst>
                  <a:ext uri="{FF2B5EF4-FFF2-40B4-BE49-F238E27FC236}">
                    <a16:creationId xmlns:a16="http://schemas.microsoft.com/office/drawing/2014/main" id="{15D75D9E-3ABD-7327-53DE-AEA55BFF950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1DD3F6CA-C52A-7F25-5AA5-79A4CD96DF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9682FEBD-568B-A1FC-0E27-777C8603FD6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76555E99-0274-1ACA-7DE9-82B2DA18BD80}"/>
                </a:ext>
              </a:extLst>
            </p:cNvPr>
            <p:cNvGrpSpPr/>
            <p:nvPr/>
          </p:nvGrpSpPr>
          <p:grpSpPr>
            <a:xfrm rot="16200000">
              <a:off x="8460778" y="3330696"/>
              <a:ext cx="144365" cy="144462"/>
              <a:chOff x="8755774" y="1777262"/>
              <a:chExt cx="115866" cy="115944"/>
            </a:xfrm>
            <a:solidFill>
              <a:schemeClr val="bg1">
                <a:alpha val="10000"/>
              </a:schemeClr>
            </a:solidFill>
          </p:grpSpPr>
          <p:sp>
            <p:nvSpPr>
              <p:cNvPr id="1083" name="Freeform 1082">
                <a:extLst>
                  <a:ext uri="{FF2B5EF4-FFF2-40B4-BE49-F238E27FC236}">
                    <a16:creationId xmlns:a16="http://schemas.microsoft.com/office/drawing/2014/main" id="{8E3ECBCD-4215-143E-F56B-5FFECF2BBE0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5DCD658B-86A7-0782-BCDC-66BB4C44EFB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C10C41EB-EB44-7804-3F85-EF5898E7F6E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F2526FF9-E3A4-506E-E84C-332849856A0C}"/>
                </a:ext>
              </a:extLst>
            </p:cNvPr>
            <p:cNvGrpSpPr/>
            <p:nvPr/>
          </p:nvGrpSpPr>
          <p:grpSpPr>
            <a:xfrm rot="16200000">
              <a:off x="8955296" y="3330696"/>
              <a:ext cx="144365" cy="144462"/>
              <a:chOff x="8755774" y="1777262"/>
              <a:chExt cx="115866" cy="115944"/>
            </a:xfrm>
            <a:solidFill>
              <a:schemeClr val="bg1">
                <a:alpha val="10000"/>
              </a:schemeClr>
            </a:solidFill>
          </p:grpSpPr>
          <p:sp>
            <p:nvSpPr>
              <p:cNvPr id="1087" name="Freeform 1086">
                <a:extLst>
                  <a:ext uri="{FF2B5EF4-FFF2-40B4-BE49-F238E27FC236}">
                    <a16:creationId xmlns:a16="http://schemas.microsoft.com/office/drawing/2014/main" id="{1D37188F-A022-AB97-2FA1-A3FC462F3E9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2108F9BC-6A40-4961-2BA9-0D749872D0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46E54D48-3B2A-54AF-6929-8278231BAC2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6C785252-FEA9-F8FB-E011-C9A0CC7CEB4A}"/>
                </a:ext>
              </a:extLst>
            </p:cNvPr>
            <p:cNvGrpSpPr/>
            <p:nvPr/>
          </p:nvGrpSpPr>
          <p:grpSpPr>
            <a:xfrm rot="16200000">
              <a:off x="54048" y="3706195"/>
              <a:ext cx="144365" cy="144462"/>
              <a:chOff x="8755774" y="1352550"/>
              <a:chExt cx="115866" cy="115944"/>
            </a:xfrm>
            <a:solidFill>
              <a:schemeClr val="bg1">
                <a:alpha val="10000"/>
              </a:schemeClr>
            </a:solidFill>
          </p:grpSpPr>
          <p:sp>
            <p:nvSpPr>
              <p:cNvPr id="1091" name="Freeform 1090">
                <a:extLst>
                  <a:ext uri="{FF2B5EF4-FFF2-40B4-BE49-F238E27FC236}">
                    <a16:creationId xmlns:a16="http://schemas.microsoft.com/office/drawing/2014/main" id="{C7BA9E90-F82D-3C83-1B15-64937914348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9893CD45-4354-BC63-2A41-D9D60D7CB589}"/>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465DF714-519B-B498-CFAC-5D504889B99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6FAA02B5-60B4-0630-1E2F-41D0B13038E3}"/>
                </a:ext>
              </a:extLst>
            </p:cNvPr>
            <p:cNvGrpSpPr/>
            <p:nvPr/>
          </p:nvGrpSpPr>
          <p:grpSpPr>
            <a:xfrm rot="16200000">
              <a:off x="548570" y="3706195"/>
              <a:ext cx="144365" cy="144462"/>
              <a:chOff x="8755774" y="1777262"/>
              <a:chExt cx="115866" cy="115944"/>
            </a:xfrm>
            <a:solidFill>
              <a:schemeClr val="bg1">
                <a:alpha val="10000"/>
              </a:schemeClr>
            </a:solidFill>
          </p:grpSpPr>
          <p:sp>
            <p:nvSpPr>
              <p:cNvPr id="1095" name="Freeform 1094">
                <a:extLst>
                  <a:ext uri="{FF2B5EF4-FFF2-40B4-BE49-F238E27FC236}">
                    <a16:creationId xmlns:a16="http://schemas.microsoft.com/office/drawing/2014/main" id="{303C7F75-24D9-4C40-B162-6CA6C9BD8C2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23B787D2-4331-C8DB-009E-3370EE525CF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BCDAA887-A05A-E180-B796-0970193C7D8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FD5E99C5-C372-8754-F103-3B2C9247F4B1}"/>
                </a:ext>
              </a:extLst>
            </p:cNvPr>
            <p:cNvGrpSpPr/>
            <p:nvPr/>
          </p:nvGrpSpPr>
          <p:grpSpPr>
            <a:xfrm rot="16200000">
              <a:off x="1043074" y="3706213"/>
              <a:ext cx="144365" cy="144426"/>
              <a:chOff x="8755774" y="2201975"/>
              <a:chExt cx="115866" cy="115915"/>
            </a:xfrm>
            <a:solidFill>
              <a:schemeClr val="bg1">
                <a:alpha val="10000"/>
              </a:schemeClr>
            </a:solidFill>
          </p:grpSpPr>
          <p:sp>
            <p:nvSpPr>
              <p:cNvPr id="1099" name="Freeform 1098">
                <a:extLst>
                  <a:ext uri="{FF2B5EF4-FFF2-40B4-BE49-F238E27FC236}">
                    <a16:creationId xmlns:a16="http://schemas.microsoft.com/office/drawing/2014/main" id="{7BE549C7-CA79-AD68-F299-CC4DDDCB597F}"/>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8E4C7F14-AF3D-894D-2FC5-3A1E8A290177}"/>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8217B387-9E19-0A02-4AC9-DF3EE7B28627}"/>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3927EB09-65F4-52BB-49AE-3AF725513F4D}"/>
                </a:ext>
              </a:extLst>
            </p:cNvPr>
            <p:cNvGrpSpPr/>
            <p:nvPr/>
          </p:nvGrpSpPr>
          <p:grpSpPr>
            <a:xfrm rot="16200000">
              <a:off x="1537560" y="3706213"/>
              <a:ext cx="144365" cy="144426"/>
              <a:chOff x="8755774" y="2626688"/>
              <a:chExt cx="115866" cy="115915"/>
            </a:xfrm>
            <a:solidFill>
              <a:schemeClr val="bg1">
                <a:alpha val="10000"/>
              </a:schemeClr>
            </a:solidFill>
          </p:grpSpPr>
          <p:sp>
            <p:nvSpPr>
              <p:cNvPr id="1103" name="Freeform 1102">
                <a:extLst>
                  <a:ext uri="{FF2B5EF4-FFF2-40B4-BE49-F238E27FC236}">
                    <a16:creationId xmlns:a16="http://schemas.microsoft.com/office/drawing/2014/main" id="{1E757E70-155E-9376-BE8C-A5DCDE06E85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82FF91BB-FEE0-87E9-03D4-04298CBEFC2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AE680106-EC9E-77F4-F572-3124CF04B2CE}"/>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D7F95CF3-963A-A31F-46C0-53391C1F79CE}"/>
                </a:ext>
              </a:extLst>
            </p:cNvPr>
            <p:cNvGrpSpPr/>
            <p:nvPr/>
          </p:nvGrpSpPr>
          <p:grpSpPr>
            <a:xfrm rot="16200000">
              <a:off x="2032046" y="3706213"/>
              <a:ext cx="144365" cy="144426"/>
              <a:chOff x="8755774" y="3051400"/>
              <a:chExt cx="115866" cy="115915"/>
            </a:xfrm>
            <a:solidFill>
              <a:schemeClr val="bg1">
                <a:alpha val="10000"/>
              </a:schemeClr>
            </a:solidFill>
          </p:grpSpPr>
          <p:sp>
            <p:nvSpPr>
              <p:cNvPr id="1107" name="Freeform 1106">
                <a:extLst>
                  <a:ext uri="{FF2B5EF4-FFF2-40B4-BE49-F238E27FC236}">
                    <a16:creationId xmlns:a16="http://schemas.microsoft.com/office/drawing/2014/main" id="{95847EAA-94DB-BB1F-1CCC-BA2E8F438839}"/>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16E1AC73-876A-8C51-C1F4-5D9ADFE6988A}"/>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65739BE6-9AD8-A76A-ABAC-DEF5DE42FD6F}"/>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C4F84D86-6C7F-B2AF-6ACC-3320603D567E}"/>
                </a:ext>
              </a:extLst>
            </p:cNvPr>
            <p:cNvGrpSpPr/>
            <p:nvPr/>
          </p:nvGrpSpPr>
          <p:grpSpPr>
            <a:xfrm rot="16200000">
              <a:off x="2526532" y="3706213"/>
              <a:ext cx="144365" cy="144426"/>
              <a:chOff x="8755774" y="3476113"/>
              <a:chExt cx="115866" cy="115915"/>
            </a:xfrm>
            <a:solidFill>
              <a:schemeClr val="bg1">
                <a:alpha val="10000"/>
              </a:schemeClr>
            </a:solidFill>
          </p:grpSpPr>
          <p:sp>
            <p:nvSpPr>
              <p:cNvPr id="1111" name="Freeform 1110">
                <a:extLst>
                  <a:ext uri="{FF2B5EF4-FFF2-40B4-BE49-F238E27FC236}">
                    <a16:creationId xmlns:a16="http://schemas.microsoft.com/office/drawing/2014/main" id="{42C952DB-337C-B890-6EF8-E70C1A6BED07}"/>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A1DCBD68-3054-A3F8-5F14-CE59C3EEFDBD}"/>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FD713C80-550E-F58C-7A8A-16D942305810}"/>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50B60238-7421-7DBC-5BB9-60F78F19DE34}"/>
                </a:ext>
              </a:extLst>
            </p:cNvPr>
            <p:cNvGrpSpPr/>
            <p:nvPr/>
          </p:nvGrpSpPr>
          <p:grpSpPr>
            <a:xfrm rot="16200000">
              <a:off x="3021036" y="3706195"/>
              <a:ext cx="144365" cy="144462"/>
              <a:chOff x="8755774" y="3900798"/>
              <a:chExt cx="115866" cy="115944"/>
            </a:xfrm>
            <a:solidFill>
              <a:schemeClr val="bg1">
                <a:alpha val="10000"/>
              </a:schemeClr>
            </a:solidFill>
          </p:grpSpPr>
          <p:sp>
            <p:nvSpPr>
              <p:cNvPr id="1115" name="Freeform 1114">
                <a:extLst>
                  <a:ext uri="{FF2B5EF4-FFF2-40B4-BE49-F238E27FC236}">
                    <a16:creationId xmlns:a16="http://schemas.microsoft.com/office/drawing/2014/main" id="{337326B9-E661-04D0-798F-DB2EAA72C20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0FEE4CB9-FAD9-2D96-91D6-5F4BFDACC38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D9FA4497-F43A-3A3A-9785-DAF55A56EE6A}"/>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F32D00B1-792E-0CB8-297C-1FA8CFF04F0A}"/>
                </a:ext>
              </a:extLst>
            </p:cNvPr>
            <p:cNvGrpSpPr/>
            <p:nvPr/>
          </p:nvGrpSpPr>
          <p:grpSpPr>
            <a:xfrm rot="16200000">
              <a:off x="3515558" y="3706195"/>
              <a:ext cx="144365" cy="144462"/>
              <a:chOff x="8755774" y="4325511"/>
              <a:chExt cx="115866" cy="115944"/>
            </a:xfrm>
            <a:solidFill>
              <a:schemeClr val="bg1">
                <a:alpha val="10000"/>
              </a:schemeClr>
            </a:solidFill>
          </p:grpSpPr>
          <p:sp>
            <p:nvSpPr>
              <p:cNvPr id="1119" name="Freeform 1118">
                <a:extLst>
                  <a:ext uri="{FF2B5EF4-FFF2-40B4-BE49-F238E27FC236}">
                    <a16:creationId xmlns:a16="http://schemas.microsoft.com/office/drawing/2014/main" id="{CC2BC51B-96EA-E714-AF2A-CC8B7CD9775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6D146143-E11F-0861-E9B5-2EBB58F70E9E}"/>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311F8164-5DC5-87FE-2813-528C80596B16}"/>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C11AF875-83DB-6463-6F17-21D9BB7A212E}"/>
                </a:ext>
              </a:extLst>
            </p:cNvPr>
            <p:cNvGrpSpPr/>
            <p:nvPr/>
          </p:nvGrpSpPr>
          <p:grpSpPr>
            <a:xfrm rot="16200000">
              <a:off x="4010080" y="3706195"/>
              <a:ext cx="144365" cy="144462"/>
              <a:chOff x="8755774" y="1352550"/>
              <a:chExt cx="115866" cy="115944"/>
            </a:xfrm>
            <a:solidFill>
              <a:schemeClr val="bg1">
                <a:alpha val="10000"/>
              </a:schemeClr>
            </a:solidFill>
          </p:grpSpPr>
          <p:sp>
            <p:nvSpPr>
              <p:cNvPr id="1123" name="Freeform 1122">
                <a:extLst>
                  <a:ext uri="{FF2B5EF4-FFF2-40B4-BE49-F238E27FC236}">
                    <a16:creationId xmlns:a16="http://schemas.microsoft.com/office/drawing/2014/main" id="{3D1FCA31-76F4-1A73-77A9-91542F466E6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2F7934A9-7FD8-7221-C9E3-C03F85A017F7}"/>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56C7EA2F-42F6-039B-FB14-3AE7ABC16B5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2600B798-BAB7-CE64-3502-68293FD49498}"/>
                </a:ext>
              </a:extLst>
            </p:cNvPr>
            <p:cNvGrpSpPr/>
            <p:nvPr/>
          </p:nvGrpSpPr>
          <p:grpSpPr>
            <a:xfrm rot="16200000">
              <a:off x="4504602" y="3706195"/>
              <a:ext cx="144365" cy="144462"/>
              <a:chOff x="8755774" y="1777262"/>
              <a:chExt cx="115866" cy="115944"/>
            </a:xfrm>
            <a:solidFill>
              <a:schemeClr val="bg1">
                <a:alpha val="10000"/>
              </a:schemeClr>
            </a:solidFill>
          </p:grpSpPr>
          <p:sp>
            <p:nvSpPr>
              <p:cNvPr id="1127" name="Freeform 1126">
                <a:extLst>
                  <a:ext uri="{FF2B5EF4-FFF2-40B4-BE49-F238E27FC236}">
                    <a16:creationId xmlns:a16="http://schemas.microsoft.com/office/drawing/2014/main" id="{74A7E48A-90FF-5D8C-9CB4-846FDD83A97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38104C97-1A8A-4016-0579-749B5AF13FC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1BEF2B14-D0E5-B6F7-9CE5-5009B8AD175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5B50C2D5-6377-6F09-0E21-D31C785427F8}"/>
                </a:ext>
              </a:extLst>
            </p:cNvPr>
            <p:cNvGrpSpPr/>
            <p:nvPr/>
          </p:nvGrpSpPr>
          <p:grpSpPr>
            <a:xfrm rot="16200000">
              <a:off x="4999124" y="3706195"/>
              <a:ext cx="144365" cy="144462"/>
              <a:chOff x="8755774" y="1777262"/>
              <a:chExt cx="115866" cy="115944"/>
            </a:xfrm>
            <a:solidFill>
              <a:schemeClr val="bg1">
                <a:alpha val="10000"/>
              </a:schemeClr>
            </a:solidFill>
          </p:grpSpPr>
          <p:sp>
            <p:nvSpPr>
              <p:cNvPr id="1131" name="Freeform 1130">
                <a:extLst>
                  <a:ext uri="{FF2B5EF4-FFF2-40B4-BE49-F238E27FC236}">
                    <a16:creationId xmlns:a16="http://schemas.microsoft.com/office/drawing/2014/main" id="{C02805D4-FB13-2C2D-080D-813350C3510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EF580696-A774-24CA-34E7-06DEE08EB7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F2800ADF-342F-91BA-FA66-DBD24146F84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54BE22FB-E39B-71F9-5B32-C6A0ACDC570E}"/>
                </a:ext>
              </a:extLst>
            </p:cNvPr>
            <p:cNvGrpSpPr/>
            <p:nvPr/>
          </p:nvGrpSpPr>
          <p:grpSpPr>
            <a:xfrm rot="16200000">
              <a:off x="5493646" y="3706195"/>
              <a:ext cx="144365" cy="144462"/>
              <a:chOff x="8755774" y="1777262"/>
              <a:chExt cx="115866" cy="115944"/>
            </a:xfrm>
            <a:solidFill>
              <a:schemeClr val="bg1">
                <a:alpha val="10000"/>
              </a:schemeClr>
            </a:solidFill>
          </p:grpSpPr>
          <p:sp>
            <p:nvSpPr>
              <p:cNvPr id="1135" name="Freeform 1134">
                <a:extLst>
                  <a:ext uri="{FF2B5EF4-FFF2-40B4-BE49-F238E27FC236}">
                    <a16:creationId xmlns:a16="http://schemas.microsoft.com/office/drawing/2014/main" id="{77A63FE8-8656-4614-FB29-09B8923A8D4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3E9867EB-33A8-CF2D-25A8-DCF7CBFF715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4ED0F36F-828C-AE79-6BCB-803C8EB643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18E05D87-6B05-3FDA-E529-A5FC4A7267F7}"/>
                </a:ext>
              </a:extLst>
            </p:cNvPr>
            <p:cNvGrpSpPr/>
            <p:nvPr/>
          </p:nvGrpSpPr>
          <p:grpSpPr>
            <a:xfrm rot="16200000">
              <a:off x="5988168" y="3706195"/>
              <a:ext cx="144365" cy="144462"/>
              <a:chOff x="8755774" y="1777262"/>
              <a:chExt cx="115866" cy="115944"/>
            </a:xfrm>
            <a:solidFill>
              <a:schemeClr val="bg1">
                <a:alpha val="10000"/>
              </a:schemeClr>
            </a:solidFill>
          </p:grpSpPr>
          <p:sp>
            <p:nvSpPr>
              <p:cNvPr id="1139" name="Freeform 1138">
                <a:extLst>
                  <a:ext uri="{FF2B5EF4-FFF2-40B4-BE49-F238E27FC236}">
                    <a16:creationId xmlns:a16="http://schemas.microsoft.com/office/drawing/2014/main" id="{6072C71A-1252-61CE-DD47-A2D31BDDB60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A4C07433-9B48-69D6-18AC-FB8066155AE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0A78FE65-A321-AEEC-1966-ED9DE13918E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DB7F3E32-595A-290E-740C-C2D4E002C117}"/>
                </a:ext>
              </a:extLst>
            </p:cNvPr>
            <p:cNvGrpSpPr/>
            <p:nvPr/>
          </p:nvGrpSpPr>
          <p:grpSpPr>
            <a:xfrm rot="16200000">
              <a:off x="6482690" y="3706195"/>
              <a:ext cx="144365" cy="144462"/>
              <a:chOff x="8755774" y="1777262"/>
              <a:chExt cx="115866" cy="115944"/>
            </a:xfrm>
            <a:solidFill>
              <a:schemeClr val="bg1">
                <a:alpha val="10000"/>
              </a:schemeClr>
            </a:solidFill>
          </p:grpSpPr>
          <p:sp>
            <p:nvSpPr>
              <p:cNvPr id="1143" name="Freeform 1142">
                <a:extLst>
                  <a:ext uri="{FF2B5EF4-FFF2-40B4-BE49-F238E27FC236}">
                    <a16:creationId xmlns:a16="http://schemas.microsoft.com/office/drawing/2014/main" id="{F4E2E5F5-05F9-D3C2-D0C2-A49F0763E1A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CF372762-480E-0B7E-1217-C41B0AB750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7DD37C7B-803B-1599-5616-CAE720EE71B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F6F25B82-C835-28B4-52F6-805B27EEB336}"/>
                </a:ext>
              </a:extLst>
            </p:cNvPr>
            <p:cNvGrpSpPr/>
            <p:nvPr/>
          </p:nvGrpSpPr>
          <p:grpSpPr>
            <a:xfrm rot="16200000">
              <a:off x="6977212" y="3706195"/>
              <a:ext cx="144365" cy="144462"/>
              <a:chOff x="8755774" y="1777262"/>
              <a:chExt cx="115866" cy="115944"/>
            </a:xfrm>
            <a:solidFill>
              <a:schemeClr val="bg1">
                <a:alpha val="10000"/>
              </a:schemeClr>
            </a:solidFill>
          </p:grpSpPr>
          <p:sp>
            <p:nvSpPr>
              <p:cNvPr id="1147" name="Freeform 1146">
                <a:extLst>
                  <a:ext uri="{FF2B5EF4-FFF2-40B4-BE49-F238E27FC236}">
                    <a16:creationId xmlns:a16="http://schemas.microsoft.com/office/drawing/2014/main" id="{B30B5E84-2446-6961-CBAC-A9029C80CCC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215C7E6B-7E7F-7525-B8AF-A68FF2A3EDB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713DD6F0-79E8-8F03-80D1-D029BBD0D7D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3A5370AC-CA29-4032-388E-9E1A4D0C575C}"/>
                </a:ext>
              </a:extLst>
            </p:cNvPr>
            <p:cNvGrpSpPr/>
            <p:nvPr/>
          </p:nvGrpSpPr>
          <p:grpSpPr>
            <a:xfrm rot="16200000">
              <a:off x="7471734" y="3706195"/>
              <a:ext cx="144365" cy="144462"/>
              <a:chOff x="8755774" y="1777262"/>
              <a:chExt cx="115866" cy="115944"/>
            </a:xfrm>
            <a:solidFill>
              <a:schemeClr val="bg1">
                <a:alpha val="10000"/>
              </a:schemeClr>
            </a:solidFill>
          </p:grpSpPr>
          <p:sp>
            <p:nvSpPr>
              <p:cNvPr id="1151" name="Freeform 1150">
                <a:extLst>
                  <a:ext uri="{FF2B5EF4-FFF2-40B4-BE49-F238E27FC236}">
                    <a16:creationId xmlns:a16="http://schemas.microsoft.com/office/drawing/2014/main" id="{C9B1C520-0E1A-060E-FF6C-5089A41BC3D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6ACF5093-E533-DEB3-DAE5-1342E950349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B615BBF2-9F63-B71C-11C9-1EB71CE2B73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F6A9D5FD-67B7-1C6B-C0FA-E0E8BF507327}"/>
                </a:ext>
              </a:extLst>
            </p:cNvPr>
            <p:cNvGrpSpPr/>
            <p:nvPr/>
          </p:nvGrpSpPr>
          <p:grpSpPr>
            <a:xfrm rot="16200000">
              <a:off x="7966256" y="3706195"/>
              <a:ext cx="144365" cy="144462"/>
              <a:chOff x="8755774" y="1777262"/>
              <a:chExt cx="115866" cy="115944"/>
            </a:xfrm>
            <a:solidFill>
              <a:schemeClr val="bg1">
                <a:alpha val="10000"/>
              </a:schemeClr>
            </a:solidFill>
          </p:grpSpPr>
          <p:sp>
            <p:nvSpPr>
              <p:cNvPr id="1155" name="Freeform 1154">
                <a:extLst>
                  <a:ext uri="{FF2B5EF4-FFF2-40B4-BE49-F238E27FC236}">
                    <a16:creationId xmlns:a16="http://schemas.microsoft.com/office/drawing/2014/main" id="{9B3DD5E6-D6BB-4350-F203-4164FD60713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3FDFCE4D-ECCB-90A0-D5C1-A0042646C99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42E6C4B0-6690-C6F3-174B-B24BF6A0B95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DCE32CDF-BC44-2804-EDD2-02BE85757433}"/>
                </a:ext>
              </a:extLst>
            </p:cNvPr>
            <p:cNvGrpSpPr/>
            <p:nvPr/>
          </p:nvGrpSpPr>
          <p:grpSpPr>
            <a:xfrm rot="16200000">
              <a:off x="8460778" y="3706195"/>
              <a:ext cx="144365" cy="144462"/>
              <a:chOff x="8755774" y="1777262"/>
              <a:chExt cx="115866" cy="115944"/>
            </a:xfrm>
            <a:solidFill>
              <a:schemeClr val="bg1">
                <a:alpha val="10000"/>
              </a:schemeClr>
            </a:solidFill>
          </p:grpSpPr>
          <p:sp>
            <p:nvSpPr>
              <p:cNvPr id="1159" name="Freeform 1158">
                <a:extLst>
                  <a:ext uri="{FF2B5EF4-FFF2-40B4-BE49-F238E27FC236}">
                    <a16:creationId xmlns:a16="http://schemas.microsoft.com/office/drawing/2014/main" id="{8D7879C7-26B8-B935-0E5B-52F0813B84A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16EFCB5D-F81D-8008-1787-562313F2A6A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AAB53904-4CD8-26A7-1B34-119409F848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4767C48B-C602-B03E-6BB0-6938846F47A2}"/>
                </a:ext>
              </a:extLst>
            </p:cNvPr>
            <p:cNvGrpSpPr/>
            <p:nvPr/>
          </p:nvGrpSpPr>
          <p:grpSpPr>
            <a:xfrm rot="16200000">
              <a:off x="8955296" y="3706195"/>
              <a:ext cx="144365" cy="144462"/>
              <a:chOff x="8755774" y="1777262"/>
              <a:chExt cx="115866" cy="115944"/>
            </a:xfrm>
            <a:solidFill>
              <a:schemeClr val="bg1">
                <a:alpha val="10000"/>
              </a:schemeClr>
            </a:solidFill>
          </p:grpSpPr>
          <p:sp>
            <p:nvSpPr>
              <p:cNvPr id="1163" name="Freeform 1162">
                <a:extLst>
                  <a:ext uri="{FF2B5EF4-FFF2-40B4-BE49-F238E27FC236}">
                    <a16:creationId xmlns:a16="http://schemas.microsoft.com/office/drawing/2014/main" id="{BE31A1DC-8BA0-7692-7F7B-CA1E59B4BCC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F8B6C4D7-7032-A1E2-6AB1-C475D673EAC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BD6D55ED-C013-0633-12D4-58AFDCD2F3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F4476ED6-4E1A-357D-15D8-FED7659069B1}"/>
                </a:ext>
              </a:extLst>
            </p:cNvPr>
            <p:cNvGrpSpPr/>
            <p:nvPr/>
          </p:nvGrpSpPr>
          <p:grpSpPr>
            <a:xfrm rot="16200000">
              <a:off x="54048" y="4081694"/>
              <a:ext cx="144365" cy="144462"/>
              <a:chOff x="8755774" y="1352550"/>
              <a:chExt cx="115866" cy="115944"/>
            </a:xfrm>
            <a:solidFill>
              <a:schemeClr val="bg1">
                <a:alpha val="10000"/>
              </a:schemeClr>
            </a:solidFill>
          </p:grpSpPr>
          <p:sp>
            <p:nvSpPr>
              <p:cNvPr id="1167" name="Freeform 1166">
                <a:extLst>
                  <a:ext uri="{FF2B5EF4-FFF2-40B4-BE49-F238E27FC236}">
                    <a16:creationId xmlns:a16="http://schemas.microsoft.com/office/drawing/2014/main" id="{609DC8E4-4883-C832-5876-711987079D8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30BC9322-993E-7160-0C84-6D47416E673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3871D2F2-7688-E1CD-14BC-EF5589BDBA2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FC10D404-6348-BB00-FB65-36257C5F64A3}"/>
                </a:ext>
              </a:extLst>
            </p:cNvPr>
            <p:cNvGrpSpPr/>
            <p:nvPr/>
          </p:nvGrpSpPr>
          <p:grpSpPr>
            <a:xfrm rot="16200000">
              <a:off x="548570" y="4081694"/>
              <a:ext cx="144365" cy="144462"/>
              <a:chOff x="8755774" y="1777262"/>
              <a:chExt cx="115866" cy="115944"/>
            </a:xfrm>
            <a:solidFill>
              <a:schemeClr val="bg1">
                <a:alpha val="10000"/>
              </a:schemeClr>
            </a:solidFill>
          </p:grpSpPr>
          <p:sp>
            <p:nvSpPr>
              <p:cNvPr id="1171" name="Freeform 1170">
                <a:extLst>
                  <a:ext uri="{FF2B5EF4-FFF2-40B4-BE49-F238E27FC236}">
                    <a16:creationId xmlns:a16="http://schemas.microsoft.com/office/drawing/2014/main" id="{7BBEF41D-8921-DAFE-7600-6E3E5A7457B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F52D014D-F3D2-FD74-18FD-DA229C7E894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78948647-4152-41E7-82A1-2747AB87C9D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C274574C-5804-E4D6-3FB1-A7D778FEAC7F}"/>
                </a:ext>
              </a:extLst>
            </p:cNvPr>
            <p:cNvGrpSpPr/>
            <p:nvPr/>
          </p:nvGrpSpPr>
          <p:grpSpPr>
            <a:xfrm rot="16200000">
              <a:off x="1043074" y="4081712"/>
              <a:ext cx="144365" cy="144426"/>
              <a:chOff x="8755774" y="2201975"/>
              <a:chExt cx="115866" cy="115915"/>
            </a:xfrm>
            <a:solidFill>
              <a:schemeClr val="bg1">
                <a:alpha val="10000"/>
              </a:schemeClr>
            </a:solidFill>
          </p:grpSpPr>
          <p:sp>
            <p:nvSpPr>
              <p:cNvPr id="1175" name="Freeform 1174">
                <a:extLst>
                  <a:ext uri="{FF2B5EF4-FFF2-40B4-BE49-F238E27FC236}">
                    <a16:creationId xmlns:a16="http://schemas.microsoft.com/office/drawing/2014/main" id="{E826EB33-9D40-C611-8327-BFF1D5738733}"/>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73D1924A-D250-86C9-1A38-F7C72545DCCD}"/>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288907D1-591B-ACF7-891C-32CE8D77F183}"/>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2E2F2BD4-4650-6C6E-6A80-2F2800D7219C}"/>
                </a:ext>
              </a:extLst>
            </p:cNvPr>
            <p:cNvGrpSpPr/>
            <p:nvPr/>
          </p:nvGrpSpPr>
          <p:grpSpPr>
            <a:xfrm rot="16200000">
              <a:off x="1537560" y="4081712"/>
              <a:ext cx="144365" cy="144426"/>
              <a:chOff x="8755774" y="2626688"/>
              <a:chExt cx="115866" cy="115915"/>
            </a:xfrm>
            <a:solidFill>
              <a:schemeClr val="bg1">
                <a:alpha val="10000"/>
              </a:schemeClr>
            </a:solidFill>
          </p:grpSpPr>
          <p:sp>
            <p:nvSpPr>
              <p:cNvPr id="1179" name="Freeform 1178">
                <a:extLst>
                  <a:ext uri="{FF2B5EF4-FFF2-40B4-BE49-F238E27FC236}">
                    <a16:creationId xmlns:a16="http://schemas.microsoft.com/office/drawing/2014/main" id="{926564A9-BC10-D291-5960-457ECE99B042}"/>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E3DE737D-2288-C6A3-B0C8-3B383F5C530E}"/>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11B06276-5D29-8E41-C36F-50CF4B960836}"/>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15EC8062-F886-897C-3153-F0212F04F1D8}"/>
                </a:ext>
              </a:extLst>
            </p:cNvPr>
            <p:cNvGrpSpPr/>
            <p:nvPr/>
          </p:nvGrpSpPr>
          <p:grpSpPr>
            <a:xfrm rot="16200000">
              <a:off x="2032046" y="4081712"/>
              <a:ext cx="144365" cy="144426"/>
              <a:chOff x="8755774" y="3051400"/>
              <a:chExt cx="115866" cy="115915"/>
            </a:xfrm>
            <a:solidFill>
              <a:schemeClr val="bg1">
                <a:alpha val="10000"/>
              </a:schemeClr>
            </a:solidFill>
          </p:grpSpPr>
          <p:sp>
            <p:nvSpPr>
              <p:cNvPr id="1183" name="Freeform 1182">
                <a:extLst>
                  <a:ext uri="{FF2B5EF4-FFF2-40B4-BE49-F238E27FC236}">
                    <a16:creationId xmlns:a16="http://schemas.microsoft.com/office/drawing/2014/main" id="{A6EF275B-9A31-CF91-EC13-FF948B84CD6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ECBAD1B7-9EA0-165A-59DE-90B2824C5A01}"/>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E4AB22C5-AC7F-57E0-EE0A-ED5DD3DD5056}"/>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3DB52C5F-0CBB-92C9-E793-044B4A823322}"/>
                </a:ext>
              </a:extLst>
            </p:cNvPr>
            <p:cNvGrpSpPr/>
            <p:nvPr/>
          </p:nvGrpSpPr>
          <p:grpSpPr>
            <a:xfrm rot="16200000">
              <a:off x="2526532" y="4081712"/>
              <a:ext cx="144365" cy="144426"/>
              <a:chOff x="8755774" y="3476113"/>
              <a:chExt cx="115866" cy="115915"/>
            </a:xfrm>
            <a:solidFill>
              <a:schemeClr val="bg1">
                <a:alpha val="10000"/>
              </a:schemeClr>
            </a:solidFill>
          </p:grpSpPr>
          <p:sp>
            <p:nvSpPr>
              <p:cNvPr id="1187" name="Freeform 1186">
                <a:extLst>
                  <a:ext uri="{FF2B5EF4-FFF2-40B4-BE49-F238E27FC236}">
                    <a16:creationId xmlns:a16="http://schemas.microsoft.com/office/drawing/2014/main" id="{A0A1CF77-4AB0-A459-7157-582A22E47B7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2A878AC0-6398-09A4-9F52-C736DC7FF6E4}"/>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42A22088-0375-A172-0CE8-CEC832E7679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D42856DE-9AF3-5FC3-7A7E-DC6867BB0FCF}"/>
                </a:ext>
              </a:extLst>
            </p:cNvPr>
            <p:cNvGrpSpPr/>
            <p:nvPr/>
          </p:nvGrpSpPr>
          <p:grpSpPr>
            <a:xfrm rot="16200000">
              <a:off x="3021036" y="4081694"/>
              <a:ext cx="144365" cy="144462"/>
              <a:chOff x="8755774" y="3900798"/>
              <a:chExt cx="115866" cy="115944"/>
            </a:xfrm>
            <a:solidFill>
              <a:schemeClr val="bg1">
                <a:alpha val="10000"/>
              </a:schemeClr>
            </a:solidFill>
          </p:grpSpPr>
          <p:sp>
            <p:nvSpPr>
              <p:cNvPr id="1191" name="Freeform 1190">
                <a:extLst>
                  <a:ext uri="{FF2B5EF4-FFF2-40B4-BE49-F238E27FC236}">
                    <a16:creationId xmlns:a16="http://schemas.microsoft.com/office/drawing/2014/main" id="{CA408599-EE54-525B-168E-DB9B1A360D7F}"/>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3B240D1D-2AA5-F7E0-074A-768B324F572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E388C694-1774-FEB6-3B1C-A614C88AEDA0}"/>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013F2807-7FBE-620D-B21F-B7CDA34F3576}"/>
                </a:ext>
              </a:extLst>
            </p:cNvPr>
            <p:cNvGrpSpPr/>
            <p:nvPr/>
          </p:nvGrpSpPr>
          <p:grpSpPr>
            <a:xfrm rot="16200000">
              <a:off x="3515558" y="4081694"/>
              <a:ext cx="144365" cy="144462"/>
              <a:chOff x="8755774" y="4325511"/>
              <a:chExt cx="115866" cy="115944"/>
            </a:xfrm>
            <a:solidFill>
              <a:schemeClr val="bg1">
                <a:alpha val="10000"/>
              </a:schemeClr>
            </a:solidFill>
          </p:grpSpPr>
          <p:sp>
            <p:nvSpPr>
              <p:cNvPr id="1195" name="Freeform 1194">
                <a:extLst>
                  <a:ext uri="{FF2B5EF4-FFF2-40B4-BE49-F238E27FC236}">
                    <a16:creationId xmlns:a16="http://schemas.microsoft.com/office/drawing/2014/main" id="{09FC3566-3203-65AA-A9EE-503627B2117E}"/>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09F8E751-8229-28E9-E3C9-32D16EA66DCB}"/>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0EFB76D5-8732-C362-3C9A-05B53BCA830A}"/>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4B4DDAE3-496C-131B-DABD-0FB52D04D0A6}"/>
                </a:ext>
              </a:extLst>
            </p:cNvPr>
            <p:cNvGrpSpPr/>
            <p:nvPr/>
          </p:nvGrpSpPr>
          <p:grpSpPr>
            <a:xfrm rot="16200000">
              <a:off x="4010080" y="4081694"/>
              <a:ext cx="144365" cy="144462"/>
              <a:chOff x="8755774" y="1352550"/>
              <a:chExt cx="115866" cy="115944"/>
            </a:xfrm>
            <a:solidFill>
              <a:schemeClr val="bg1">
                <a:alpha val="10000"/>
              </a:schemeClr>
            </a:solidFill>
          </p:grpSpPr>
          <p:sp>
            <p:nvSpPr>
              <p:cNvPr id="1199" name="Freeform 1198">
                <a:extLst>
                  <a:ext uri="{FF2B5EF4-FFF2-40B4-BE49-F238E27FC236}">
                    <a16:creationId xmlns:a16="http://schemas.microsoft.com/office/drawing/2014/main" id="{2219BB83-001C-A7A8-F1FD-863C99A501C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903B11E0-CA60-E998-6D49-5C68ECA04A97}"/>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BBC45178-3F3A-B891-F4CA-47013CC7876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361A4C3C-03E4-4FB1-290D-29EDDA2DBA17}"/>
                </a:ext>
              </a:extLst>
            </p:cNvPr>
            <p:cNvGrpSpPr/>
            <p:nvPr/>
          </p:nvGrpSpPr>
          <p:grpSpPr>
            <a:xfrm rot="16200000">
              <a:off x="4504602" y="4081694"/>
              <a:ext cx="144365" cy="144462"/>
              <a:chOff x="8755774" y="1777262"/>
              <a:chExt cx="115866" cy="115944"/>
            </a:xfrm>
            <a:solidFill>
              <a:schemeClr val="bg1">
                <a:alpha val="10000"/>
              </a:schemeClr>
            </a:solidFill>
          </p:grpSpPr>
          <p:sp>
            <p:nvSpPr>
              <p:cNvPr id="1203" name="Freeform 1202">
                <a:extLst>
                  <a:ext uri="{FF2B5EF4-FFF2-40B4-BE49-F238E27FC236}">
                    <a16:creationId xmlns:a16="http://schemas.microsoft.com/office/drawing/2014/main" id="{8A6CFD93-57E2-981E-DD87-398E20CE6BF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C5EBDBE6-D657-71BF-7D95-E002EB9E21D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32F125FE-036B-926E-8433-38E797DA39F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448E08AF-83D8-EAFA-17E7-3D74BFD479E2}"/>
                </a:ext>
              </a:extLst>
            </p:cNvPr>
            <p:cNvGrpSpPr/>
            <p:nvPr/>
          </p:nvGrpSpPr>
          <p:grpSpPr>
            <a:xfrm rot="16200000">
              <a:off x="4999124" y="4081694"/>
              <a:ext cx="144365" cy="144462"/>
              <a:chOff x="8755774" y="1777262"/>
              <a:chExt cx="115866" cy="115944"/>
            </a:xfrm>
            <a:solidFill>
              <a:schemeClr val="bg1">
                <a:alpha val="10000"/>
              </a:schemeClr>
            </a:solidFill>
          </p:grpSpPr>
          <p:sp>
            <p:nvSpPr>
              <p:cNvPr id="1207" name="Freeform 1206">
                <a:extLst>
                  <a:ext uri="{FF2B5EF4-FFF2-40B4-BE49-F238E27FC236}">
                    <a16:creationId xmlns:a16="http://schemas.microsoft.com/office/drawing/2014/main" id="{4862344C-4ED7-1375-AF9B-293AB9B5272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466DC8D2-9D88-58ED-0D3F-8D57F43D83D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3877722D-7274-0536-94AA-F237FFA7169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D0543A26-8075-40DE-5F0A-CF1EBBA05C26}"/>
                </a:ext>
              </a:extLst>
            </p:cNvPr>
            <p:cNvGrpSpPr/>
            <p:nvPr/>
          </p:nvGrpSpPr>
          <p:grpSpPr>
            <a:xfrm rot="16200000">
              <a:off x="5493646" y="4081694"/>
              <a:ext cx="144365" cy="144462"/>
              <a:chOff x="8755774" y="1777262"/>
              <a:chExt cx="115866" cy="115944"/>
            </a:xfrm>
            <a:solidFill>
              <a:schemeClr val="bg1">
                <a:alpha val="10000"/>
              </a:schemeClr>
            </a:solidFill>
          </p:grpSpPr>
          <p:sp>
            <p:nvSpPr>
              <p:cNvPr id="1211" name="Freeform 1210">
                <a:extLst>
                  <a:ext uri="{FF2B5EF4-FFF2-40B4-BE49-F238E27FC236}">
                    <a16:creationId xmlns:a16="http://schemas.microsoft.com/office/drawing/2014/main" id="{9BDA7109-55AE-466E-F874-DB707446671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F1EC99DF-38C4-49CA-15DA-FADEC95718F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AB0BDB70-88E0-69D6-68AD-17E45D16E0B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0CFF854D-BADD-EA0E-84D9-88385BF93610}"/>
                </a:ext>
              </a:extLst>
            </p:cNvPr>
            <p:cNvGrpSpPr/>
            <p:nvPr/>
          </p:nvGrpSpPr>
          <p:grpSpPr>
            <a:xfrm rot="16200000">
              <a:off x="5988168" y="4081694"/>
              <a:ext cx="144365" cy="144462"/>
              <a:chOff x="8755774" y="1777262"/>
              <a:chExt cx="115866" cy="115944"/>
            </a:xfrm>
            <a:solidFill>
              <a:schemeClr val="bg1">
                <a:alpha val="10000"/>
              </a:schemeClr>
            </a:solidFill>
          </p:grpSpPr>
          <p:sp>
            <p:nvSpPr>
              <p:cNvPr id="1215" name="Freeform 1214">
                <a:extLst>
                  <a:ext uri="{FF2B5EF4-FFF2-40B4-BE49-F238E27FC236}">
                    <a16:creationId xmlns:a16="http://schemas.microsoft.com/office/drawing/2014/main" id="{AFD457CB-5DF3-2747-3ACA-4A27278B911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AA619237-38FF-3B0C-F9C0-7506C4A103B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B215271D-49FA-3631-73DC-AC64885B67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E784D9C7-9813-BA09-0E8F-FB8DFC005B51}"/>
                </a:ext>
              </a:extLst>
            </p:cNvPr>
            <p:cNvGrpSpPr/>
            <p:nvPr/>
          </p:nvGrpSpPr>
          <p:grpSpPr>
            <a:xfrm rot="16200000">
              <a:off x="6482690" y="4081694"/>
              <a:ext cx="144365" cy="144462"/>
              <a:chOff x="8755774" y="1777262"/>
              <a:chExt cx="115866" cy="115944"/>
            </a:xfrm>
            <a:solidFill>
              <a:schemeClr val="bg1">
                <a:alpha val="10000"/>
              </a:schemeClr>
            </a:solidFill>
          </p:grpSpPr>
          <p:sp>
            <p:nvSpPr>
              <p:cNvPr id="1219" name="Freeform 1218">
                <a:extLst>
                  <a:ext uri="{FF2B5EF4-FFF2-40B4-BE49-F238E27FC236}">
                    <a16:creationId xmlns:a16="http://schemas.microsoft.com/office/drawing/2014/main" id="{8CBA331D-D50A-0224-5E1A-9F261309EBB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82AACAEE-14D0-9911-9DE1-2DC46AD8C34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A0E48C90-92F1-7C7C-D360-19FEE8E735A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FA610168-59B7-668A-73EF-3414271C35C8}"/>
                </a:ext>
              </a:extLst>
            </p:cNvPr>
            <p:cNvGrpSpPr/>
            <p:nvPr/>
          </p:nvGrpSpPr>
          <p:grpSpPr>
            <a:xfrm rot="16200000">
              <a:off x="6977212" y="4081694"/>
              <a:ext cx="144365" cy="144462"/>
              <a:chOff x="8755774" y="1777262"/>
              <a:chExt cx="115866" cy="115944"/>
            </a:xfrm>
            <a:solidFill>
              <a:schemeClr val="bg1">
                <a:alpha val="10000"/>
              </a:schemeClr>
            </a:solidFill>
          </p:grpSpPr>
          <p:sp>
            <p:nvSpPr>
              <p:cNvPr id="1223" name="Freeform 1222">
                <a:extLst>
                  <a:ext uri="{FF2B5EF4-FFF2-40B4-BE49-F238E27FC236}">
                    <a16:creationId xmlns:a16="http://schemas.microsoft.com/office/drawing/2014/main" id="{32D134BD-4734-4A8A-8853-D337AC6EDB6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6154BD11-313F-B8C3-8FDF-CFD191F4817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7EC6E15C-15AF-8244-F3F1-E43B0A1077E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FFEF025F-E9C5-69CD-3B0C-7B53FAEF048B}"/>
                </a:ext>
              </a:extLst>
            </p:cNvPr>
            <p:cNvGrpSpPr/>
            <p:nvPr/>
          </p:nvGrpSpPr>
          <p:grpSpPr>
            <a:xfrm rot="16200000">
              <a:off x="7471734" y="4081694"/>
              <a:ext cx="144365" cy="144462"/>
              <a:chOff x="8755774" y="1777262"/>
              <a:chExt cx="115866" cy="115944"/>
            </a:xfrm>
            <a:solidFill>
              <a:schemeClr val="bg1">
                <a:alpha val="10000"/>
              </a:schemeClr>
            </a:solidFill>
          </p:grpSpPr>
          <p:sp>
            <p:nvSpPr>
              <p:cNvPr id="1227" name="Freeform 1226">
                <a:extLst>
                  <a:ext uri="{FF2B5EF4-FFF2-40B4-BE49-F238E27FC236}">
                    <a16:creationId xmlns:a16="http://schemas.microsoft.com/office/drawing/2014/main" id="{B7979C31-6227-DAD6-FFBE-2585213C89E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1CF25296-6653-BDFB-00BB-9A71B687CF9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AF11D99B-98E5-4981-654D-62D32BF209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7BA84B37-68FA-0F54-AB74-95A0CC07C5DD}"/>
                </a:ext>
              </a:extLst>
            </p:cNvPr>
            <p:cNvGrpSpPr/>
            <p:nvPr/>
          </p:nvGrpSpPr>
          <p:grpSpPr>
            <a:xfrm rot="16200000">
              <a:off x="7966256" y="4081694"/>
              <a:ext cx="144365" cy="144462"/>
              <a:chOff x="8755774" y="1777262"/>
              <a:chExt cx="115866" cy="115944"/>
            </a:xfrm>
            <a:solidFill>
              <a:schemeClr val="bg1">
                <a:alpha val="10000"/>
              </a:schemeClr>
            </a:solidFill>
          </p:grpSpPr>
          <p:sp>
            <p:nvSpPr>
              <p:cNvPr id="1231" name="Freeform 1230">
                <a:extLst>
                  <a:ext uri="{FF2B5EF4-FFF2-40B4-BE49-F238E27FC236}">
                    <a16:creationId xmlns:a16="http://schemas.microsoft.com/office/drawing/2014/main" id="{042D1195-C31E-7F8D-175E-FEFC62A7833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894DBB97-0A63-E18F-10DF-1D73487EC6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418FEA99-1D76-FE64-C2E4-72A912C70B6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6872E5FF-C50D-A5D1-B8A4-FBE1C0AD5ED3}"/>
                </a:ext>
              </a:extLst>
            </p:cNvPr>
            <p:cNvGrpSpPr/>
            <p:nvPr/>
          </p:nvGrpSpPr>
          <p:grpSpPr>
            <a:xfrm rot="2700000">
              <a:off x="8465933" y="4081694"/>
              <a:ext cx="144365" cy="144462"/>
              <a:chOff x="8755774" y="1777262"/>
              <a:chExt cx="115866" cy="115944"/>
            </a:xfrm>
            <a:solidFill>
              <a:schemeClr val="accent2"/>
            </a:solidFill>
          </p:grpSpPr>
          <p:sp>
            <p:nvSpPr>
              <p:cNvPr id="1235" name="Freeform 1234">
                <a:extLst>
                  <a:ext uri="{FF2B5EF4-FFF2-40B4-BE49-F238E27FC236}">
                    <a16:creationId xmlns:a16="http://schemas.microsoft.com/office/drawing/2014/main" id="{498247C8-091C-1F38-8A91-FACC778CBA4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3558378A-D7FB-5198-9DDA-42CA1DCD370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FB816AD4-5248-2AA3-0892-206415BD000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0E1179B5-9836-F5B5-B6EE-FA4E91D91756}"/>
                </a:ext>
              </a:extLst>
            </p:cNvPr>
            <p:cNvGrpSpPr/>
            <p:nvPr/>
          </p:nvGrpSpPr>
          <p:grpSpPr>
            <a:xfrm rot="16200000">
              <a:off x="8955296" y="4081694"/>
              <a:ext cx="144365" cy="144462"/>
              <a:chOff x="8755774" y="1777262"/>
              <a:chExt cx="115866" cy="115944"/>
            </a:xfrm>
            <a:solidFill>
              <a:schemeClr val="bg1">
                <a:alpha val="10000"/>
              </a:schemeClr>
            </a:solidFill>
          </p:grpSpPr>
          <p:sp>
            <p:nvSpPr>
              <p:cNvPr id="1239" name="Freeform 1238">
                <a:extLst>
                  <a:ext uri="{FF2B5EF4-FFF2-40B4-BE49-F238E27FC236}">
                    <a16:creationId xmlns:a16="http://schemas.microsoft.com/office/drawing/2014/main" id="{463E9EDB-D72E-B17D-0697-5B269B8AA38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EB25D82D-E7DA-1526-4AAC-84DBC6A1658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AB8E1620-78C2-8DF6-AE5F-2949AF80E2E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4B4D2874-ECC8-98FE-40B7-E013BD16BBA4}"/>
                </a:ext>
              </a:extLst>
            </p:cNvPr>
            <p:cNvGrpSpPr/>
            <p:nvPr/>
          </p:nvGrpSpPr>
          <p:grpSpPr>
            <a:xfrm rot="16200000">
              <a:off x="54048" y="4457193"/>
              <a:ext cx="144365" cy="144462"/>
              <a:chOff x="8755774" y="1352550"/>
              <a:chExt cx="115866" cy="115944"/>
            </a:xfrm>
            <a:solidFill>
              <a:schemeClr val="bg1">
                <a:alpha val="10000"/>
              </a:schemeClr>
            </a:solidFill>
          </p:grpSpPr>
          <p:sp>
            <p:nvSpPr>
              <p:cNvPr id="1243" name="Freeform 1242">
                <a:extLst>
                  <a:ext uri="{FF2B5EF4-FFF2-40B4-BE49-F238E27FC236}">
                    <a16:creationId xmlns:a16="http://schemas.microsoft.com/office/drawing/2014/main" id="{62AC56A4-17E0-6C5D-1594-640176BBC95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6FA5E867-8F6A-F7FE-ABBE-24F794C3785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D5C843AA-9971-99E6-BBD8-B20B5C27385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246FABC1-3204-4AB0-0716-8E6C9F641559}"/>
                </a:ext>
              </a:extLst>
            </p:cNvPr>
            <p:cNvGrpSpPr/>
            <p:nvPr/>
          </p:nvGrpSpPr>
          <p:grpSpPr>
            <a:xfrm rot="16200000">
              <a:off x="548570" y="4457193"/>
              <a:ext cx="144365" cy="144462"/>
              <a:chOff x="8755774" y="1777262"/>
              <a:chExt cx="115866" cy="115944"/>
            </a:xfrm>
            <a:solidFill>
              <a:schemeClr val="bg1">
                <a:alpha val="10000"/>
              </a:schemeClr>
            </a:solidFill>
          </p:grpSpPr>
          <p:sp>
            <p:nvSpPr>
              <p:cNvPr id="1247" name="Freeform 1246">
                <a:extLst>
                  <a:ext uri="{FF2B5EF4-FFF2-40B4-BE49-F238E27FC236}">
                    <a16:creationId xmlns:a16="http://schemas.microsoft.com/office/drawing/2014/main" id="{41644C75-3175-B7E9-357C-EF535F7E154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C39831D0-DB09-0D81-7E92-F8A602F6AB0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E08DB2A4-9208-0348-FEE3-1EB2AFEB95C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4D3A0BF3-73BE-E20D-501D-76D0FC5B8BC7}"/>
                </a:ext>
              </a:extLst>
            </p:cNvPr>
            <p:cNvGrpSpPr/>
            <p:nvPr/>
          </p:nvGrpSpPr>
          <p:grpSpPr>
            <a:xfrm rot="16200000">
              <a:off x="1043074" y="4457211"/>
              <a:ext cx="144365" cy="144426"/>
              <a:chOff x="8755774" y="2201975"/>
              <a:chExt cx="115866" cy="115915"/>
            </a:xfrm>
            <a:solidFill>
              <a:schemeClr val="bg1">
                <a:alpha val="10000"/>
              </a:schemeClr>
            </a:solidFill>
          </p:grpSpPr>
          <p:sp>
            <p:nvSpPr>
              <p:cNvPr id="1251" name="Freeform 1250">
                <a:extLst>
                  <a:ext uri="{FF2B5EF4-FFF2-40B4-BE49-F238E27FC236}">
                    <a16:creationId xmlns:a16="http://schemas.microsoft.com/office/drawing/2014/main" id="{DE3AB183-722B-5DAB-A042-4AA665EB7ABE}"/>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58311031-0E42-A17E-E1D8-9538CAC44131}"/>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3BCB4D2E-47D0-EC2F-EF84-A57004E36D22}"/>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349C088C-13EC-8CAD-A0A7-F3C348E24BEE}"/>
                </a:ext>
              </a:extLst>
            </p:cNvPr>
            <p:cNvGrpSpPr/>
            <p:nvPr/>
          </p:nvGrpSpPr>
          <p:grpSpPr>
            <a:xfrm rot="16200000">
              <a:off x="1537560" y="4457211"/>
              <a:ext cx="144365" cy="144426"/>
              <a:chOff x="8755774" y="2626688"/>
              <a:chExt cx="115866" cy="115915"/>
            </a:xfrm>
            <a:solidFill>
              <a:schemeClr val="bg1">
                <a:alpha val="10000"/>
              </a:schemeClr>
            </a:solidFill>
          </p:grpSpPr>
          <p:sp>
            <p:nvSpPr>
              <p:cNvPr id="1255" name="Freeform 1254">
                <a:extLst>
                  <a:ext uri="{FF2B5EF4-FFF2-40B4-BE49-F238E27FC236}">
                    <a16:creationId xmlns:a16="http://schemas.microsoft.com/office/drawing/2014/main" id="{0668FBBD-C000-9077-3AAC-D6218C0AEBA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C256079C-736A-BEC4-6D81-0BE50B62CECB}"/>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65A5D4B4-69A4-0EC2-EA82-D4EC5EA0852C}"/>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A92E9802-EBDB-8B45-DEDC-4E43508CCE08}"/>
                </a:ext>
              </a:extLst>
            </p:cNvPr>
            <p:cNvGrpSpPr/>
            <p:nvPr/>
          </p:nvGrpSpPr>
          <p:grpSpPr>
            <a:xfrm rot="16200000">
              <a:off x="2032046" y="4457211"/>
              <a:ext cx="144365" cy="144426"/>
              <a:chOff x="8755774" y="3051400"/>
              <a:chExt cx="115866" cy="115915"/>
            </a:xfrm>
            <a:solidFill>
              <a:schemeClr val="bg1">
                <a:alpha val="10000"/>
              </a:schemeClr>
            </a:solidFill>
          </p:grpSpPr>
          <p:sp>
            <p:nvSpPr>
              <p:cNvPr id="1259" name="Freeform 1258">
                <a:extLst>
                  <a:ext uri="{FF2B5EF4-FFF2-40B4-BE49-F238E27FC236}">
                    <a16:creationId xmlns:a16="http://schemas.microsoft.com/office/drawing/2014/main" id="{5F5E585B-419D-85F8-B972-4B740C086A3F}"/>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2E207695-03B8-036E-3473-98EEEB179405}"/>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03FACDB0-7DC3-2DED-3DBD-A538C0F6166C}"/>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2D0E4902-5728-AB5B-3C06-1F105A6CA610}"/>
                </a:ext>
              </a:extLst>
            </p:cNvPr>
            <p:cNvGrpSpPr/>
            <p:nvPr/>
          </p:nvGrpSpPr>
          <p:grpSpPr>
            <a:xfrm rot="16200000">
              <a:off x="2526532" y="4457211"/>
              <a:ext cx="144365" cy="144426"/>
              <a:chOff x="8755774" y="3476113"/>
              <a:chExt cx="115866" cy="115915"/>
            </a:xfrm>
            <a:solidFill>
              <a:schemeClr val="bg1">
                <a:alpha val="10000"/>
              </a:schemeClr>
            </a:solidFill>
          </p:grpSpPr>
          <p:sp>
            <p:nvSpPr>
              <p:cNvPr id="1263" name="Freeform 1262">
                <a:extLst>
                  <a:ext uri="{FF2B5EF4-FFF2-40B4-BE49-F238E27FC236}">
                    <a16:creationId xmlns:a16="http://schemas.microsoft.com/office/drawing/2014/main" id="{EC7D341C-F466-B421-DCA9-3B202F9FBEFC}"/>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5EDD855A-4E3A-8D24-6740-F9943F51C7F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44FB82C2-C045-1C9B-5AB2-CC195B37DED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2E9A4E00-3A95-8C02-EB66-532B250FC26C}"/>
                </a:ext>
              </a:extLst>
            </p:cNvPr>
            <p:cNvGrpSpPr/>
            <p:nvPr/>
          </p:nvGrpSpPr>
          <p:grpSpPr>
            <a:xfrm rot="16200000">
              <a:off x="3021036" y="4457193"/>
              <a:ext cx="144365" cy="144462"/>
              <a:chOff x="8755774" y="3900798"/>
              <a:chExt cx="115866" cy="115944"/>
            </a:xfrm>
            <a:solidFill>
              <a:schemeClr val="bg1">
                <a:alpha val="10000"/>
              </a:schemeClr>
            </a:solidFill>
          </p:grpSpPr>
          <p:sp>
            <p:nvSpPr>
              <p:cNvPr id="1267" name="Freeform 1266">
                <a:extLst>
                  <a:ext uri="{FF2B5EF4-FFF2-40B4-BE49-F238E27FC236}">
                    <a16:creationId xmlns:a16="http://schemas.microsoft.com/office/drawing/2014/main" id="{3B835B5F-E7C0-734A-C034-29A005EA86E6}"/>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620AEDD3-90A3-7612-AB2F-930AA48ED403}"/>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EE92E6C1-3465-EE0F-F7DE-87F6EF2E8FA1}"/>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E05259A0-E4AE-3827-8D1D-C46EE99827FD}"/>
                </a:ext>
              </a:extLst>
            </p:cNvPr>
            <p:cNvGrpSpPr/>
            <p:nvPr/>
          </p:nvGrpSpPr>
          <p:grpSpPr>
            <a:xfrm rot="16200000">
              <a:off x="3515558" y="4457193"/>
              <a:ext cx="144365" cy="144462"/>
              <a:chOff x="8755774" y="4325511"/>
              <a:chExt cx="115866" cy="115944"/>
            </a:xfrm>
            <a:solidFill>
              <a:schemeClr val="bg1">
                <a:alpha val="10000"/>
              </a:schemeClr>
            </a:solidFill>
          </p:grpSpPr>
          <p:sp>
            <p:nvSpPr>
              <p:cNvPr id="1271" name="Freeform 1270">
                <a:extLst>
                  <a:ext uri="{FF2B5EF4-FFF2-40B4-BE49-F238E27FC236}">
                    <a16:creationId xmlns:a16="http://schemas.microsoft.com/office/drawing/2014/main" id="{0A3CE075-AD2E-6C1D-8946-8FBCA6816A69}"/>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B5FE8E7C-3282-A43A-3DD1-D0783AD27D31}"/>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1D34E2C9-8691-5EF0-932E-C1DCEA61F6E3}"/>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082D47B1-42A5-1360-A747-650EB73B539E}"/>
                </a:ext>
              </a:extLst>
            </p:cNvPr>
            <p:cNvGrpSpPr/>
            <p:nvPr/>
          </p:nvGrpSpPr>
          <p:grpSpPr>
            <a:xfrm rot="16200000">
              <a:off x="4010080" y="4457193"/>
              <a:ext cx="144365" cy="144462"/>
              <a:chOff x="8755774" y="1352550"/>
              <a:chExt cx="115866" cy="115944"/>
            </a:xfrm>
            <a:solidFill>
              <a:schemeClr val="bg1">
                <a:alpha val="10000"/>
              </a:schemeClr>
            </a:solidFill>
          </p:grpSpPr>
          <p:sp>
            <p:nvSpPr>
              <p:cNvPr id="1275" name="Freeform 1274">
                <a:extLst>
                  <a:ext uri="{FF2B5EF4-FFF2-40B4-BE49-F238E27FC236}">
                    <a16:creationId xmlns:a16="http://schemas.microsoft.com/office/drawing/2014/main" id="{BE87D031-21CC-D5C9-5BE9-A8DFCF26DEC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32C4C69D-1B28-1543-E56C-4C570A801A4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CB6B4BCC-A12C-6C8D-0A0A-E83918E6236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2F9B8F58-1989-9075-11E4-236D585EC03A}"/>
                </a:ext>
              </a:extLst>
            </p:cNvPr>
            <p:cNvGrpSpPr/>
            <p:nvPr/>
          </p:nvGrpSpPr>
          <p:grpSpPr>
            <a:xfrm rot="16200000">
              <a:off x="4504602" y="4457193"/>
              <a:ext cx="144365" cy="144462"/>
              <a:chOff x="8755774" y="1777262"/>
              <a:chExt cx="115866" cy="115944"/>
            </a:xfrm>
            <a:solidFill>
              <a:schemeClr val="bg1">
                <a:alpha val="10000"/>
              </a:schemeClr>
            </a:solidFill>
          </p:grpSpPr>
          <p:sp>
            <p:nvSpPr>
              <p:cNvPr id="1279" name="Freeform 1278">
                <a:extLst>
                  <a:ext uri="{FF2B5EF4-FFF2-40B4-BE49-F238E27FC236}">
                    <a16:creationId xmlns:a16="http://schemas.microsoft.com/office/drawing/2014/main" id="{4EED9ACD-73C0-3BE1-A910-7FF5A022336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E15979D0-8211-666A-78E5-7269930D5C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1244BD3A-551F-AD09-19E5-F9C2E1B9182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FD70C5F4-4774-C46B-EA61-BD8479A0D7F5}"/>
                </a:ext>
              </a:extLst>
            </p:cNvPr>
            <p:cNvGrpSpPr/>
            <p:nvPr/>
          </p:nvGrpSpPr>
          <p:grpSpPr>
            <a:xfrm rot="16200000">
              <a:off x="4999124" y="4457193"/>
              <a:ext cx="144365" cy="144462"/>
              <a:chOff x="8755774" y="1777262"/>
              <a:chExt cx="115866" cy="115944"/>
            </a:xfrm>
            <a:solidFill>
              <a:schemeClr val="bg1">
                <a:alpha val="10000"/>
              </a:schemeClr>
            </a:solidFill>
          </p:grpSpPr>
          <p:sp>
            <p:nvSpPr>
              <p:cNvPr id="1283" name="Freeform 1282">
                <a:extLst>
                  <a:ext uri="{FF2B5EF4-FFF2-40B4-BE49-F238E27FC236}">
                    <a16:creationId xmlns:a16="http://schemas.microsoft.com/office/drawing/2014/main" id="{60BE11C9-9469-2E50-2212-5F78898610D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2926CC00-FF23-8979-D08B-E17FA56D0C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D8EFC5B6-1709-36E9-1583-3F042EC6DB9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7F60FBE7-60B1-7F3C-BE6A-F3022238031B}"/>
                </a:ext>
              </a:extLst>
            </p:cNvPr>
            <p:cNvGrpSpPr/>
            <p:nvPr/>
          </p:nvGrpSpPr>
          <p:grpSpPr>
            <a:xfrm rot="16200000">
              <a:off x="5493646" y="4457193"/>
              <a:ext cx="144365" cy="144462"/>
              <a:chOff x="8755774" y="1777262"/>
              <a:chExt cx="115866" cy="115944"/>
            </a:xfrm>
            <a:solidFill>
              <a:schemeClr val="bg1">
                <a:alpha val="10000"/>
              </a:schemeClr>
            </a:solidFill>
          </p:grpSpPr>
          <p:sp>
            <p:nvSpPr>
              <p:cNvPr id="1287" name="Freeform 1286">
                <a:extLst>
                  <a:ext uri="{FF2B5EF4-FFF2-40B4-BE49-F238E27FC236}">
                    <a16:creationId xmlns:a16="http://schemas.microsoft.com/office/drawing/2014/main" id="{17918485-98E9-8F1D-341C-9C0CDDD032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BDB3AC92-2DB3-5A47-CC41-8EB456FDB2D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AC56B099-01DF-E684-8CC8-77E8990632E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8DCDDFB6-A7CE-C39E-4830-635D879B767C}"/>
                </a:ext>
              </a:extLst>
            </p:cNvPr>
            <p:cNvGrpSpPr/>
            <p:nvPr/>
          </p:nvGrpSpPr>
          <p:grpSpPr>
            <a:xfrm rot="16200000">
              <a:off x="5988168" y="4457193"/>
              <a:ext cx="144365" cy="144462"/>
              <a:chOff x="8755774" y="1777262"/>
              <a:chExt cx="115866" cy="115944"/>
            </a:xfrm>
            <a:solidFill>
              <a:schemeClr val="bg1">
                <a:alpha val="10000"/>
              </a:schemeClr>
            </a:solidFill>
          </p:grpSpPr>
          <p:sp>
            <p:nvSpPr>
              <p:cNvPr id="1291" name="Freeform 1290">
                <a:extLst>
                  <a:ext uri="{FF2B5EF4-FFF2-40B4-BE49-F238E27FC236}">
                    <a16:creationId xmlns:a16="http://schemas.microsoft.com/office/drawing/2014/main" id="{607478B9-BAB5-2C3B-20A9-82342E6CBD0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055E29CA-69F2-2281-3DD3-5D4AA49A5A1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20602B86-F567-09A7-A908-E5E0C811B82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BD9DF177-56F8-37B6-245C-2BFD070FCE2A}"/>
                </a:ext>
              </a:extLst>
            </p:cNvPr>
            <p:cNvGrpSpPr/>
            <p:nvPr/>
          </p:nvGrpSpPr>
          <p:grpSpPr>
            <a:xfrm rot="16200000">
              <a:off x="6482690" y="4457193"/>
              <a:ext cx="144365" cy="144462"/>
              <a:chOff x="8755774" y="1777262"/>
              <a:chExt cx="115866" cy="115944"/>
            </a:xfrm>
            <a:solidFill>
              <a:schemeClr val="bg1">
                <a:alpha val="10000"/>
              </a:schemeClr>
            </a:solidFill>
          </p:grpSpPr>
          <p:sp>
            <p:nvSpPr>
              <p:cNvPr id="1295" name="Freeform 1294">
                <a:extLst>
                  <a:ext uri="{FF2B5EF4-FFF2-40B4-BE49-F238E27FC236}">
                    <a16:creationId xmlns:a16="http://schemas.microsoft.com/office/drawing/2014/main" id="{0213C5C5-3608-2E11-BD25-85CE579771C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F6356332-5989-EE33-4541-053469D768D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3EABF0B3-9409-E400-9DB2-79A6895F6DD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D7E0C814-F98F-9C5F-75D8-130E3FB8F131}"/>
                </a:ext>
              </a:extLst>
            </p:cNvPr>
            <p:cNvGrpSpPr/>
            <p:nvPr/>
          </p:nvGrpSpPr>
          <p:grpSpPr>
            <a:xfrm rot="16200000">
              <a:off x="6977212" y="4457193"/>
              <a:ext cx="144365" cy="144462"/>
              <a:chOff x="8755774" y="1777262"/>
              <a:chExt cx="115866" cy="115944"/>
            </a:xfrm>
            <a:solidFill>
              <a:schemeClr val="bg1">
                <a:alpha val="10000"/>
              </a:schemeClr>
            </a:solidFill>
          </p:grpSpPr>
          <p:sp>
            <p:nvSpPr>
              <p:cNvPr id="1299" name="Freeform 1298">
                <a:extLst>
                  <a:ext uri="{FF2B5EF4-FFF2-40B4-BE49-F238E27FC236}">
                    <a16:creationId xmlns:a16="http://schemas.microsoft.com/office/drawing/2014/main" id="{A8A1DF81-CA6C-8996-F4D7-B233C765239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8E01EF42-0BE4-82E8-3D01-94327713461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0497292B-802C-FF2C-6855-ADDE4394EE1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DAA7E9FD-15B4-E55F-B529-649D05C2866D}"/>
                </a:ext>
              </a:extLst>
            </p:cNvPr>
            <p:cNvGrpSpPr/>
            <p:nvPr/>
          </p:nvGrpSpPr>
          <p:grpSpPr>
            <a:xfrm rot="16200000">
              <a:off x="7471734" y="4457193"/>
              <a:ext cx="144365" cy="144462"/>
              <a:chOff x="8755774" y="1777262"/>
              <a:chExt cx="115866" cy="115944"/>
            </a:xfrm>
            <a:solidFill>
              <a:schemeClr val="bg1">
                <a:alpha val="10000"/>
              </a:schemeClr>
            </a:solidFill>
          </p:grpSpPr>
          <p:sp>
            <p:nvSpPr>
              <p:cNvPr id="1303" name="Freeform 1302">
                <a:extLst>
                  <a:ext uri="{FF2B5EF4-FFF2-40B4-BE49-F238E27FC236}">
                    <a16:creationId xmlns:a16="http://schemas.microsoft.com/office/drawing/2014/main" id="{B2052A40-FCE7-79A6-61D8-F0A2CD6E626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74E68FA4-F191-AC14-6E3A-8BAD470C036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4A190454-B7E0-4DFC-D6B9-0942E26EA44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BD25939C-AB88-41FB-EB3F-700BB9CC3CD0}"/>
                </a:ext>
              </a:extLst>
            </p:cNvPr>
            <p:cNvGrpSpPr/>
            <p:nvPr/>
          </p:nvGrpSpPr>
          <p:grpSpPr>
            <a:xfrm rot="16200000">
              <a:off x="7966256" y="4457193"/>
              <a:ext cx="144365" cy="144462"/>
              <a:chOff x="8755774" y="1777262"/>
              <a:chExt cx="115866" cy="115944"/>
            </a:xfrm>
            <a:solidFill>
              <a:schemeClr val="bg1">
                <a:alpha val="10000"/>
              </a:schemeClr>
            </a:solidFill>
          </p:grpSpPr>
          <p:sp>
            <p:nvSpPr>
              <p:cNvPr id="1307" name="Freeform 1306">
                <a:extLst>
                  <a:ext uri="{FF2B5EF4-FFF2-40B4-BE49-F238E27FC236}">
                    <a16:creationId xmlns:a16="http://schemas.microsoft.com/office/drawing/2014/main" id="{162310D4-4AF7-F73C-1A7A-9C56BD1383C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CD81D025-4299-6466-9D73-C6BD7133F4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9BB36D04-5B56-2DB7-BDEF-52250ABF153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38D6BCF8-2BEF-B57F-2D48-512F7F2EBC0E}"/>
                </a:ext>
              </a:extLst>
            </p:cNvPr>
            <p:cNvGrpSpPr/>
            <p:nvPr/>
          </p:nvGrpSpPr>
          <p:grpSpPr>
            <a:xfrm rot="16200000">
              <a:off x="8460778" y="4457193"/>
              <a:ext cx="144365" cy="144462"/>
              <a:chOff x="8755774" y="1777262"/>
              <a:chExt cx="115866" cy="115944"/>
            </a:xfrm>
            <a:solidFill>
              <a:schemeClr val="bg1">
                <a:alpha val="10000"/>
              </a:schemeClr>
            </a:solidFill>
          </p:grpSpPr>
          <p:sp>
            <p:nvSpPr>
              <p:cNvPr id="1311" name="Freeform 1310">
                <a:extLst>
                  <a:ext uri="{FF2B5EF4-FFF2-40B4-BE49-F238E27FC236}">
                    <a16:creationId xmlns:a16="http://schemas.microsoft.com/office/drawing/2014/main" id="{78FBEF6C-C190-B643-204C-256DBD2AD18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A1E4B714-DEC8-EEA2-8271-948A236BD78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CA0C2D58-CE7C-3F81-6E9F-2B7634127B8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B03F0D13-1B26-D360-47C9-8F062245A773}"/>
                </a:ext>
              </a:extLst>
            </p:cNvPr>
            <p:cNvGrpSpPr/>
            <p:nvPr/>
          </p:nvGrpSpPr>
          <p:grpSpPr>
            <a:xfrm rot="16200000">
              <a:off x="8955296" y="4457193"/>
              <a:ext cx="144365" cy="144462"/>
              <a:chOff x="8755774" y="1777262"/>
              <a:chExt cx="115866" cy="115944"/>
            </a:xfrm>
            <a:solidFill>
              <a:schemeClr val="bg1">
                <a:alpha val="10000"/>
              </a:schemeClr>
            </a:solidFill>
          </p:grpSpPr>
          <p:sp>
            <p:nvSpPr>
              <p:cNvPr id="1315" name="Freeform 1314">
                <a:extLst>
                  <a:ext uri="{FF2B5EF4-FFF2-40B4-BE49-F238E27FC236}">
                    <a16:creationId xmlns:a16="http://schemas.microsoft.com/office/drawing/2014/main" id="{D3DC0712-DBD2-607E-7B35-BD8365A1A03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57D59CE3-7427-6709-4443-D979AF3B52F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CB46BB17-AB46-869B-05D2-2C04E1C4F85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C59DF08F-9898-4DEA-C17A-B0DD550034F8}"/>
                </a:ext>
              </a:extLst>
            </p:cNvPr>
            <p:cNvGrpSpPr/>
            <p:nvPr/>
          </p:nvGrpSpPr>
          <p:grpSpPr>
            <a:xfrm rot="16200000">
              <a:off x="54048" y="4832692"/>
              <a:ext cx="144365" cy="144462"/>
              <a:chOff x="8755774" y="1352550"/>
              <a:chExt cx="115866" cy="115944"/>
            </a:xfrm>
            <a:solidFill>
              <a:schemeClr val="bg1">
                <a:alpha val="10000"/>
              </a:schemeClr>
            </a:solidFill>
          </p:grpSpPr>
          <p:sp>
            <p:nvSpPr>
              <p:cNvPr id="1319" name="Freeform 1318">
                <a:extLst>
                  <a:ext uri="{FF2B5EF4-FFF2-40B4-BE49-F238E27FC236}">
                    <a16:creationId xmlns:a16="http://schemas.microsoft.com/office/drawing/2014/main" id="{91EDD7EF-19DB-DB3D-4139-E403B113908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69B261B6-E78D-D6C4-F3AC-F8EAAF2DE64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66EE96DA-2E40-5FD8-290D-96E151C8064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771A3F7C-D4DE-7977-132C-0ED71D544895}"/>
                </a:ext>
              </a:extLst>
            </p:cNvPr>
            <p:cNvGrpSpPr/>
            <p:nvPr/>
          </p:nvGrpSpPr>
          <p:grpSpPr>
            <a:xfrm rot="16200000">
              <a:off x="548570" y="4832692"/>
              <a:ext cx="144365" cy="144462"/>
              <a:chOff x="8755774" y="1777262"/>
              <a:chExt cx="115866" cy="115944"/>
            </a:xfrm>
            <a:solidFill>
              <a:schemeClr val="bg1">
                <a:alpha val="10000"/>
              </a:schemeClr>
            </a:solidFill>
          </p:grpSpPr>
          <p:sp>
            <p:nvSpPr>
              <p:cNvPr id="1323" name="Freeform 1322">
                <a:extLst>
                  <a:ext uri="{FF2B5EF4-FFF2-40B4-BE49-F238E27FC236}">
                    <a16:creationId xmlns:a16="http://schemas.microsoft.com/office/drawing/2014/main" id="{9591D93F-9022-723F-FDBA-19DDA5AE056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8A4F2F4E-0CA3-9A5A-68C2-0210B0E72EA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129FFDCE-4DF1-9245-0316-13185EA02B0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11A4B06C-8BBC-6378-AF41-95AA4EBD2677}"/>
                </a:ext>
              </a:extLst>
            </p:cNvPr>
            <p:cNvGrpSpPr/>
            <p:nvPr/>
          </p:nvGrpSpPr>
          <p:grpSpPr>
            <a:xfrm rot="16200000">
              <a:off x="1043074" y="4832710"/>
              <a:ext cx="144365" cy="144426"/>
              <a:chOff x="8755774" y="2201975"/>
              <a:chExt cx="115866" cy="115915"/>
            </a:xfrm>
            <a:solidFill>
              <a:schemeClr val="bg1">
                <a:alpha val="10000"/>
              </a:schemeClr>
            </a:solidFill>
          </p:grpSpPr>
          <p:sp>
            <p:nvSpPr>
              <p:cNvPr id="1327" name="Freeform 1326">
                <a:extLst>
                  <a:ext uri="{FF2B5EF4-FFF2-40B4-BE49-F238E27FC236}">
                    <a16:creationId xmlns:a16="http://schemas.microsoft.com/office/drawing/2014/main" id="{AC9247D7-A937-DD11-02E2-6527A9DF26A1}"/>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F9484837-122A-C13F-56CD-F700F021146A}"/>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37F80047-9707-BB3A-5F99-43C50A29CC0F}"/>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667BE82B-09AA-604F-3C9D-D2CC0BFC7656}"/>
                </a:ext>
              </a:extLst>
            </p:cNvPr>
            <p:cNvGrpSpPr/>
            <p:nvPr/>
          </p:nvGrpSpPr>
          <p:grpSpPr>
            <a:xfrm rot="16200000">
              <a:off x="1537560" y="4832710"/>
              <a:ext cx="144365" cy="144426"/>
              <a:chOff x="8755774" y="2626688"/>
              <a:chExt cx="115866" cy="115915"/>
            </a:xfrm>
            <a:solidFill>
              <a:schemeClr val="bg1">
                <a:alpha val="10000"/>
              </a:schemeClr>
            </a:solidFill>
          </p:grpSpPr>
          <p:sp>
            <p:nvSpPr>
              <p:cNvPr id="1331" name="Freeform 1330">
                <a:extLst>
                  <a:ext uri="{FF2B5EF4-FFF2-40B4-BE49-F238E27FC236}">
                    <a16:creationId xmlns:a16="http://schemas.microsoft.com/office/drawing/2014/main" id="{1287216F-10C9-ECE4-1687-E4F89BCC30A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9AAA25A8-9541-1045-88EB-4127D006F2F0}"/>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9087CA46-A3C5-F01D-E242-A32A8A88CE5D}"/>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93343A39-F24A-75FA-5C9C-B5ACBEB9C70A}"/>
                </a:ext>
              </a:extLst>
            </p:cNvPr>
            <p:cNvGrpSpPr/>
            <p:nvPr/>
          </p:nvGrpSpPr>
          <p:grpSpPr>
            <a:xfrm rot="16200000">
              <a:off x="2032046" y="4832710"/>
              <a:ext cx="144365" cy="144426"/>
              <a:chOff x="8755774" y="3051400"/>
              <a:chExt cx="115866" cy="115915"/>
            </a:xfrm>
            <a:solidFill>
              <a:schemeClr val="bg1">
                <a:alpha val="10000"/>
              </a:schemeClr>
            </a:solidFill>
          </p:grpSpPr>
          <p:sp>
            <p:nvSpPr>
              <p:cNvPr id="1335" name="Freeform 1334">
                <a:extLst>
                  <a:ext uri="{FF2B5EF4-FFF2-40B4-BE49-F238E27FC236}">
                    <a16:creationId xmlns:a16="http://schemas.microsoft.com/office/drawing/2014/main" id="{47AA9AB0-DE7C-909C-E6B5-73FAE8D9730D}"/>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98C8B5E8-1C46-CA8F-EA2F-12C18CB9830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59B01C8C-DF49-1C7A-C2C4-CA46674A023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3EC880ED-F164-BC1E-3F40-1FF120161BBE}"/>
                </a:ext>
              </a:extLst>
            </p:cNvPr>
            <p:cNvGrpSpPr/>
            <p:nvPr/>
          </p:nvGrpSpPr>
          <p:grpSpPr>
            <a:xfrm rot="16200000">
              <a:off x="2526532" y="4832710"/>
              <a:ext cx="144365" cy="144426"/>
              <a:chOff x="8755774" y="3476113"/>
              <a:chExt cx="115866" cy="115915"/>
            </a:xfrm>
            <a:solidFill>
              <a:schemeClr val="bg1">
                <a:alpha val="10000"/>
              </a:schemeClr>
            </a:solidFill>
          </p:grpSpPr>
          <p:sp>
            <p:nvSpPr>
              <p:cNvPr id="1339" name="Freeform 1338">
                <a:extLst>
                  <a:ext uri="{FF2B5EF4-FFF2-40B4-BE49-F238E27FC236}">
                    <a16:creationId xmlns:a16="http://schemas.microsoft.com/office/drawing/2014/main" id="{345DA33C-A07F-F8E4-F50F-40D4E65C872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4CF40C2C-8703-04E1-75BC-02D94FEC5248}"/>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E8561F22-AE5A-14D8-3C35-4F24D826EE70}"/>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8A5AB7AB-AF3C-6905-BCE6-311DF4B49289}"/>
                </a:ext>
              </a:extLst>
            </p:cNvPr>
            <p:cNvGrpSpPr/>
            <p:nvPr/>
          </p:nvGrpSpPr>
          <p:grpSpPr>
            <a:xfrm rot="16200000">
              <a:off x="3021036" y="4832692"/>
              <a:ext cx="144365" cy="144462"/>
              <a:chOff x="8755774" y="3900798"/>
              <a:chExt cx="115866" cy="115944"/>
            </a:xfrm>
            <a:solidFill>
              <a:schemeClr val="bg1">
                <a:alpha val="10000"/>
              </a:schemeClr>
            </a:solidFill>
          </p:grpSpPr>
          <p:sp>
            <p:nvSpPr>
              <p:cNvPr id="1343" name="Freeform 1342">
                <a:extLst>
                  <a:ext uri="{FF2B5EF4-FFF2-40B4-BE49-F238E27FC236}">
                    <a16:creationId xmlns:a16="http://schemas.microsoft.com/office/drawing/2014/main" id="{6DA3B6ED-85ED-F124-B1C8-AEFEEB3913D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7BD5166B-4135-7B08-3656-DD8FE7A948A4}"/>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639FC974-BF90-DE07-BF03-890E65D72E9D}"/>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E21BB56A-C37E-6FCB-3D3C-66C2E17F9672}"/>
                </a:ext>
              </a:extLst>
            </p:cNvPr>
            <p:cNvGrpSpPr/>
            <p:nvPr/>
          </p:nvGrpSpPr>
          <p:grpSpPr>
            <a:xfrm rot="16200000">
              <a:off x="3515558" y="4832692"/>
              <a:ext cx="144365" cy="144462"/>
              <a:chOff x="8755774" y="4325511"/>
              <a:chExt cx="115866" cy="115944"/>
            </a:xfrm>
            <a:solidFill>
              <a:schemeClr val="bg1">
                <a:alpha val="10000"/>
              </a:schemeClr>
            </a:solidFill>
          </p:grpSpPr>
          <p:sp>
            <p:nvSpPr>
              <p:cNvPr id="1347" name="Freeform 1346">
                <a:extLst>
                  <a:ext uri="{FF2B5EF4-FFF2-40B4-BE49-F238E27FC236}">
                    <a16:creationId xmlns:a16="http://schemas.microsoft.com/office/drawing/2014/main" id="{202F073A-A60E-BBDB-D430-54EDD20138BC}"/>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7F591643-8614-0DDF-2ADC-5C13688CE3B4}"/>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A649C64B-60F6-DEA0-D5E5-3DADE1769BFC}"/>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88C17635-D5DD-3740-A0D1-A95488C09623}"/>
                </a:ext>
              </a:extLst>
            </p:cNvPr>
            <p:cNvGrpSpPr/>
            <p:nvPr/>
          </p:nvGrpSpPr>
          <p:grpSpPr>
            <a:xfrm rot="16200000">
              <a:off x="4010080" y="4832692"/>
              <a:ext cx="144365" cy="144462"/>
              <a:chOff x="8755774" y="1352550"/>
              <a:chExt cx="115866" cy="115944"/>
            </a:xfrm>
            <a:solidFill>
              <a:schemeClr val="bg1">
                <a:alpha val="10000"/>
              </a:schemeClr>
            </a:solidFill>
          </p:grpSpPr>
          <p:sp>
            <p:nvSpPr>
              <p:cNvPr id="1351" name="Freeform 1350">
                <a:extLst>
                  <a:ext uri="{FF2B5EF4-FFF2-40B4-BE49-F238E27FC236}">
                    <a16:creationId xmlns:a16="http://schemas.microsoft.com/office/drawing/2014/main" id="{801A24ED-538E-C5FF-3084-A1DC8C9CB108}"/>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48591CD3-7E63-9B4D-C2B6-4162D0F3641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3E028C79-FB5B-FA0C-C282-164BF348E77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656389FC-12B1-57D7-193F-C1247A329DF1}"/>
                </a:ext>
              </a:extLst>
            </p:cNvPr>
            <p:cNvGrpSpPr/>
            <p:nvPr/>
          </p:nvGrpSpPr>
          <p:grpSpPr>
            <a:xfrm rot="16200000">
              <a:off x="4504602" y="4832692"/>
              <a:ext cx="144365" cy="144462"/>
              <a:chOff x="8755774" y="1777262"/>
              <a:chExt cx="115866" cy="115944"/>
            </a:xfrm>
            <a:solidFill>
              <a:schemeClr val="bg1">
                <a:alpha val="10000"/>
              </a:schemeClr>
            </a:solidFill>
          </p:grpSpPr>
          <p:sp>
            <p:nvSpPr>
              <p:cNvPr id="1355" name="Freeform 1354">
                <a:extLst>
                  <a:ext uri="{FF2B5EF4-FFF2-40B4-BE49-F238E27FC236}">
                    <a16:creationId xmlns:a16="http://schemas.microsoft.com/office/drawing/2014/main" id="{F30C35D1-FA4A-75A1-FECF-EC646C05293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10A71D9E-AA41-C9D4-0E1C-C4EBB757A36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ACEFCF84-661A-0EE9-AD3A-4A1D334B249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27C25F12-B41C-0475-664F-A207EEEFB0E5}"/>
                </a:ext>
              </a:extLst>
            </p:cNvPr>
            <p:cNvGrpSpPr/>
            <p:nvPr/>
          </p:nvGrpSpPr>
          <p:grpSpPr>
            <a:xfrm rot="16200000">
              <a:off x="4999124" y="4832692"/>
              <a:ext cx="144365" cy="144462"/>
              <a:chOff x="8755774" y="1777262"/>
              <a:chExt cx="115866" cy="115944"/>
            </a:xfrm>
            <a:solidFill>
              <a:schemeClr val="bg1">
                <a:alpha val="10000"/>
              </a:schemeClr>
            </a:solidFill>
          </p:grpSpPr>
          <p:sp>
            <p:nvSpPr>
              <p:cNvPr id="1359" name="Freeform 1358">
                <a:extLst>
                  <a:ext uri="{FF2B5EF4-FFF2-40B4-BE49-F238E27FC236}">
                    <a16:creationId xmlns:a16="http://schemas.microsoft.com/office/drawing/2014/main" id="{14896D05-F41D-A5FA-03D6-A57D8BBF98C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C364DB3F-BC93-CB7B-DABF-8B02D52D2F7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4270BE8A-CE32-08B3-5259-4348AB1E185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80037742-7810-719B-183A-ADDD9A72AE16}"/>
                </a:ext>
              </a:extLst>
            </p:cNvPr>
            <p:cNvGrpSpPr/>
            <p:nvPr/>
          </p:nvGrpSpPr>
          <p:grpSpPr>
            <a:xfrm rot="16200000">
              <a:off x="5493646" y="4832692"/>
              <a:ext cx="144365" cy="144462"/>
              <a:chOff x="8755774" y="1777262"/>
              <a:chExt cx="115866" cy="115944"/>
            </a:xfrm>
            <a:solidFill>
              <a:schemeClr val="bg1">
                <a:alpha val="10000"/>
              </a:schemeClr>
            </a:solidFill>
          </p:grpSpPr>
          <p:sp>
            <p:nvSpPr>
              <p:cNvPr id="1363" name="Freeform 1362">
                <a:extLst>
                  <a:ext uri="{FF2B5EF4-FFF2-40B4-BE49-F238E27FC236}">
                    <a16:creationId xmlns:a16="http://schemas.microsoft.com/office/drawing/2014/main" id="{FA52071C-EDCA-8925-44C9-3DB6B91AACC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AD57C4D9-F015-6228-10F2-5603E0807F9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A210FDFF-597A-52D9-25E1-6CFE1AAFD0B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399B6F56-AFAB-5224-7B75-A6D02E2F8480}"/>
                </a:ext>
              </a:extLst>
            </p:cNvPr>
            <p:cNvGrpSpPr/>
            <p:nvPr/>
          </p:nvGrpSpPr>
          <p:grpSpPr>
            <a:xfrm rot="16200000">
              <a:off x="5988168" y="4832692"/>
              <a:ext cx="144365" cy="144462"/>
              <a:chOff x="8755774" y="1777262"/>
              <a:chExt cx="115866" cy="115944"/>
            </a:xfrm>
            <a:solidFill>
              <a:schemeClr val="bg1">
                <a:alpha val="10000"/>
              </a:schemeClr>
            </a:solidFill>
          </p:grpSpPr>
          <p:sp>
            <p:nvSpPr>
              <p:cNvPr id="1367" name="Freeform 1366">
                <a:extLst>
                  <a:ext uri="{FF2B5EF4-FFF2-40B4-BE49-F238E27FC236}">
                    <a16:creationId xmlns:a16="http://schemas.microsoft.com/office/drawing/2014/main" id="{A0F518AF-893A-90A4-B1C1-2E317260700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4D135A6A-E2B7-2636-EE1E-303018AF1A4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49B41F6D-6746-3A7F-5FCB-7CBC5282432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BDA9347F-7DFC-57A2-FF8F-0B4ED0CD1289}"/>
                </a:ext>
              </a:extLst>
            </p:cNvPr>
            <p:cNvGrpSpPr/>
            <p:nvPr/>
          </p:nvGrpSpPr>
          <p:grpSpPr>
            <a:xfrm rot="16200000">
              <a:off x="6482690" y="4832692"/>
              <a:ext cx="144365" cy="144462"/>
              <a:chOff x="8755774" y="1777262"/>
              <a:chExt cx="115866" cy="115944"/>
            </a:xfrm>
            <a:solidFill>
              <a:schemeClr val="bg1">
                <a:alpha val="10000"/>
              </a:schemeClr>
            </a:solidFill>
          </p:grpSpPr>
          <p:sp>
            <p:nvSpPr>
              <p:cNvPr id="1371" name="Freeform 1370">
                <a:extLst>
                  <a:ext uri="{FF2B5EF4-FFF2-40B4-BE49-F238E27FC236}">
                    <a16:creationId xmlns:a16="http://schemas.microsoft.com/office/drawing/2014/main" id="{88995DC2-FF70-80B6-0BBE-4C500033086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EA67C09A-4358-D55C-E556-870ED3D9A2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8473B2B3-1722-BC8B-43F4-E916EB1E6B7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E3BFB3B3-876C-4D3D-D06E-860ED788B6C8}"/>
                </a:ext>
              </a:extLst>
            </p:cNvPr>
            <p:cNvGrpSpPr/>
            <p:nvPr/>
          </p:nvGrpSpPr>
          <p:grpSpPr>
            <a:xfrm rot="16200000">
              <a:off x="6977212" y="4832692"/>
              <a:ext cx="144365" cy="144462"/>
              <a:chOff x="8755774" y="1777262"/>
              <a:chExt cx="115866" cy="115944"/>
            </a:xfrm>
            <a:solidFill>
              <a:schemeClr val="bg1">
                <a:alpha val="10000"/>
              </a:schemeClr>
            </a:solidFill>
          </p:grpSpPr>
          <p:sp>
            <p:nvSpPr>
              <p:cNvPr id="1375" name="Freeform 1374">
                <a:extLst>
                  <a:ext uri="{FF2B5EF4-FFF2-40B4-BE49-F238E27FC236}">
                    <a16:creationId xmlns:a16="http://schemas.microsoft.com/office/drawing/2014/main" id="{32F236CE-18C0-B7E7-CEF6-4B28BAD4AF8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46335973-601C-FD57-4895-86833032EF4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F27124D0-8DA9-835B-99A7-D852302AD34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DF2129FB-0FBB-4983-6CDF-05ACADDB25EC}"/>
                </a:ext>
              </a:extLst>
            </p:cNvPr>
            <p:cNvGrpSpPr/>
            <p:nvPr/>
          </p:nvGrpSpPr>
          <p:grpSpPr>
            <a:xfrm rot="16200000">
              <a:off x="7471734" y="4832692"/>
              <a:ext cx="144365" cy="144462"/>
              <a:chOff x="8755774" y="1777262"/>
              <a:chExt cx="115866" cy="115944"/>
            </a:xfrm>
            <a:solidFill>
              <a:schemeClr val="bg1">
                <a:alpha val="10000"/>
              </a:schemeClr>
            </a:solidFill>
          </p:grpSpPr>
          <p:sp>
            <p:nvSpPr>
              <p:cNvPr id="1379" name="Freeform 1378">
                <a:extLst>
                  <a:ext uri="{FF2B5EF4-FFF2-40B4-BE49-F238E27FC236}">
                    <a16:creationId xmlns:a16="http://schemas.microsoft.com/office/drawing/2014/main" id="{E644312B-D60D-6E26-73C1-E2545E3A61F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5500AFF8-E3EA-5D81-2577-0FF11D0E01A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D7434A5F-A044-79AF-F2EF-7176EC2E382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C6F2BEA2-8AFC-C803-A65A-A6F93E4C1AA1}"/>
                </a:ext>
              </a:extLst>
            </p:cNvPr>
            <p:cNvGrpSpPr/>
            <p:nvPr/>
          </p:nvGrpSpPr>
          <p:grpSpPr>
            <a:xfrm rot="16200000">
              <a:off x="7966256" y="4832692"/>
              <a:ext cx="144365" cy="144462"/>
              <a:chOff x="8755774" y="1777262"/>
              <a:chExt cx="115866" cy="115944"/>
            </a:xfrm>
            <a:solidFill>
              <a:schemeClr val="bg1">
                <a:alpha val="10000"/>
              </a:schemeClr>
            </a:solidFill>
          </p:grpSpPr>
          <p:sp>
            <p:nvSpPr>
              <p:cNvPr id="1383" name="Freeform 1382">
                <a:extLst>
                  <a:ext uri="{FF2B5EF4-FFF2-40B4-BE49-F238E27FC236}">
                    <a16:creationId xmlns:a16="http://schemas.microsoft.com/office/drawing/2014/main" id="{EB8B04FB-BD0E-5203-B8B8-5F7EF322EF2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50D8D686-E8A3-84DF-8AFD-32FE3776799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9CE10687-2026-8E12-321F-795177AB9A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8F4FCDF4-BAEC-802F-778A-C38824324817}"/>
                </a:ext>
              </a:extLst>
            </p:cNvPr>
            <p:cNvGrpSpPr/>
            <p:nvPr/>
          </p:nvGrpSpPr>
          <p:grpSpPr>
            <a:xfrm rot="16200000">
              <a:off x="8460778" y="4832692"/>
              <a:ext cx="144365" cy="144462"/>
              <a:chOff x="8755774" y="1777262"/>
              <a:chExt cx="115866" cy="115944"/>
            </a:xfrm>
            <a:solidFill>
              <a:schemeClr val="bg1">
                <a:alpha val="10000"/>
              </a:schemeClr>
            </a:solidFill>
          </p:grpSpPr>
          <p:sp>
            <p:nvSpPr>
              <p:cNvPr id="1387" name="Freeform 1386">
                <a:extLst>
                  <a:ext uri="{FF2B5EF4-FFF2-40B4-BE49-F238E27FC236}">
                    <a16:creationId xmlns:a16="http://schemas.microsoft.com/office/drawing/2014/main" id="{083ADBF3-0908-B05D-9B7E-FBB656DAA7F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734F05A7-F3D7-D072-4846-FF94B3A843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1981A162-ED88-4201-1C42-FD85F32B7E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76ACE0AB-BA2A-A5DA-CCCA-7C147CDA2ACE}"/>
                </a:ext>
              </a:extLst>
            </p:cNvPr>
            <p:cNvGrpSpPr/>
            <p:nvPr/>
          </p:nvGrpSpPr>
          <p:grpSpPr>
            <a:xfrm rot="16200000">
              <a:off x="8955296" y="4832692"/>
              <a:ext cx="144365" cy="144462"/>
              <a:chOff x="8755774" y="1777262"/>
              <a:chExt cx="115866" cy="115944"/>
            </a:xfrm>
            <a:solidFill>
              <a:schemeClr val="bg1">
                <a:alpha val="10000"/>
              </a:schemeClr>
            </a:solidFill>
          </p:grpSpPr>
          <p:sp>
            <p:nvSpPr>
              <p:cNvPr id="1391" name="Freeform 1390">
                <a:extLst>
                  <a:ext uri="{FF2B5EF4-FFF2-40B4-BE49-F238E27FC236}">
                    <a16:creationId xmlns:a16="http://schemas.microsoft.com/office/drawing/2014/main" id="{75616600-B2AD-2183-AA25-65150DFA74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1DB507A2-096B-0C34-F3BC-C4AE02ADDCD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B40B04F1-A552-6E42-582A-5E1019081A4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66984C5C-7437-3005-0040-C7D2159ABC70}"/>
              </a:ext>
            </a:extLst>
          </p:cNvPr>
          <p:cNvSpPr>
            <a:spLocks noGrp="1"/>
          </p:cNvSpPr>
          <p:nvPr>
            <p:ph type="title"/>
          </p:nvPr>
        </p:nvSpPr>
        <p:spPr/>
        <p:txBody>
          <a:bodyPr/>
          <a:lstStyle/>
          <a:p>
            <a:r>
              <a:rPr lang="en-IE" dirty="0">
                <a:latin typeface="Ginka" panose="02010103030201020103" pitchFamily="50" charset="0"/>
              </a:rPr>
              <a:t>Product Design</a:t>
            </a:r>
          </a:p>
        </p:txBody>
      </p:sp>
      <p:pic>
        <p:nvPicPr>
          <p:cNvPr id="3074" name="Picture 2">
            <a:extLst>
              <a:ext uri="{FF2B5EF4-FFF2-40B4-BE49-F238E27FC236}">
                <a16:creationId xmlns:a16="http://schemas.microsoft.com/office/drawing/2014/main" id="{9CE00159-C870-CD4B-71F0-D29FA4503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225"/>
            <a:ext cx="9144000" cy="17970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yellow stars around it&#10;&#10;AI-generated content may be incorrect.">
            <a:extLst>
              <a:ext uri="{FF2B5EF4-FFF2-40B4-BE49-F238E27FC236}">
                <a16:creationId xmlns:a16="http://schemas.microsoft.com/office/drawing/2014/main" id="{736280F1-49A1-6179-5D88-8A0547C677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83559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a:extLst>
            <a:ext uri="{FF2B5EF4-FFF2-40B4-BE49-F238E27FC236}">
              <a16:creationId xmlns:a16="http://schemas.microsoft.com/office/drawing/2014/main" id="{D69F7E75-AE66-1218-5D0D-657A96AE839D}"/>
            </a:ext>
          </a:extLst>
        </p:cNvPr>
        <p:cNvGrpSpPr/>
        <p:nvPr/>
      </p:nvGrpSpPr>
      <p:grpSpPr>
        <a:xfrm>
          <a:off x="0" y="0"/>
          <a:ext cx="0" cy="0"/>
          <a:chOff x="0" y="0"/>
          <a:chExt cx="0" cy="0"/>
        </a:xfrm>
      </p:grpSpPr>
      <p:grpSp>
        <p:nvGrpSpPr>
          <p:cNvPr id="1395" name="Group 1394">
            <a:extLst>
              <a:ext uri="{FF2B5EF4-FFF2-40B4-BE49-F238E27FC236}">
                <a16:creationId xmlns:a16="http://schemas.microsoft.com/office/drawing/2014/main" id="{A4DC294B-F3B5-40C8-C8E3-555104C70290}"/>
              </a:ext>
            </a:extLst>
          </p:cNvPr>
          <p:cNvGrpSpPr/>
          <p:nvPr/>
        </p:nvGrpSpPr>
        <p:grpSpPr>
          <a:xfrm>
            <a:off x="5884668" y="2748070"/>
            <a:ext cx="3215042" cy="2229035"/>
            <a:chOff x="54000" y="1077750"/>
            <a:chExt cx="9045710" cy="3899355"/>
          </a:xfrm>
        </p:grpSpPr>
        <p:grpSp>
          <p:nvGrpSpPr>
            <p:cNvPr id="29" name="Graphic 270">
              <a:extLst>
                <a:ext uri="{FF2B5EF4-FFF2-40B4-BE49-F238E27FC236}">
                  <a16:creationId xmlns:a16="http://schemas.microsoft.com/office/drawing/2014/main" id="{998A8969-AC74-3962-3D67-C35B76E41346}"/>
                </a:ext>
              </a:extLst>
            </p:cNvPr>
            <p:cNvGrpSpPr/>
            <p:nvPr/>
          </p:nvGrpSpPr>
          <p:grpSpPr>
            <a:xfrm rot="16200000">
              <a:off x="54048" y="1077702"/>
              <a:ext cx="144365" cy="144462"/>
              <a:chOff x="8755774" y="1352550"/>
              <a:chExt cx="115866" cy="115944"/>
            </a:xfrm>
            <a:solidFill>
              <a:schemeClr val="bg1">
                <a:alpha val="10000"/>
              </a:schemeClr>
            </a:solidFill>
          </p:grpSpPr>
          <p:sp>
            <p:nvSpPr>
              <p:cNvPr id="322" name="Freeform 321">
                <a:extLst>
                  <a:ext uri="{FF2B5EF4-FFF2-40B4-BE49-F238E27FC236}">
                    <a16:creationId xmlns:a16="http://schemas.microsoft.com/office/drawing/2014/main" id="{EC765791-51A4-DC5E-F98B-6FBA2809DAF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49405FF7-F59A-44F1-7E90-3B1A69131E0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0BAD2BD3-2BF4-1C4C-22D8-649593018BF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02F149B2-D50A-8ECA-94E8-C300476BB1E2}"/>
                </a:ext>
              </a:extLst>
            </p:cNvPr>
            <p:cNvGrpSpPr/>
            <p:nvPr/>
          </p:nvGrpSpPr>
          <p:grpSpPr>
            <a:xfrm rot="16200000">
              <a:off x="548570" y="1077702"/>
              <a:ext cx="144365" cy="144462"/>
              <a:chOff x="8755774" y="1777262"/>
              <a:chExt cx="115866" cy="115944"/>
            </a:xfrm>
            <a:solidFill>
              <a:schemeClr val="bg1">
                <a:alpha val="10000"/>
              </a:schemeClr>
            </a:solidFill>
          </p:grpSpPr>
          <p:sp>
            <p:nvSpPr>
              <p:cNvPr id="298" name="Freeform 297">
                <a:extLst>
                  <a:ext uri="{FF2B5EF4-FFF2-40B4-BE49-F238E27FC236}">
                    <a16:creationId xmlns:a16="http://schemas.microsoft.com/office/drawing/2014/main" id="{5D1D25DE-6C68-9B1C-9A1A-D99358D1056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998C5A07-6589-54C4-CD6F-8067D74C75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1C41E128-A36A-B13F-FEE2-FE085CA4F4F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ED0EB323-2A77-E2C5-79D4-D22F396D37EB}"/>
                </a:ext>
              </a:extLst>
            </p:cNvPr>
            <p:cNvGrpSpPr/>
            <p:nvPr/>
          </p:nvGrpSpPr>
          <p:grpSpPr>
            <a:xfrm rot="16200000">
              <a:off x="1043074" y="1077720"/>
              <a:ext cx="144365" cy="144426"/>
              <a:chOff x="8755774" y="2201975"/>
              <a:chExt cx="115866" cy="115915"/>
            </a:xfrm>
            <a:solidFill>
              <a:schemeClr val="bg1">
                <a:alpha val="10000"/>
              </a:schemeClr>
            </a:solidFill>
          </p:grpSpPr>
          <p:sp>
            <p:nvSpPr>
              <p:cNvPr id="274" name="Freeform 273">
                <a:extLst>
                  <a:ext uri="{FF2B5EF4-FFF2-40B4-BE49-F238E27FC236}">
                    <a16:creationId xmlns:a16="http://schemas.microsoft.com/office/drawing/2014/main" id="{106FE059-5BBA-55E9-3B17-45301C45FCB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11407B63-4623-5CD2-90CB-FC4A238E45AD}"/>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7D1ADCB9-6F43-4D15-72E6-CE80CBCEF875}"/>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28EE2F81-0147-500A-5633-0490BF1884D3}"/>
                </a:ext>
              </a:extLst>
            </p:cNvPr>
            <p:cNvGrpSpPr/>
            <p:nvPr/>
          </p:nvGrpSpPr>
          <p:grpSpPr>
            <a:xfrm rot="16200000">
              <a:off x="1537560" y="1077720"/>
              <a:ext cx="144365" cy="144426"/>
              <a:chOff x="8755774" y="2626688"/>
              <a:chExt cx="115866" cy="115915"/>
            </a:xfrm>
            <a:solidFill>
              <a:schemeClr val="bg1">
                <a:alpha val="10000"/>
              </a:schemeClr>
            </a:solidFill>
          </p:grpSpPr>
          <p:sp>
            <p:nvSpPr>
              <p:cNvPr id="250" name="Freeform 249">
                <a:extLst>
                  <a:ext uri="{FF2B5EF4-FFF2-40B4-BE49-F238E27FC236}">
                    <a16:creationId xmlns:a16="http://schemas.microsoft.com/office/drawing/2014/main" id="{95567130-B095-DCEF-B468-72A21B2F030E}"/>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92D44AB2-E4D7-3599-C1A5-A3FE90A1EC99}"/>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5C346130-5C2A-F691-8040-BA92B1C7DE2A}"/>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AB4CF73C-3F6B-E138-EA75-8534C91424D2}"/>
                </a:ext>
              </a:extLst>
            </p:cNvPr>
            <p:cNvGrpSpPr/>
            <p:nvPr/>
          </p:nvGrpSpPr>
          <p:grpSpPr>
            <a:xfrm rot="16200000">
              <a:off x="2032046" y="1077720"/>
              <a:ext cx="144365" cy="144426"/>
              <a:chOff x="8755774" y="3051400"/>
              <a:chExt cx="115866" cy="115915"/>
            </a:xfrm>
            <a:solidFill>
              <a:schemeClr val="bg1">
                <a:alpha val="10000"/>
              </a:schemeClr>
            </a:solidFill>
          </p:grpSpPr>
          <p:sp>
            <p:nvSpPr>
              <p:cNvPr id="226" name="Freeform 225">
                <a:extLst>
                  <a:ext uri="{FF2B5EF4-FFF2-40B4-BE49-F238E27FC236}">
                    <a16:creationId xmlns:a16="http://schemas.microsoft.com/office/drawing/2014/main" id="{536E1BE4-4D9C-F0A9-1C95-96E1CFF634A8}"/>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AE6EABE6-8BD3-85F1-C8BD-5A1B00D0314B}"/>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6FF5A98C-5C49-DEFF-EF5E-90CFC0A67754}"/>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9907A1DF-85C9-F3C2-4950-C6D995A14455}"/>
                </a:ext>
              </a:extLst>
            </p:cNvPr>
            <p:cNvGrpSpPr/>
            <p:nvPr/>
          </p:nvGrpSpPr>
          <p:grpSpPr>
            <a:xfrm rot="16200000">
              <a:off x="2526532" y="1077720"/>
              <a:ext cx="144365" cy="144426"/>
              <a:chOff x="8755774" y="3476113"/>
              <a:chExt cx="115866" cy="115915"/>
            </a:xfrm>
            <a:solidFill>
              <a:schemeClr val="bg1">
                <a:alpha val="10000"/>
              </a:schemeClr>
            </a:solidFill>
          </p:grpSpPr>
          <p:sp>
            <p:nvSpPr>
              <p:cNvPr id="202" name="Freeform 201">
                <a:extLst>
                  <a:ext uri="{FF2B5EF4-FFF2-40B4-BE49-F238E27FC236}">
                    <a16:creationId xmlns:a16="http://schemas.microsoft.com/office/drawing/2014/main" id="{51FAB7A3-FCAB-11B6-DCE3-D407CD8AA179}"/>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831ED072-29B2-5AED-B04B-4D57DBD3AC6D}"/>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A4B4E585-9166-7D6B-1792-5B7C8C2096CC}"/>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FA8CAECF-16FD-554E-92AD-0F11715033BB}"/>
                </a:ext>
              </a:extLst>
            </p:cNvPr>
            <p:cNvGrpSpPr/>
            <p:nvPr/>
          </p:nvGrpSpPr>
          <p:grpSpPr>
            <a:xfrm rot="16200000">
              <a:off x="3021036" y="1077702"/>
              <a:ext cx="144365" cy="144462"/>
              <a:chOff x="8755774" y="3900798"/>
              <a:chExt cx="115866" cy="115944"/>
            </a:xfrm>
            <a:solidFill>
              <a:schemeClr val="bg1">
                <a:alpha val="10000"/>
              </a:schemeClr>
            </a:solidFill>
          </p:grpSpPr>
          <p:sp>
            <p:nvSpPr>
              <p:cNvPr id="178" name="Freeform 177">
                <a:extLst>
                  <a:ext uri="{FF2B5EF4-FFF2-40B4-BE49-F238E27FC236}">
                    <a16:creationId xmlns:a16="http://schemas.microsoft.com/office/drawing/2014/main" id="{664C91D8-26AF-E4DB-9BBB-12BF90AED1B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5EBE7E30-8246-939C-3F4E-9251701B572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CA513722-20F9-B028-49E2-58F82EDC408B}"/>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5AC8DA93-1DEB-5976-B37C-742BC1E41D9A}"/>
                </a:ext>
              </a:extLst>
            </p:cNvPr>
            <p:cNvGrpSpPr/>
            <p:nvPr/>
          </p:nvGrpSpPr>
          <p:grpSpPr>
            <a:xfrm rot="16200000">
              <a:off x="3515558" y="1077702"/>
              <a:ext cx="144365" cy="144462"/>
              <a:chOff x="8755774" y="4325511"/>
              <a:chExt cx="115866" cy="115944"/>
            </a:xfrm>
            <a:solidFill>
              <a:schemeClr val="bg1">
                <a:alpha val="10000"/>
              </a:schemeClr>
            </a:solidFill>
          </p:grpSpPr>
          <p:sp>
            <p:nvSpPr>
              <p:cNvPr id="154" name="Freeform 153">
                <a:extLst>
                  <a:ext uri="{FF2B5EF4-FFF2-40B4-BE49-F238E27FC236}">
                    <a16:creationId xmlns:a16="http://schemas.microsoft.com/office/drawing/2014/main" id="{B24CFD01-04F2-C6DF-01BA-F06316C36DC1}"/>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9B92BA97-57B8-778F-4A29-467A1C29CD3E}"/>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BBFDD024-4CE1-E01D-FA28-465F7702EFF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57FD8F00-4CEA-49E5-E743-AABED69A2F29}"/>
                </a:ext>
              </a:extLst>
            </p:cNvPr>
            <p:cNvGrpSpPr/>
            <p:nvPr/>
          </p:nvGrpSpPr>
          <p:grpSpPr>
            <a:xfrm rot="16200000">
              <a:off x="4010080" y="1077702"/>
              <a:ext cx="144365" cy="144462"/>
              <a:chOff x="8755774" y="1352550"/>
              <a:chExt cx="115866" cy="115944"/>
            </a:xfrm>
            <a:solidFill>
              <a:schemeClr val="bg1">
                <a:alpha val="10000"/>
              </a:schemeClr>
            </a:solidFill>
          </p:grpSpPr>
          <p:sp>
            <p:nvSpPr>
              <p:cNvPr id="130" name="Freeform 129">
                <a:extLst>
                  <a:ext uri="{FF2B5EF4-FFF2-40B4-BE49-F238E27FC236}">
                    <a16:creationId xmlns:a16="http://schemas.microsoft.com/office/drawing/2014/main" id="{BB2ECC02-719F-95A8-0BBD-7FBB323C64C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14B13ECC-3269-CE61-E869-31C2F026B1C4}"/>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5D531A8F-2B45-63ED-D8EB-8EDA55D8C24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F0D684A0-9179-C241-6F07-881500DDD2D4}"/>
                </a:ext>
              </a:extLst>
            </p:cNvPr>
            <p:cNvGrpSpPr/>
            <p:nvPr/>
          </p:nvGrpSpPr>
          <p:grpSpPr>
            <a:xfrm rot="16200000">
              <a:off x="4504602" y="1077702"/>
              <a:ext cx="144365" cy="144462"/>
              <a:chOff x="8755774" y="1777262"/>
              <a:chExt cx="115866" cy="115944"/>
            </a:xfrm>
            <a:solidFill>
              <a:schemeClr val="bg1">
                <a:alpha val="10000"/>
              </a:schemeClr>
            </a:solidFill>
          </p:grpSpPr>
          <p:sp>
            <p:nvSpPr>
              <p:cNvPr id="103" name="Freeform 102">
                <a:extLst>
                  <a:ext uri="{FF2B5EF4-FFF2-40B4-BE49-F238E27FC236}">
                    <a16:creationId xmlns:a16="http://schemas.microsoft.com/office/drawing/2014/main" id="{57A1AF07-D603-C01B-3302-409625C1B75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89C9C780-CEEA-C65C-1074-EF6F9CEF22C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AF0A6494-872A-3FEE-3868-1C874ECD160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79A58D96-A2CB-4FCE-177C-8E95639CB9E5}"/>
                </a:ext>
              </a:extLst>
            </p:cNvPr>
            <p:cNvGrpSpPr/>
            <p:nvPr/>
          </p:nvGrpSpPr>
          <p:grpSpPr>
            <a:xfrm rot="16200000">
              <a:off x="4999124" y="1077702"/>
              <a:ext cx="144365" cy="144462"/>
              <a:chOff x="8755774" y="1777262"/>
              <a:chExt cx="115866" cy="115944"/>
            </a:xfrm>
            <a:solidFill>
              <a:schemeClr val="bg1">
                <a:alpha val="10000"/>
              </a:schemeClr>
            </a:solidFill>
          </p:grpSpPr>
          <p:sp>
            <p:nvSpPr>
              <p:cNvPr id="375" name="Freeform 374">
                <a:extLst>
                  <a:ext uri="{FF2B5EF4-FFF2-40B4-BE49-F238E27FC236}">
                    <a16:creationId xmlns:a16="http://schemas.microsoft.com/office/drawing/2014/main" id="{CE42B050-9695-933D-F22F-C5E00E77F3B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DF856256-0B48-E7BC-EFE7-1205252849E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D50E5607-8FD8-BDCF-C924-8C507F5510F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4B408B8E-EFA0-34F4-C8D1-80D8EF0B2FF6}"/>
                </a:ext>
              </a:extLst>
            </p:cNvPr>
            <p:cNvGrpSpPr/>
            <p:nvPr/>
          </p:nvGrpSpPr>
          <p:grpSpPr>
            <a:xfrm rot="16200000">
              <a:off x="5493646" y="1077702"/>
              <a:ext cx="144365" cy="144462"/>
              <a:chOff x="8755774" y="1777262"/>
              <a:chExt cx="115866" cy="115944"/>
            </a:xfrm>
            <a:solidFill>
              <a:schemeClr val="bg1">
                <a:alpha val="10000"/>
              </a:schemeClr>
            </a:solidFill>
          </p:grpSpPr>
          <p:sp>
            <p:nvSpPr>
              <p:cNvPr id="407" name="Freeform 406">
                <a:extLst>
                  <a:ext uri="{FF2B5EF4-FFF2-40B4-BE49-F238E27FC236}">
                    <a16:creationId xmlns:a16="http://schemas.microsoft.com/office/drawing/2014/main" id="{3D70E7EC-1BA1-1DC3-1A0B-0A49B2C0A7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FF4A2DE4-E83C-82CB-CA20-BB1BD1968E1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84F67132-4531-13E6-9F48-5B0604C26DF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FE7D45C4-F230-C0E5-28E5-5DB1FE1D1735}"/>
                </a:ext>
              </a:extLst>
            </p:cNvPr>
            <p:cNvGrpSpPr/>
            <p:nvPr/>
          </p:nvGrpSpPr>
          <p:grpSpPr>
            <a:xfrm rot="16200000">
              <a:off x="5988168" y="1077702"/>
              <a:ext cx="144365" cy="144462"/>
              <a:chOff x="8755774" y="1777262"/>
              <a:chExt cx="115866" cy="115944"/>
            </a:xfrm>
            <a:solidFill>
              <a:schemeClr val="bg1">
                <a:alpha val="10000"/>
              </a:schemeClr>
            </a:solidFill>
          </p:grpSpPr>
          <p:sp>
            <p:nvSpPr>
              <p:cNvPr id="439" name="Freeform 438">
                <a:extLst>
                  <a:ext uri="{FF2B5EF4-FFF2-40B4-BE49-F238E27FC236}">
                    <a16:creationId xmlns:a16="http://schemas.microsoft.com/office/drawing/2014/main" id="{CABFF9EF-DE63-20D5-8E40-497E1A9CCE4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E24EE59C-3719-E419-65A2-65D6CD6F1B5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5D27BA14-A490-8289-3A62-F0352DA5D9E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608C63E4-8CBE-BC7C-DAFC-D34923A17D90}"/>
                </a:ext>
              </a:extLst>
            </p:cNvPr>
            <p:cNvGrpSpPr/>
            <p:nvPr/>
          </p:nvGrpSpPr>
          <p:grpSpPr>
            <a:xfrm rot="16200000">
              <a:off x="6482690" y="1077702"/>
              <a:ext cx="144365" cy="144462"/>
              <a:chOff x="8755774" y="1777262"/>
              <a:chExt cx="115866" cy="115944"/>
            </a:xfrm>
            <a:solidFill>
              <a:schemeClr val="bg1">
                <a:alpha val="10000"/>
              </a:schemeClr>
            </a:solidFill>
          </p:grpSpPr>
          <p:sp>
            <p:nvSpPr>
              <p:cNvPr id="471" name="Freeform 470">
                <a:extLst>
                  <a:ext uri="{FF2B5EF4-FFF2-40B4-BE49-F238E27FC236}">
                    <a16:creationId xmlns:a16="http://schemas.microsoft.com/office/drawing/2014/main" id="{E2091A22-030C-92A8-569B-7166D8A6A63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997FA6C7-3A78-C182-1BAF-7E7FBAA4A28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80D1380E-0B72-10A8-A0C9-6C82780FD41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7E82E1D9-8391-FDCE-D175-17F8D77A60CC}"/>
                </a:ext>
              </a:extLst>
            </p:cNvPr>
            <p:cNvGrpSpPr/>
            <p:nvPr/>
          </p:nvGrpSpPr>
          <p:grpSpPr>
            <a:xfrm rot="16200000">
              <a:off x="6977212" y="1077702"/>
              <a:ext cx="144365" cy="144462"/>
              <a:chOff x="8755774" y="1777262"/>
              <a:chExt cx="115866" cy="115944"/>
            </a:xfrm>
            <a:solidFill>
              <a:schemeClr val="bg1">
                <a:alpha val="10000"/>
              </a:schemeClr>
            </a:solidFill>
          </p:grpSpPr>
          <p:sp>
            <p:nvSpPr>
              <p:cNvPr id="503" name="Freeform 502">
                <a:extLst>
                  <a:ext uri="{FF2B5EF4-FFF2-40B4-BE49-F238E27FC236}">
                    <a16:creationId xmlns:a16="http://schemas.microsoft.com/office/drawing/2014/main" id="{5C197059-E0BF-8757-2B49-4700D423D94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61DC77DB-EF7D-4483-DBE7-F86AED17D0B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516C977D-67A0-B3EE-EAD1-075CC10DBBC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52526CE9-B261-DDF6-139F-EF6B1E4B50CF}"/>
                </a:ext>
              </a:extLst>
            </p:cNvPr>
            <p:cNvGrpSpPr/>
            <p:nvPr/>
          </p:nvGrpSpPr>
          <p:grpSpPr>
            <a:xfrm rot="16200000">
              <a:off x="7471734" y="1077702"/>
              <a:ext cx="144365" cy="144462"/>
              <a:chOff x="8755774" y="1777262"/>
              <a:chExt cx="115866" cy="115944"/>
            </a:xfrm>
            <a:solidFill>
              <a:schemeClr val="bg1">
                <a:alpha val="10000"/>
              </a:schemeClr>
            </a:solidFill>
          </p:grpSpPr>
          <p:sp>
            <p:nvSpPr>
              <p:cNvPr id="535" name="Freeform 534">
                <a:extLst>
                  <a:ext uri="{FF2B5EF4-FFF2-40B4-BE49-F238E27FC236}">
                    <a16:creationId xmlns:a16="http://schemas.microsoft.com/office/drawing/2014/main" id="{1D93955C-A1C3-F557-2A87-3C51E9D9FDD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7F2DCF9F-74F3-3372-7A10-8E42326AF92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2D4855ED-148C-832A-D194-3676E0B5634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8B19E73B-151F-731C-4F87-1CA12A2B6133}"/>
                </a:ext>
              </a:extLst>
            </p:cNvPr>
            <p:cNvGrpSpPr/>
            <p:nvPr/>
          </p:nvGrpSpPr>
          <p:grpSpPr>
            <a:xfrm rot="16200000">
              <a:off x="7966256" y="1077702"/>
              <a:ext cx="144365" cy="144462"/>
              <a:chOff x="8755774" y="1777262"/>
              <a:chExt cx="115866" cy="115944"/>
            </a:xfrm>
            <a:solidFill>
              <a:schemeClr val="bg1">
                <a:alpha val="10000"/>
              </a:schemeClr>
            </a:solidFill>
          </p:grpSpPr>
          <p:sp>
            <p:nvSpPr>
              <p:cNvPr id="567" name="Freeform 566">
                <a:extLst>
                  <a:ext uri="{FF2B5EF4-FFF2-40B4-BE49-F238E27FC236}">
                    <a16:creationId xmlns:a16="http://schemas.microsoft.com/office/drawing/2014/main" id="{5CEAD3BC-BF12-AD29-CC90-65EE852CC8C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0F34338C-F05E-D387-C27B-4C677F21DD8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0A73683B-B3DF-095B-CC37-9F83F2EA290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4E1D91B9-3EF0-8154-FE10-DDC0015C2DEA}"/>
                </a:ext>
              </a:extLst>
            </p:cNvPr>
            <p:cNvGrpSpPr/>
            <p:nvPr/>
          </p:nvGrpSpPr>
          <p:grpSpPr>
            <a:xfrm rot="16200000">
              <a:off x="8460778" y="1077702"/>
              <a:ext cx="144365" cy="144462"/>
              <a:chOff x="8755774" y="1777262"/>
              <a:chExt cx="115866" cy="115944"/>
            </a:xfrm>
            <a:solidFill>
              <a:schemeClr val="bg1">
                <a:alpha val="10000"/>
              </a:schemeClr>
            </a:solidFill>
          </p:grpSpPr>
          <p:sp>
            <p:nvSpPr>
              <p:cNvPr id="599" name="Freeform 598">
                <a:extLst>
                  <a:ext uri="{FF2B5EF4-FFF2-40B4-BE49-F238E27FC236}">
                    <a16:creationId xmlns:a16="http://schemas.microsoft.com/office/drawing/2014/main" id="{EBEFCB2D-BCB1-1273-D159-718694A75D5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A277620D-CA8C-D2F0-ED02-1908D9272B8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81368E91-85A3-9560-9D5E-9819B415F96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D6BE3985-736E-C0EE-8B4E-054F12C9839A}"/>
                </a:ext>
              </a:extLst>
            </p:cNvPr>
            <p:cNvGrpSpPr/>
            <p:nvPr/>
          </p:nvGrpSpPr>
          <p:grpSpPr>
            <a:xfrm rot="16200000">
              <a:off x="8955296" y="1077702"/>
              <a:ext cx="144365" cy="144462"/>
              <a:chOff x="8755774" y="1777262"/>
              <a:chExt cx="115866" cy="115944"/>
            </a:xfrm>
            <a:solidFill>
              <a:schemeClr val="bg1">
                <a:alpha val="10000"/>
              </a:schemeClr>
            </a:solidFill>
          </p:grpSpPr>
          <p:sp>
            <p:nvSpPr>
              <p:cNvPr id="631" name="Freeform 630">
                <a:extLst>
                  <a:ext uri="{FF2B5EF4-FFF2-40B4-BE49-F238E27FC236}">
                    <a16:creationId xmlns:a16="http://schemas.microsoft.com/office/drawing/2014/main" id="{8985E85F-6B11-3735-FE85-9636EBB8924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75C0C1D7-E36F-A1DB-5462-8BFF167E1D5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A98CD55C-A7FC-AA70-8307-524685133DE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46CC5674-6745-C812-C8F0-5C7563C93AFA}"/>
                </a:ext>
              </a:extLst>
            </p:cNvPr>
            <p:cNvGrpSpPr/>
            <p:nvPr/>
          </p:nvGrpSpPr>
          <p:grpSpPr>
            <a:xfrm rot="16200000">
              <a:off x="54048" y="1453201"/>
              <a:ext cx="144365" cy="144462"/>
              <a:chOff x="8755774" y="1352550"/>
              <a:chExt cx="115866" cy="115944"/>
            </a:xfrm>
            <a:solidFill>
              <a:schemeClr val="bg1">
                <a:alpha val="10000"/>
              </a:schemeClr>
            </a:solidFill>
          </p:grpSpPr>
          <p:sp>
            <p:nvSpPr>
              <p:cNvPr id="635" name="Freeform 634">
                <a:extLst>
                  <a:ext uri="{FF2B5EF4-FFF2-40B4-BE49-F238E27FC236}">
                    <a16:creationId xmlns:a16="http://schemas.microsoft.com/office/drawing/2014/main" id="{43146387-932A-00D6-41D0-FFDE815474E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A845A636-97BD-6BB9-36B9-04A7F9DEBB6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DF96B7B3-F602-CE6C-6781-1AB90624DB8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F107A2BF-1B47-8FE6-B706-B7271199D550}"/>
                </a:ext>
              </a:extLst>
            </p:cNvPr>
            <p:cNvGrpSpPr/>
            <p:nvPr/>
          </p:nvGrpSpPr>
          <p:grpSpPr>
            <a:xfrm rot="16200000">
              <a:off x="548570" y="1453201"/>
              <a:ext cx="144365" cy="144462"/>
              <a:chOff x="8755774" y="1777262"/>
              <a:chExt cx="115866" cy="115944"/>
            </a:xfrm>
            <a:solidFill>
              <a:schemeClr val="bg1">
                <a:alpha val="10000"/>
              </a:schemeClr>
            </a:solidFill>
          </p:grpSpPr>
          <p:sp>
            <p:nvSpPr>
              <p:cNvPr id="639" name="Freeform 638">
                <a:extLst>
                  <a:ext uri="{FF2B5EF4-FFF2-40B4-BE49-F238E27FC236}">
                    <a16:creationId xmlns:a16="http://schemas.microsoft.com/office/drawing/2014/main" id="{A1E6EC96-B56A-3DB6-B8CE-FB4B6CD8EEE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4B9C972F-4E1D-8A21-A283-32AAB126802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19AB7360-DB56-2DAE-BA27-8E8DD0F882B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EA70557F-98FA-6EA6-8A4C-60021B78E19F}"/>
                </a:ext>
              </a:extLst>
            </p:cNvPr>
            <p:cNvGrpSpPr/>
            <p:nvPr/>
          </p:nvGrpSpPr>
          <p:grpSpPr>
            <a:xfrm rot="16200000">
              <a:off x="1043074" y="1453219"/>
              <a:ext cx="144365" cy="144426"/>
              <a:chOff x="8755774" y="2201975"/>
              <a:chExt cx="115866" cy="115915"/>
            </a:xfrm>
            <a:solidFill>
              <a:schemeClr val="bg1">
                <a:alpha val="10000"/>
              </a:schemeClr>
            </a:solidFill>
          </p:grpSpPr>
          <p:sp>
            <p:nvSpPr>
              <p:cNvPr id="643" name="Freeform 642">
                <a:extLst>
                  <a:ext uri="{FF2B5EF4-FFF2-40B4-BE49-F238E27FC236}">
                    <a16:creationId xmlns:a16="http://schemas.microsoft.com/office/drawing/2014/main" id="{A222127C-0720-E45B-53A8-9952A50E7762}"/>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39DAE33E-1307-A855-3829-56CB94D361AF}"/>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14B9854C-984D-1004-8C0D-D6C1FF2A03F3}"/>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4C85C3FA-4A72-5CBF-44D1-0A571D5D8F1A}"/>
                </a:ext>
              </a:extLst>
            </p:cNvPr>
            <p:cNvGrpSpPr/>
            <p:nvPr/>
          </p:nvGrpSpPr>
          <p:grpSpPr>
            <a:xfrm rot="16200000">
              <a:off x="1537560" y="1453219"/>
              <a:ext cx="144365" cy="144426"/>
              <a:chOff x="8755774" y="2626688"/>
              <a:chExt cx="115866" cy="115915"/>
            </a:xfrm>
            <a:solidFill>
              <a:schemeClr val="bg1">
                <a:alpha val="10000"/>
              </a:schemeClr>
            </a:solidFill>
          </p:grpSpPr>
          <p:sp>
            <p:nvSpPr>
              <p:cNvPr id="647" name="Freeform 646">
                <a:extLst>
                  <a:ext uri="{FF2B5EF4-FFF2-40B4-BE49-F238E27FC236}">
                    <a16:creationId xmlns:a16="http://schemas.microsoft.com/office/drawing/2014/main" id="{9B7B1A24-8960-BDF4-218C-BE15E3F8184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37F3EF2E-169C-932C-81FA-8268E7CAF2E3}"/>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973ACC97-6F1B-B959-FCCD-067168A53FD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06023D28-6BF9-8AAD-17FE-143360796314}"/>
                </a:ext>
              </a:extLst>
            </p:cNvPr>
            <p:cNvGrpSpPr/>
            <p:nvPr/>
          </p:nvGrpSpPr>
          <p:grpSpPr>
            <a:xfrm rot="16200000">
              <a:off x="2032046" y="1453219"/>
              <a:ext cx="144365" cy="144426"/>
              <a:chOff x="8755774" y="3051400"/>
              <a:chExt cx="115866" cy="115915"/>
            </a:xfrm>
            <a:solidFill>
              <a:schemeClr val="bg1">
                <a:alpha val="10000"/>
              </a:schemeClr>
            </a:solidFill>
          </p:grpSpPr>
          <p:sp>
            <p:nvSpPr>
              <p:cNvPr id="651" name="Freeform 650">
                <a:extLst>
                  <a:ext uri="{FF2B5EF4-FFF2-40B4-BE49-F238E27FC236}">
                    <a16:creationId xmlns:a16="http://schemas.microsoft.com/office/drawing/2014/main" id="{0BBDD003-842B-2E1F-C9A4-49A4ECFB96C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4BEAD9B1-9CF8-3955-CC0A-928968AD55D7}"/>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1F1A1E3B-3494-0A0C-1E8E-BCD9E46AA28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0D3039E0-8006-7A0F-6B2F-07EA21921D58}"/>
                </a:ext>
              </a:extLst>
            </p:cNvPr>
            <p:cNvGrpSpPr/>
            <p:nvPr/>
          </p:nvGrpSpPr>
          <p:grpSpPr>
            <a:xfrm rot="16200000">
              <a:off x="2526532" y="1453219"/>
              <a:ext cx="144365" cy="144426"/>
              <a:chOff x="8755774" y="3476113"/>
              <a:chExt cx="115866" cy="115915"/>
            </a:xfrm>
            <a:solidFill>
              <a:schemeClr val="bg1">
                <a:alpha val="10000"/>
              </a:schemeClr>
            </a:solidFill>
          </p:grpSpPr>
          <p:sp>
            <p:nvSpPr>
              <p:cNvPr id="655" name="Freeform 654">
                <a:extLst>
                  <a:ext uri="{FF2B5EF4-FFF2-40B4-BE49-F238E27FC236}">
                    <a16:creationId xmlns:a16="http://schemas.microsoft.com/office/drawing/2014/main" id="{4874A0C7-8D19-A3E6-154E-7CAD3AF92CDE}"/>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839E89AD-C93B-33F7-D87F-23D43DD05433}"/>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BE40A9A0-B0D3-F50D-8963-43A7E83AFD6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AA7A230E-016A-6290-4778-25C7C47875FE}"/>
                </a:ext>
              </a:extLst>
            </p:cNvPr>
            <p:cNvGrpSpPr/>
            <p:nvPr/>
          </p:nvGrpSpPr>
          <p:grpSpPr>
            <a:xfrm rot="16200000">
              <a:off x="3021036" y="1453201"/>
              <a:ext cx="144365" cy="144462"/>
              <a:chOff x="8755774" y="3900798"/>
              <a:chExt cx="115866" cy="115944"/>
            </a:xfrm>
            <a:solidFill>
              <a:schemeClr val="bg1">
                <a:alpha val="10000"/>
              </a:schemeClr>
            </a:solidFill>
          </p:grpSpPr>
          <p:sp>
            <p:nvSpPr>
              <p:cNvPr id="659" name="Freeform 658">
                <a:extLst>
                  <a:ext uri="{FF2B5EF4-FFF2-40B4-BE49-F238E27FC236}">
                    <a16:creationId xmlns:a16="http://schemas.microsoft.com/office/drawing/2014/main" id="{C71EC89D-908A-454E-7F85-25A7FB3765CC}"/>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49665FF9-EC72-7331-54E7-BC5EC47B22E9}"/>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03CF9E18-1EAB-0F2C-7758-14014E6F2958}"/>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739F2B7A-A82F-79AC-8D5A-B4471BA80305}"/>
                </a:ext>
              </a:extLst>
            </p:cNvPr>
            <p:cNvGrpSpPr/>
            <p:nvPr/>
          </p:nvGrpSpPr>
          <p:grpSpPr>
            <a:xfrm rot="16200000">
              <a:off x="3515558" y="1453201"/>
              <a:ext cx="144365" cy="144462"/>
              <a:chOff x="8755774" y="4325511"/>
              <a:chExt cx="115866" cy="115944"/>
            </a:xfrm>
            <a:solidFill>
              <a:schemeClr val="bg1">
                <a:alpha val="10000"/>
              </a:schemeClr>
            </a:solidFill>
          </p:grpSpPr>
          <p:sp>
            <p:nvSpPr>
              <p:cNvPr id="663" name="Freeform 662">
                <a:extLst>
                  <a:ext uri="{FF2B5EF4-FFF2-40B4-BE49-F238E27FC236}">
                    <a16:creationId xmlns:a16="http://schemas.microsoft.com/office/drawing/2014/main" id="{0DE41046-1536-4345-015D-4A2DF5FC60F2}"/>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0AAB27B5-6298-A731-38B9-7A10EC41F49E}"/>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9F5C19A8-6B36-1007-DD20-DFD96E02657D}"/>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1B034BBC-47E0-7D67-4958-D0876B11FE22}"/>
                </a:ext>
              </a:extLst>
            </p:cNvPr>
            <p:cNvGrpSpPr/>
            <p:nvPr/>
          </p:nvGrpSpPr>
          <p:grpSpPr>
            <a:xfrm rot="16200000">
              <a:off x="4010080" y="1453201"/>
              <a:ext cx="144365" cy="144462"/>
              <a:chOff x="8755774" y="1352550"/>
              <a:chExt cx="115866" cy="115944"/>
            </a:xfrm>
            <a:solidFill>
              <a:schemeClr val="bg1">
                <a:alpha val="10000"/>
              </a:schemeClr>
            </a:solidFill>
          </p:grpSpPr>
          <p:sp>
            <p:nvSpPr>
              <p:cNvPr id="667" name="Freeform 666">
                <a:extLst>
                  <a:ext uri="{FF2B5EF4-FFF2-40B4-BE49-F238E27FC236}">
                    <a16:creationId xmlns:a16="http://schemas.microsoft.com/office/drawing/2014/main" id="{71C85E53-D47B-994B-11D3-67AF7CAEAA5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F221DF29-3786-8241-DDEB-C187BA9CB1C9}"/>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8FB681F4-CA8B-483D-378D-B505487D80E3}"/>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C6C3DD72-38BF-962C-6F35-D2028CB41834}"/>
                </a:ext>
              </a:extLst>
            </p:cNvPr>
            <p:cNvGrpSpPr/>
            <p:nvPr/>
          </p:nvGrpSpPr>
          <p:grpSpPr>
            <a:xfrm rot="16200000">
              <a:off x="4504602" y="1453201"/>
              <a:ext cx="144365" cy="144462"/>
              <a:chOff x="8755774" y="1777262"/>
              <a:chExt cx="115866" cy="115944"/>
            </a:xfrm>
            <a:solidFill>
              <a:schemeClr val="bg1">
                <a:alpha val="10000"/>
              </a:schemeClr>
            </a:solidFill>
          </p:grpSpPr>
          <p:sp>
            <p:nvSpPr>
              <p:cNvPr id="671" name="Freeform 670">
                <a:extLst>
                  <a:ext uri="{FF2B5EF4-FFF2-40B4-BE49-F238E27FC236}">
                    <a16:creationId xmlns:a16="http://schemas.microsoft.com/office/drawing/2014/main" id="{150347CF-6EC6-B8DC-EC23-CA9977FCC10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A7A3DAA3-BBAD-EB12-0C9E-CFF54A001E0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B016F3F0-85B2-1931-9E96-72ACD9F8B20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7602977A-2574-BCB9-3C9B-59B6F4FAC3D1}"/>
                </a:ext>
              </a:extLst>
            </p:cNvPr>
            <p:cNvGrpSpPr/>
            <p:nvPr/>
          </p:nvGrpSpPr>
          <p:grpSpPr>
            <a:xfrm rot="16200000">
              <a:off x="4999124" y="1453201"/>
              <a:ext cx="144365" cy="144462"/>
              <a:chOff x="8755774" y="1777262"/>
              <a:chExt cx="115866" cy="115944"/>
            </a:xfrm>
            <a:solidFill>
              <a:schemeClr val="bg1">
                <a:alpha val="10000"/>
              </a:schemeClr>
            </a:solidFill>
          </p:grpSpPr>
          <p:sp>
            <p:nvSpPr>
              <p:cNvPr id="675" name="Freeform 674">
                <a:extLst>
                  <a:ext uri="{FF2B5EF4-FFF2-40B4-BE49-F238E27FC236}">
                    <a16:creationId xmlns:a16="http://schemas.microsoft.com/office/drawing/2014/main" id="{9D107EA4-18D8-8CCC-A643-AFD33E50EA6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13AB5E40-669A-02D3-0821-77DF34AE28D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0012717F-B27A-22E9-0508-EC97E76B719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3067EC80-18AF-E3A7-167A-180C88FED8F4}"/>
                </a:ext>
              </a:extLst>
            </p:cNvPr>
            <p:cNvGrpSpPr/>
            <p:nvPr/>
          </p:nvGrpSpPr>
          <p:grpSpPr>
            <a:xfrm rot="16200000">
              <a:off x="5493646" y="1453201"/>
              <a:ext cx="144365" cy="144462"/>
              <a:chOff x="8755774" y="1777262"/>
              <a:chExt cx="115866" cy="115944"/>
            </a:xfrm>
            <a:solidFill>
              <a:schemeClr val="bg1">
                <a:alpha val="10000"/>
              </a:schemeClr>
            </a:solidFill>
          </p:grpSpPr>
          <p:sp>
            <p:nvSpPr>
              <p:cNvPr id="679" name="Freeform 678">
                <a:extLst>
                  <a:ext uri="{FF2B5EF4-FFF2-40B4-BE49-F238E27FC236}">
                    <a16:creationId xmlns:a16="http://schemas.microsoft.com/office/drawing/2014/main" id="{021F5A70-F843-9C29-DC91-A72B9C928FF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DAA10004-8814-E4E4-6B58-817086E40DE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ACA3D280-C38B-38D7-15E8-D25DAFB943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550ED212-21D0-8960-0674-F5B3EAA4D197}"/>
                </a:ext>
              </a:extLst>
            </p:cNvPr>
            <p:cNvGrpSpPr/>
            <p:nvPr/>
          </p:nvGrpSpPr>
          <p:grpSpPr>
            <a:xfrm rot="16200000">
              <a:off x="5988168" y="1453201"/>
              <a:ext cx="144365" cy="144462"/>
              <a:chOff x="8755774" y="1777262"/>
              <a:chExt cx="115866" cy="115944"/>
            </a:xfrm>
            <a:solidFill>
              <a:schemeClr val="bg1">
                <a:alpha val="10000"/>
              </a:schemeClr>
            </a:solidFill>
          </p:grpSpPr>
          <p:sp>
            <p:nvSpPr>
              <p:cNvPr id="683" name="Freeform 682">
                <a:extLst>
                  <a:ext uri="{FF2B5EF4-FFF2-40B4-BE49-F238E27FC236}">
                    <a16:creationId xmlns:a16="http://schemas.microsoft.com/office/drawing/2014/main" id="{4B458126-32E2-F895-A158-8D117E216E7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0E93820B-5CAC-29F8-2C67-D7B629CC851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AEE4AE7F-9601-9736-6AEB-F5A5C3BBF9A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C8F876C1-BCDD-5F5B-A144-1E79F70FC26B}"/>
                </a:ext>
              </a:extLst>
            </p:cNvPr>
            <p:cNvGrpSpPr/>
            <p:nvPr/>
          </p:nvGrpSpPr>
          <p:grpSpPr>
            <a:xfrm rot="16200000">
              <a:off x="6482690" y="1453201"/>
              <a:ext cx="144365" cy="144462"/>
              <a:chOff x="8755774" y="1777262"/>
              <a:chExt cx="115866" cy="115944"/>
            </a:xfrm>
            <a:solidFill>
              <a:schemeClr val="bg1">
                <a:alpha val="10000"/>
              </a:schemeClr>
            </a:solidFill>
          </p:grpSpPr>
          <p:sp>
            <p:nvSpPr>
              <p:cNvPr id="687" name="Freeform 686">
                <a:extLst>
                  <a:ext uri="{FF2B5EF4-FFF2-40B4-BE49-F238E27FC236}">
                    <a16:creationId xmlns:a16="http://schemas.microsoft.com/office/drawing/2014/main" id="{A0D92C34-AD81-9856-B4B3-1F77B1EC2D0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0265D05A-FD33-7236-F013-185FE6CD602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B0C93EAB-0FC7-E6B3-FB05-2077DE01080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3CB61ED1-84D0-64CA-B2FD-DE212F53532A}"/>
                </a:ext>
              </a:extLst>
            </p:cNvPr>
            <p:cNvGrpSpPr/>
            <p:nvPr/>
          </p:nvGrpSpPr>
          <p:grpSpPr>
            <a:xfrm rot="16200000">
              <a:off x="6977212" y="1453201"/>
              <a:ext cx="144365" cy="144462"/>
              <a:chOff x="8755774" y="1777262"/>
              <a:chExt cx="115866" cy="115944"/>
            </a:xfrm>
            <a:solidFill>
              <a:schemeClr val="bg1">
                <a:alpha val="10000"/>
              </a:schemeClr>
            </a:solidFill>
          </p:grpSpPr>
          <p:sp>
            <p:nvSpPr>
              <p:cNvPr id="691" name="Freeform 690">
                <a:extLst>
                  <a:ext uri="{FF2B5EF4-FFF2-40B4-BE49-F238E27FC236}">
                    <a16:creationId xmlns:a16="http://schemas.microsoft.com/office/drawing/2014/main" id="{3941833E-DFB5-585C-CF52-9AD0F1EAF49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670FE7D3-C931-B30D-E655-824ED7B3BE6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AA1F4C6F-B10B-9B4D-E185-BB31DC3C438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EF5E5770-C572-B243-A9FD-B8A46D000A81}"/>
                </a:ext>
              </a:extLst>
            </p:cNvPr>
            <p:cNvGrpSpPr/>
            <p:nvPr/>
          </p:nvGrpSpPr>
          <p:grpSpPr>
            <a:xfrm rot="16200000">
              <a:off x="7471734" y="1453201"/>
              <a:ext cx="144365" cy="144462"/>
              <a:chOff x="8755774" y="1777262"/>
              <a:chExt cx="115866" cy="115944"/>
            </a:xfrm>
            <a:solidFill>
              <a:schemeClr val="bg1">
                <a:alpha val="10000"/>
              </a:schemeClr>
            </a:solidFill>
          </p:grpSpPr>
          <p:sp>
            <p:nvSpPr>
              <p:cNvPr id="695" name="Freeform 694">
                <a:extLst>
                  <a:ext uri="{FF2B5EF4-FFF2-40B4-BE49-F238E27FC236}">
                    <a16:creationId xmlns:a16="http://schemas.microsoft.com/office/drawing/2014/main" id="{E551200C-3FB1-227A-8DE0-B32866F5DAB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B1907A55-2422-83C4-B5DA-DCBF9F3505C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A1A2A1E6-1A6F-17CD-9018-87F66D8159D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EA51C73E-D678-084A-815B-C403FBF259F0}"/>
                </a:ext>
              </a:extLst>
            </p:cNvPr>
            <p:cNvGrpSpPr/>
            <p:nvPr/>
          </p:nvGrpSpPr>
          <p:grpSpPr>
            <a:xfrm rot="16200000">
              <a:off x="7966256" y="1453201"/>
              <a:ext cx="144365" cy="144462"/>
              <a:chOff x="8755774" y="1777262"/>
              <a:chExt cx="115866" cy="115944"/>
            </a:xfrm>
            <a:solidFill>
              <a:schemeClr val="bg1">
                <a:alpha val="10000"/>
              </a:schemeClr>
            </a:solidFill>
          </p:grpSpPr>
          <p:sp>
            <p:nvSpPr>
              <p:cNvPr id="699" name="Freeform 698">
                <a:extLst>
                  <a:ext uri="{FF2B5EF4-FFF2-40B4-BE49-F238E27FC236}">
                    <a16:creationId xmlns:a16="http://schemas.microsoft.com/office/drawing/2014/main" id="{24F06C5B-03EC-C847-EB72-DDE97FB61F5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CCF3A822-54A1-E943-6676-490A8598C85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1E2E2DFC-DF20-7615-E1D1-7053CD217C7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1B57EFB2-C28B-E77D-EF2A-4F513465CA46}"/>
                </a:ext>
              </a:extLst>
            </p:cNvPr>
            <p:cNvGrpSpPr/>
            <p:nvPr/>
          </p:nvGrpSpPr>
          <p:grpSpPr>
            <a:xfrm rot="16200000">
              <a:off x="8460778" y="1453201"/>
              <a:ext cx="144365" cy="144462"/>
              <a:chOff x="8755774" y="1777262"/>
              <a:chExt cx="115866" cy="115944"/>
            </a:xfrm>
            <a:solidFill>
              <a:schemeClr val="bg1">
                <a:alpha val="10000"/>
              </a:schemeClr>
            </a:solidFill>
          </p:grpSpPr>
          <p:sp>
            <p:nvSpPr>
              <p:cNvPr id="703" name="Freeform 702">
                <a:extLst>
                  <a:ext uri="{FF2B5EF4-FFF2-40B4-BE49-F238E27FC236}">
                    <a16:creationId xmlns:a16="http://schemas.microsoft.com/office/drawing/2014/main" id="{EC031D2B-FEA3-99B8-E93F-ECE8E4A8750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1A511D77-00AE-2B60-155A-C94C917F48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3884BF16-485B-A1FA-FB6E-BACDC44696B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6D96108B-99BB-F2F7-633A-094B0E83F8EB}"/>
                </a:ext>
              </a:extLst>
            </p:cNvPr>
            <p:cNvGrpSpPr/>
            <p:nvPr/>
          </p:nvGrpSpPr>
          <p:grpSpPr>
            <a:xfrm rot="16200000">
              <a:off x="8955296" y="1453201"/>
              <a:ext cx="144365" cy="144462"/>
              <a:chOff x="8755774" y="1777262"/>
              <a:chExt cx="115866" cy="115944"/>
            </a:xfrm>
            <a:solidFill>
              <a:schemeClr val="bg1">
                <a:alpha val="10000"/>
              </a:schemeClr>
            </a:solidFill>
          </p:grpSpPr>
          <p:sp>
            <p:nvSpPr>
              <p:cNvPr id="707" name="Freeform 706">
                <a:extLst>
                  <a:ext uri="{FF2B5EF4-FFF2-40B4-BE49-F238E27FC236}">
                    <a16:creationId xmlns:a16="http://schemas.microsoft.com/office/drawing/2014/main" id="{DB56F839-C78D-EE3A-EE00-44D63DE5467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14DE4E3A-CF16-A53C-B781-7DB09302D58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00107262-660B-D93F-0E39-FECCD650F87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A5630EDD-11B8-64A9-0EC1-2D36718B8250}"/>
                </a:ext>
              </a:extLst>
            </p:cNvPr>
            <p:cNvGrpSpPr/>
            <p:nvPr/>
          </p:nvGrpSpPr>
          <p:grpSpPr>
            <a:xfrm rot="16200000">
              <a:off x="54048" y="1828700"/>
              <a:ext cx="144365" cy="144462"/>
              <a:chOff x="8755774" y="1352550"/>
              <a:chExt cx="115866" cy="115944"/>
            </a:xfrm>
            <a:solidFill>
              <a:schemeClr val="bg1">
                <a:alpha val="10000"/>
              </a:schemeClr>
            </a:solidFill>
          </p:grpSpPr>
          <p:sp>
            <p:nvSpPr>
              <p:cNvPr id="711" name="Freeform 710">
                <a:extLst>
                  <a:ext uri="{FF2B5EF4-FFF2-40B4-BE49-F238E27FC236}">
                    <a16:creationId xmlns:a16="http://schemas.microsoft.com/office/drawing/2014/main" id="{55441490-9CFE-7CBE-6997-7430A875E7E2}"/>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FB7FF00D-41B4-190B-E159-CB7C3C97E2E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2BC33F95-EA62-0DDD-37F1-CB3167F4F7A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0E906404-A56A-AC08-94D3-292C2A0187FE}"/>
                </a:ext>
              </a:extLst>
            </p:cNvPr>
            <p:cNvGrpSpPr/>
            <p:nvPr/>
          </p:nvGrpSpPr>
          <p:grpSpPr>
            <a:xfrm rot="16200000">
              <a:off x="548570" y="1828700"/>
              <a:ext cx="144365" cy="144462"/>
              <a:chOff x="8755774" y="1777262"/>
              <a:chExt cx="115866" cy="115944"/>
            </a:xfrm>
            <a:solidFill>
              <a:schemeClr val="bg1">
                <a:alpha val="10000"/>
              </a:schemeClr>
            </a:solidFill>
          </p:grpSpPr>
          <p:sp>
            <p:nvSpPr>
              <p:cNvPr id="715" name="Freeform 714">
                <a:extLst>
                  <a:ext uri="{FF2B5EF4-FFF2-40B4-BE49-F238E27FC236}">
                    <a16:creationId xmlns:a16="http://schemas.microsoft.com/office/drawing/2014/main" id="{A21CAB01-BD0D-CD80-9DE8-5A05E75CB7F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C872F99B-876D-5CE5-D597-4939DF8CB64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BA1512DE-A776-E819-D55A-52D92C0BD2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28F77CDD-24FB-2AFD-6416-2F32C9ABA3C7}"/>
                </a:ext>
              </a:extLst>
            </p:cNvPr>
            <p:cNvGrpSpPr/>
            <p:nvPr/>
          </p:nvGrpSpPr>
          <p:grpSpPr>
            <a:xfrm rot="16200000">
              <a:off x="1043074" y="1828718"/>
              <a:ext cx="144365" cy="144426"/>
              <a:chOff x="8755774" y="2201975"/>
              <a:chExt cx="115866" cy="115915"/>
            </a:xfrm>
            <a:solidFill>
              <a:schemeClr val="bg1">
                <a:alpha val="10000"/>
              </a:schemeClr>
            </a:solidFill>
          </p:grpSpPr>
          <p:sp>
            <p:nvSpPr>
              <p:cNvPr id="719" name="Freeform 718">
                <a:extLst>
                  <a:ext uri="{FF2B5EF4-FFF2-40B4-BE49-F238E27FC236}">
                    <a16:creationId xmlns:a16="http://schemas.microsoft.com/office/drawing/2014/main" id="{97CD68E1-EE67-3C5E-D8A3-C20C3615BD6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E438C328-36BA-54C9-A703-E1913074A8B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95A7F7F2-4D37-F007-EDE6-7F117FF1962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40EE820A-1243-2CF2-6B65-F55DBF5334A1}"/>
                </a:ext>
              </a:extLst>
            </p:cNvPr>
            <p:cNvGrpSpPr/>
            <p:nvPr/>
          </p:nvGrpSpPr>
          <p:grpSpPr>
            <a:xfrm rot="16200000">
              <a:off x="1537560" y="1828718"/>
              <a:ext cx="144365" cy="144426"/>
              <a:chOff x="8755774" y="2626688"/>
              <a:chExt cx="115866" cy="115915"/>
            </a:xfrm>
            <a:solidFill>
              <a:schemeClr val="bg1">
                <a:alpha val="10000"/>
              </a:schemeClr>
            </a:solidFill>
          </p:grpSpPr>
          <p:sp>
            <p:nvSpPr>
              <p:cNvPr id="723" name="Freeform 722">
                <a:extLst>
                  <a:ext uri="{FF2B5EF4-FFF2-40B4-BE49-F238E27FC236}">
                    <a16:creationId xmlns:a16="http://schemas.microsoft.com/office/drawing/2014/main" id="{3F2135B7-D8AF-16C9-E40D-F93EE24769C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D9849101-D3FA-D641-0BE7-CF9B52A63CDE}"/>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EA778A86-1D99-AE76-6170-79949CDEDD57}"/>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E8872583-B5F7-4F77-CE72-E54F1757520B}"/>
                </a:ext>
              </a:extLst>
            </p:cNvPr>
            <p:cNvGrpSpPr/>
            <p:nvPr/>
          </p:nvGrpSpPr>
          <p:grpSpPr>
            <a:xfrm rot="16200000">
              <a:off x="2032046" y="1828718"/>
              <a:ext cx="144365" cy="144426"/>
              <a:chOff x="8755774" y="3051400"/>
              <a:chExt cx="115866" cy="115915"/>
            </a:xfrm>
            <a:solidFill>
              <a:schemeClr val="bg1">
                <a:alpha val="10000"/>
              </a:schemeClr>
            </a:solidFill>
          </p:grpSpPr>
          <p:sp>
            <p:nvSpPr>
              <p:cNvPr id="727" name="Freeform 726">
                <a:extLst>
                  <a:ext uri="{FF2B5EF4-FFF2-40B4-BE49-F238E27FC236}">
                    <a16:creationId xmlns:a16="http://schemas.microsoft.com/office/drawing/2014/main" id="{562D7FC2-8478-3192-3799-AD9C903B4E7F}"/>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95884791-925C-BA5A-19C9-CB705268EEA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DB9AA38A-1E07-1B99-B95F-616E8AF43717}"/>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03243746-7F84-CCA8-611F-6700E168D7DC}"/>
                </a:ext>
              </a:extLst>
            </p:cNvPr>
            <p:cNvGrpSpPr/>
            <p:nvPr/>
          </p:nvGrpSpPr>
          <p:grpSpPr>
            <a:xfrm rot="16200000">
              <a:off x="2526532" y="1828718"/>
              <a:ext cx="144365" cy="144426"/>
              <a:chOff x="8755774" y="3476113"/>
              <a:chExt cx="115866" cy="115915"/>
            </a:xfrm>
            <a:solidFill>
              <a:schemeClr val="bg1">
                <a:alpha val="10000"/>
              </a:schemeClr>
            </a:solidFill>
          </p:grpSpPr>
          <p:sp>
            <p:nvSpPr>
              <p:cNvPr id="731" name="Freeform 730">
                <a:extLst>
                  <a:ext uri="{FF2B5EF4-FFF2-40B4-BE49-F238E27FC236}">
                    <a16:creationId xmlns:a16="http://schemas.microsoft.com/office/drawing/2014/main" id="{0EF91804-3E60-4378-3075-B5FDA7DC877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14EF5E6C-B1BF-90A5-A131-8994A56E829A}"/>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DF1245FA-2E81-5DE6-BEB0-20BF51961AE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DE77F7EF-E3BA-8F7F-A0AE-4CF820E3FF10}"/>
                </a:ext>
              </a:extLst>
            </p:cNvPr>
            <p:cNvGrpSpPr/>
            <p:nvPr/>
          </p:nvGrpSpPr>
          <p:grpSpPr>
            <a:xfrm rot="16200000">
              <a:off x="3021036" y="1828700"/>
              <a:ext cx="144365" cy="144462"/>
              <a:chOff x="8755774" y="3900798"/>
              <a:chExt cx="115866" cy="115944"/>
            </a:xfrm>
            <a:solidFill>
              <a:schemeClr val="bg1">
                <a:alpha val="10000"/>
              </a:schemeClr>
            </a:solidFill>
          </p:grpSpPr>
          <p:sp>
            <p:nvSpPr>
              <p:cNvPr id="735" name="Freeform 734">
                <a:extLst>
                  <a:ext uri="{FF2B5EF4-FFF2-40B4-BE49-F238E27FC236}">
                    <a16:creationId xmlns:a16="http://schemas.microsoft.com/office/drawing/2014/main" id="{2A324235-669B-A717-7B09-8948F5BD81B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D85DF0CD-FF40-8DE3-2AEC-329763B503E1}"/>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7A79FF78-D871-41CE-D2B4-D828B85D936F}"/>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E0F3601A-9191-DE4D-2DF9-D66272EAB6BA}"/>
                </a:ext>
              </a:extLst>
            </p:cNvPr>
            <p:cNvGrpSpPr/>
            <p:nvPr/>
          </p:nvGrpSpPr>
          <p:grpSpPr>
            <a:xfrm rot="16200000">
              <a:off x="3515558" y="1828700"/>
              <a:ext cx="144365" cy="144462"/>
              <a:chOff x="8755774" y="4325511"/>
              <a:chExt cx="115866" cy="115944"/>
            </a:xfrm>
            <a:solidFill>
              <a:schemeClr val="bg1">
                <a:alpha val="10000"/>
              </a:schemeClr>
            </a:solidFill>
          </p:grpSpPr>
          <p:sp>
            <p:nvSpPr>
              <p:cNvPr id="739" name="Freeform 738">
                <a:extLst>
                  <a:ext uri="{FF2B5EF4-FFF2-40B4-BE49-F238E27FC236}">
                    <a16:creationId xmlns:a16="http://schemas.microsoft.com/office/drawing/2014/main" id="{536345FC-D3A4-849B-5291-1CB4AF48F21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FBA6A108-AB56-8023-C720-56346F7F4CB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35036824-01B0-28A8-B485-B160BC95AE5C}"/>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004293CF-2968-5CDD-1F48-8897783FFD40}"/>
                </a:ext>
              </a:extLst>
            </p:cNvPr>
            <p:cNvGrpSpPr/>
            <p:nvPr/>
          </p:nvGrpSpPr>
          <p:grpSpPr>
            <a:xfrm rot="16200000">
              <a:off x="4010080" y="1828700"/>
              <a:ext cx="144365" cy="144462"/>
              <a:chOff x="8755774" y="1352550"/>
              <a:chExt cx="115866" cy="115944"/>
            </a:xfrm>
            <a:solidFill>
              <a:schemeClr val="bg1">
                <a:alpha val="10000"/>
              </a:schemeClr>
            </a:solidFill>
          </p:grpSpPr>
          <p:sp>
            <p:nvSpPr>
              <p:cNvPr id="743" name="Freeform 742">
                <a:extLst>
                  <a:ext uri="{FF2B5EF4-FFF2-40B4-BE49-F238E27FC236}">
                    <a16:creationId xmlns:a16="http://schemas.microsoft.com/office/drawing/2014/main" id="{2D3CC451-DD79-DDE0-F082-5DC253931CB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04AFA21B-C72B-4C89-4362-0F7A927CD8C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2722113A-64EB-3FDB-BD9C-F3C7C18E4D5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DA58CEB8-BA0A-2CCA-CD68-A5EBFAEDCF63}"/>
                </a:ext>
              </a:extLst>
            </p:cNvPr>
            <p:cNvGrpSpPr/>
            <p:nvPr/>
          </p:nvGrpSpPr>
          <p:grpSpPr>
            <a:xfrm rot="16200000">
              <a:off x="4504602" y="1828700"/>
              <a:ext cx="144365" cy="144462"/>
              <a:chOff x="8755774" y="1777262"/>
              <a:chExt cx="115866" cy="115944"/>
            </a:xfrm>
            <a:solidFill>
              <a:schemeClr val="bg1">
                <a:alpha val="10000"/>
              </a:schemeClr>
            </a:solidFill>
          </p:grpSpPr>
          <p:sp>
            <p:nvSpPr>
              <p:cNvPr id="747" name="Freeform 746">
                <a:extLst>
                  <a:ext uri="{FF2B5EF4-FFF2-40B4-BE49-F238E27FC236}">
                    <a16:creationId xmlns:a16="http://schemas.microsoft.com/office/drawing/2014/main" id="{FF794403-556A-91E5-5BC6-40CB151BC0A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CD35E8A6-9EEE-6130-4030-28A72D2C9D2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654E687F-7904-EB91-3647-1887F2410B4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9649ED98-5440-E76B-E9D8-9774BB6A34F2}"/>
                </a:ext>
              </a:extLst>
            </p:cNvPr>
            <p:cNvGrpSpPr/>
            <p:nvPr/>
          </p:nvGrpSpPr>
          <p:grpSpPr>
            <a:xfrm rot="16200000">
              <a:off x="4999124" y="1828700"/>
              <a:ext cx="144365" cy="144462"/>
              <a:chOff x="8755774" y="1777262"/>
              <a:chExt cx="115866" cy="115944"/>
            </a:xfrm>
            <a:solidFill>
              <a:schemeClr val="bg1">
                <a:alpha val="10000"/>
              </a:schemeClr>
            </a:solidFill>
          </p:grpSpPr>
          <p:sp>
            <p:nvSpPr>
              <p:cNvPr id="751" name="Freeform 750">
                <a:extLst>
                  <a:ext uri="{FF2B5EF4-FFF2-40B4-BE49-F238E27FC236}">
                    <a16:creationId xmlns:a16="http://schemas.microsoft.com/office/drawing/2014/main" id="{06FC2098-B2A5-0342-CAE4-02440D7291A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643E0A1D-9528-DA08-61CC-11636F44A76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AD36DFCF-EFA0-C572-3705-5456FC66BF5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68A8FAB6-A386-A8AE-EDD6-0F7823E95EE3}"/>
                </a:ext>
              </a:extLst>
            </p:cNvPr>
            <p:cNvGrpSpPr/>
            <p:nvPr/>
          </p:nvGrpSpPr>
          <p:grpSpPr>
            <a:xfrm rot="16200000">
              <a:off x="5493646" y="1828700"/>
              <a:ext cx="144365" cy="144462"/>
              <a:chOff x="8755774" y="1777262"/>
              <a:chExt cx="115866" cy="115944"/>
            </a:xfrm>
            <a:solidFill>
              <a:schemeClr val="bg1">
                <a:alpha val="10000"/>
              </a:schemeClr>
            </a:solidFill>
          </p:grpSpPr>
          <p:sp>
            <p:nvSpPr>
              <p:cNvPr id="755" name="Freeform 754">
                <a:extLst>
                  <a:ext uri="{FF2B5EF4-FFF2-40B4-BE49-F238E27FC236}">
                    <a16:creationId xmlns:a16="http://schemas.microsoft.com/office/drawing/2014/main" id="{D728C90E-8DCD-F2FC-3BFB-E67351D4B75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40B4AA1C-BD62-4437-77A9-78D1438FA9E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5F2379A8-D7C4-4DF0-E776-BFAE260AA1C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D27CB415-46A2-AE11-E1E5-D4041DAAAC19}"/>
                </a:ext>
              </a:extLst>
            </p:cNvPr>
            <p:cNvGrpSpPr/>
            <p:nvPr/>
          </p:nvGrpSpPr>
          <p:grpSpPr>
            <a:xfrm rot="16200000">
              <a:off x="5988168" y="1828700"/>
              <a:ext cx="144365" cy="144462"/>
              <a:chOff x="8755774" y="1777262"/>
              <a:chExt cx="115866" cy="115944"/>
            </a:xfrm>
            <a:solidFill>
              <a:schemeClr val="bg1">
                <a:alpha val="10000"/>
              </a:schemeClr>
            </a:solidFill>
          </p:grpSpPr>
          <p:sp>
            <p:nvSpPr>
              <p:cNvPr id="759" name="Freeform 758">
                <a:extLst>
                  <a:ext uri="{FF2B5EF4-FFF2-40B4-BE49-F238E27FC236}">
                    <a16:creationId xmlns:a16="http://schemas.microsoft.com/office/drawing/2014/main" id="{AB27DF78-717E-65CB-7A8F-E6026CF5844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5870CD47-E845-7206-24E8-FE79DD72084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80E18442-07C3-B328-4452-4618A148B84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9D17DE1F-1326-520B-EA1A-3828B986D581}"/>
                </a:ext>
              </a:extLst>
            </p:cNvPr>
            <p:cNvGrpSpPr/>
            <p:nvPr/>
          </p:nvGrpSpPr>
          <p:grpSpPr>
            <a:xfrm rot="16200000">
              <a:off x="6482690" y="1828700"/>
              <a:ext cx="144365" cy="144462"/>
              <a:chOff x="8755774" y="1777262"/>
              <a:chExt cx="115866" cy="115944"/>
            </a:xfrm>
            <a:solidFill>
              <a:schemeClr val="bg1">
                <a:alpha val="10000"/>
              </a:schemeClr>
            </a:solidFill>
          </p:grpSpPr>
          <p:sp>
            <p:nvSpPr>
              <p:cNvPr id="763" name="Freeform 762">
                <a:extLst>
                  <a:ext uri="{FF2B5EF4-FFF2-40B4-BE49-F238E27FC236}">
                    <a16:creationId xmlns:a16="http://schemas.microsoft.com/office/drawing/2014/main" id="{5A95FC5B-EA41-7983-FFA5-FE900F8586C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A44E4797-48E7-1E41-5850-EAD00B4305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21D333CD-C16C-66C2-8A47-2A14EC568A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27FD68EB-570A-FD02-C447-8E3AF55E54A1}"/>
                </a:ext>
              </a:extLst>
            </p:cNvPr>
            <p:cNvGrpSpPr/>
            <p:nvPr/>
          </p:nvGrpSpPr>
          <p:grpSpPr>
            <a:xfrm rot="16200000">
              <a:off x="6977212" y="1828700"/>
              <a:ext cx="144365" cy="144462"/>
              <a:chOff x="8755774" y="1777262"/>
              <a:chExt cx="115866" cy="115944"/>
            </a:xfrm>
            <a:solidFill>
              <a:schemeClr val="bg1">
                <a:alpha val="10000"/>
              </a:schemeClr>
            </a:solidFill>
          </p:grpSpPr>
          <p:sp>
            <p:nvSpPr>
              <p:cNvPr id="767" name="Freeform 766">
                <a:extLst>
                  <a:ext uri="{FF2B5EF4-FFF2-40B4-BE49-F238E27FC236}">
                    <a16:creationId xmlns:a16="http://schemas.microsoft.com/office/drawing/2014/main" id="{0D9C2F4B-F2F3-8161-7DFD-3173C3299B7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3E2BA622-1D11-4106-B40C-F2DF5C5D9C8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93F18A1E-8F09-5CAE-5602-103ED9043FE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3F3FAE1D-4384-5522-B3B8-63F5B64449AF}"/>
                </a:ext>
              </a:extLst>
            </p:cNvPr>
            <p:cNvGrpSpPr/>
            <p:nvPr/>
          </p:nvGrpSpPr>
          <p:grpSpPr>
            <a:xfrm rot="16200000">
              <a:off x="7471734" y="1828700"/>
              <a:ext cx="144365" cy="144462"/>
              <a:chOff x="8755774" y="1777262"/>
              <a:chExt cx="115866" cy="115944"/>
            </a:xfrm>
            <a:solidFill>
              <a:schemeClr val="bg1">
                <a:alpha val="10000"/>
              </a:schemeClr>
            </a:solidFill>
          </p:grpSpPr>
          <p:sp>
            <p:nvSpPr>
              <p:cNvPr id="771" name="Freeform 770">
                <a:extLst>
                  <a:ext uri="{FF2B5EF4-FFF2-40B4-BE49-F238E27FC236}">
                    <a16:creationId xmlns:a16="http://schemas.microsoft.com/office/drawing/2014/main" id="{8C778F36-42D3-FAD3-009B-06A85C78147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0C3A772C-73E9-6A76-FEEC-60621311086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0DC28580-C8FE-95A7-767E-FBF4C1A1176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6D1DDB37-2302-D77B-034F-F2D0F0162E2B}"/>
                </a:ext>
              </a:extLst>
            </p:cNvPr>
            <p:cNvGrpSpPr/>
            <p:nvPr/>
          </p:nvGrpSpPr>
          <p:grpSpPr>
            <a:xfrm rot="16200000">
              <a:off x="7966256" y="1828700"/>
              <a:ext cx="144365" cy="144462"/>
              <a:chOff x="8755774" y="1777262"/>
              <a:chExt cx="115866" cy="115944"/>
            </a:xfrm>
            <a:solidFill>
              <a:schemeClr val="bg1">
                <a:alpha val="10000"/>
              </a:schemeClr>
            </a:solidFill>
          </p:grpSpPr>
          <p:sp>
            <p:nvSpPr>
              <p:cNvPr id="775" name="Freeform 774">
                <a:extLst>
                  <a:ext uri="{FF2B5EF4-FFF2-40B4-BE49-F238E27FC236}">
                    <a16:creationId xmlns:a16="http://schemas.microsoft.com/office/drawing/2014/main" id="{F8201E81-48B8-429A-F35E-89DAEA471BB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15570448-9EC4-03B8-CDA6-434A5E0313F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A0524567-CA1E-766C-7871-0FCCDCA959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5027BDD2-CDD3-B1D5-280F-48F2738C5F01}"/>
                </a:ext>
              </a:extLst>
            </p:cNvPr>
            <p:cNvGrpSpPr/>
            <p:nvPr/>
          </p:nvGrpSpPr>
          <p:grpSpPr>
            <a:xfrm rot="16200000">
              <a:off x="8460778" y="1828700"/>
              <a:ext cx="144365" cy="144462"/>
              <a:chOff x="8755774" y="1777262"/>
              <a:chExt cx="115866" cy="115944"/>
            </a:xfrm>
            <a:solidFill>
              <a:schemeClr val="bg1">
                <a:alpha val="10000"/>
              </a:schemeClr>
            </a:solidFill>
          </p:grpSpPr>
          <p:sp>
            <p:nvSpPr>
              <p:cNvPr id="779" name="Freeform 778">
                <a:extLst>
                  <a:ext uri="{FF2B5EF4-FFF2-40B4-BE49-F238E27FC236}">
                    <a16:creationId xmlns:a16="http://schemas.microsoft.com/office/drawing/2014/main" id="{0209D1A0-C060-B5D9-B623-F9C4364FBE1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4D613523-64CA-7D74-2C51-AF2698A9AE9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E4E40ABB-190D-3C13-7802-ABB9E17C1F8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5E04D5F8-A64D-E0B1-32DE-1D3267584B03}"/>
                </a:ext>
              </a:extLst>
            </p:cNvPr>
            <p:cNvGrpSpPr/>
            <p:nvPr/>
          </p:nvGrpSpPr>
          <p:grpSpPr>
            <a:xfrm rot="16200000">
              <a:off x="8955296" y="1828700"/>
              <a:ext cx="144365" cy="144462"/>
              <a:chOff x="8755774" y="1777262"/>
              <a:chExt cx="115866" cy="115944"/>
            </a:xfrm>
            <a:solidFill>
              <a:schemeClr val="bg1">
                <a:alpha val="10000"/>
              </a:schemeClr>
            </a:solidFill>
          </p:grpSpPr>
          <p:sp>
            <p:nvSpPr>
              <p:cNvPr id="783" name="Freeform 782">
                <a:extLst>
                  <a:ext uri="{FF2B5EF4-FFF2-40B4-BE49-F238E27FC236}">
                    <a16:creationId xmlns:a16="http://schemas.microsoft.com/office/drawing/2014/main" id="{450BCD47-D238-2220-E737-B5005104038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3C9BDF7D-3CDE-2AB3-2453-CA7091CCC77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02997F6A-9492-C315-8DD3-6917452252A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C8F5B479-8221-CEF5-479E-E52857ED61B2}"/>
                </a:ext>
              </a:extLst>
            </p:cNvPr>
            <p:cNvGrpSpPr/>
            <p:nvPr/>
          </p:nvGrpSpPr>
          <p:grpSpPr>
            <a:xfrm rot="16200000">
              <a:off x="54048" y="2204199"/>
              <a:ext cx="144365" cy="144462"/>
              <a:chOff x="8755774" y="1352550"/>
              <a:chExt cx="115866" cy="115944"/>
            </a:xfrm>
            <a:solidFill>
              <a:schemeClr val="bg1">
                <a:alpha val="10000"/>
              </a:schemeClr>
            </a:solidFill>
          </p:grpSpPr>
          <p:sp>
            <p:nvSpPr>
              <p:cNvPr id="787" name="Freeform 786">
                <a:extLst>
                  <a:ext uri="{FF2B5EF4-FFF2-40B4-BE49-F238E27FC236}">
                    <a16:creationId xmlns:a16="http://schemas.microsoft.com/office/drawing/2014/main" id="{01024AAB-C7FE-9181-1E0E-23A9CBD8AD8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7D5970BB-DCD2-E869-A635-C9F581223B7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5E86FC80-0C33-0F2F-A9B3-D76D58E37944}"/>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1D796E3F-0CF8-AA0C-1F03-602E5D271CB3}"/>
                </a:ext>
              </a:extLst>
            </p:cNvPr>
            <p:cNvGrpSpPr/>
            <p:nvPr/>
          </p:nvGrpSpPr>
          <p:grpSpPr>
            <a:xfrm rot="16200000">
              <a:off x="548570" y="2204199"/>
              <a:ext cx="144365" cy="144462"/>
              <a:chOff x="8755774" y="1777262"/>
              <a:chExt cx="115866" cy="115944"/>
            </a:xfrm>
            <a:solidFill>
              <a:schemeClr val="bg1">
                <a:alpha val="10000"/>
              </a:schemeClr>
            </a:solidFill>
          </p:grpSpPr>
          <p:sp>
            <p:nvSpPr>
              <p:cNvPr id="791" name="Freeform 790">
                <a:extLst>
                  <a:ext uri="{FF2B5EF4-FFF2-40B4-BE49-F238E27FC236}">
                    <a16:creationId xmlns:a16="http://schemas.microsoft.com/office/drawing/2014/main" id="{DC1B42CD-56CF-9641-B81E-FF75B0E7999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5E6CB955-4BC0-4347-B5DB-DE28128FE30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C316FCA7-9CB5-D620-03C4-B653C246C43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9BF7FC90-15B4-2968-FF5C-78DFDA481FF5}"/>
                </a:ext>
              </a:extLst>
            </p:cNvPr>
            <p:cNvGrpSpPr/>
            <p:nvPr/>
          </p:nvGrpSpPr>
          <p:grpSpPr>
            <a:xfrm rot="16200000">
              <a:off x="1043074" y="2204217"/>
              <a:ext cx="144365" cy="144426"/>
              <a:chOff x="8755774" y="2201975"/>
              <a:chExt cx="115866" cy="115915"/>
            </a:xfrm>
            <a:solidFill>
              <a:schemeClr val="bg1">
                <a:alpha val="10000"/>
              </a:schemeClr>
            </a:solidFill>
          </p:grpSpPr>
          <p:sp>
            <p:nvSpPr>
              <p:cNvPr id="795" name="Freeform 794">
                <a:extLst>
                  <a:ext uri="{FF2B5EF4-FFF2-40B4-BE49-F238E27FC236}">
                    <a16:creationId xmlns:a16="http://schemas.microsoft.com/office/drawing/2014/main" id="{57613270-F15F-B9A6-FD68-AF871A2E797D}"/>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82050E2B-8BD7-000C-D9D4-A3B176994C3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6C8A640B-02AE-2329-38D4-F16141AEAC0F}"/>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FBEBB93A-5C7D-F864-0517-2C094A52133C}"/>
                </a:ext>
              </a:extLst>
            </p:cNvPr>
            <p:cNvGrpSpPr/>
            <p:nvPr/>
          </p:nvGrpSpPr>
          <p:grpSpPr>
            <a:xfrm rot="16200000">
              <a:off x="1537560" y="2204217"/>
              <a:ext cx="144365" cy="144426"/>
              <a:chOff x="8755774" y="2626688"/>
              <a:chExt cx="115866" cy="115915"/>
            </a:xfrm>
            <a:solidFill>
              <a:schemeClr val="bg1">
                <a:alpha val="10000"/>
              </a:schemeClr>
            </a:solidFill>
          </p:grpSpPr>
          <p:sp>
            <p:nvSpPr>
              <p:cNvPr id="799" name="Freeform 798">
                <a:extLst>
                  <a:ext uri="{FF2B5EF4-FFF2-40B4-BE49-F238E27FC236}">
                    <a16:creationId xmlns:a16="http://schemas.microsoft.com/office/drawing/2014/main" id="{8503BD4A-389D-7B37-4E87-A786EF5CF92B}"/>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BC6A7B94-8EEB-485A-5AC4-FDA217ACE232}"/>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579242F2-2898-C761-3B63-3ED8580D6DEC}"/>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2856D7B6-BD06-D5BD-4360-E7DC62462612}"/>
                </a:ext>
              </a:extLst>
            </p:cNvPr>
            <p:cNvGrpSpPr/>
            <p:nvPr/>
          </p:nvGrpSpPr>
          <p:grpSpPr>
            <a:xfrm rot="16200000">
              <a:off x="2032046" y="2204217"/>
              <a:ext cx="144365" cy="144426"/>
              <a:chOff x="8755774" y="3051400"/>
              <a:chExt cx="115866" cy="115915"/>
            </a:xfrm>
            <a:solidFill>
              <a:schemeClr val="bg1">
                <a:alpha val="10000"/>
              </a:schemeClr>
            </a:solidFill>
          </p:grpSpPr>
          <p:sp>
            <p:nvSpPr>
              <p:cNvPr id="803" name="Freeform 802">
                <a:extLst>
                  <a:ext uri="{FF2B5EF4-FFF2-40B4-BE49-F238E27FC236}">
                    <a16:creationId xmlns:a16="http://schemas.microsoft.com/office/drawing/2014/main" id="{48611677-AD12-11DA-530A-1536EE9868B1}"/>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96EB35F8-9838-133B-C46D-6C361BBF0337}"/>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A5F8D576-B161-FDBF-0B5F-FA3B04DF38A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17F83385-24A9-9CEC-DDC8-2257B4E0A87F}"/>
                </a:ext>
              </a:extLst>
            </p:cNvPr>
            <p:cNvGrpSpPr/>
            <p:nvPr/>
          </p:nvGrpSpPr>
          <p:grpSpPr>
            <a:xfrm rot="16200000">
              <a:off x="2526532" y="2204217"/>
              <a:ext cx="144365" cy="144426"/>
              <a:chOff x="8755774" y="3476113"/>
              <a:chExt cx="115866" cy="115915"/>
            </a:xfrm>
            <a:solidFill>
              <a:schemeClr val="bg1">
                <a:alpha val="10000"/>
              </a:schemeClr>
            </a:solidFill>
          </p:grpSpPr>
          <p:sp>
            <p:nvSpPr>
              <p:cNvPr id="807" name="Freeform 806">
                <a:extLst>
                  <a:ext uri="{FF2B5EF4-FFF2-40B4-BE49-F238E27FC236}">
                    <a16:creationId xmlns:a16="http://schemas.microsoft.com/office/drawing/2014/main" id="{8DE912D7-3433-4228-570D-948B1AF24B0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A5B455F9-2290-CA2E-352C-343DD8330345}"/>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5A96BDC8-B4C0-E69C-8E35-A8C7C9965084}"/>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344F3408-3561-2C86-B359-4C72C967D7CC}"/>
                </a:ext>
              </a:extLst>
            </p:cNvPr>
            <p:cNvGrpSpPr/>
            <p:nvPr/>
          </p:nvGrpSpPr>
          <p:grpSpPr>
            <a:xfrm rot="16200000">
              <a:off x="3021036" y="2204199"/>
              <a:ext cx="144365" cy="144462"/>
              <a:chOff x="8755774" y="3900798"/>
              <a:chExt cx="115866" cy="115944"/>
            </a:xfrm>
            <a:solidFill>
              <a:schemeClr val="bg1">
                <a:alpha val="10000"/>
              </a:schemeClr>
            </a:solidFill>
          </p:grpSpPr>
          <p:sp>
            <p:nvSpPr>
              <p:cNvPr id="811" name="Freeform 810">
                <a:extLst>
                  <a:ext uri="{FF2B5EF4-FFF2-40B4-BE49-F238E27FC236}">
                    <a16:creationId xmlns:a16="http://schemas.microsoft.com/office/drawing/2014/main" id="{55C82F24-AA0F-F4E0-99FA-D87BF161E4B3}"/>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75983546-C449-6204-7364-69367670B59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DCDC7AF3-C1A3-E1B4-E206-051AFAC3FE35}"/>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FDFDFB18-73D4-8101-AB45-75B41C59B276}"/>
                </a:ext>
              </a:extLst>
            </p:cNvPr>
            <p:cNvGrpSpPr/>
            <p:nvPr/>
          </p:nvGrpSpPr>
          <p:grpSpPr>
            <a:xfrm rot="16200000">
              <a:off x="3515558" y="2204199"/>
              <a:ext cx="144365" cy="144462"/>
              <a:chOff x="8755774" y="4325511"/>
              <a:chExt cx="115866" cy="115944"/>
            </a:xfrm>
            <a:solidFill>
              <a:schemeClr val="bg1">
                <a:alpha val="10000"/>
              </a:schemeClr>
            </a:solidFill>
          </p:grpSpPr>
          <p:sp>
            <p:nvSpPr>
              <p:cNvPr id="815" name="Freeform 814">
                <a:extLst>
                  <a:ext uri="{FF2B5EF4-FFF2-40B4-BE49-F238E27FC236}">
                    <a16:creationId xmlns:a16="http://schemas.microsoft.com/office/drawing/2014/main" id="{32B7765E-9A63-2809-6006-8FA5F4B1B3E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F443FD9B-13E9-E2F8-6997-9FF6C7588F0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311A33C9-7ADC-2909-39B6-3A856CA0EC3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585EAF42-2C9E-2E28-E259-90A89FECD2AD}"/>
                </a:ext>
              </a:extLst>
            </p:cNvPr>
            <p:cNvGrpSpPr/>
            <p:nvPr/>
          </p:nvGrpSpPr>
          <p:grpSpPr>
            <a:xfrm rot="16200000">
              <a:off x="4010080" y="2204199"/>
              <a:ext cx="144365" cy="144462"/>
              <a:chOff x="8755774" y="1352550"/>
              <a:chExt cx="115866" cy="115944"/>
            </a:xfrm>
            <a:solidFill>
              <a:schemeClr val="bg1">
                <a:alpha val="10000"/>
              </a:schemeClr>
            </a:solidFill>
          </p:grpSpPr>
          <p:sp>
            <p:nvSpPr>
              <p:cNvPr id="819" name="Freeform 818">
                <a:extLst>
                  <a:ext uri="{FF2B5EF4-FFF2-40B4-BE49-F238E27FC236}">
                    <a16:creationId xmlns:a16="http://schemas.microsoft.com/office/drawing/2014/main" id="{F763D3DF-5B41-C2DB-718F-6F56A0C592B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829181BB-1071-1310-A0D1-2E132549730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F14C551C-25F1-08FA-662A-67A65968B02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AC005EC8-ED0C-FAFE-C5FC-DCA8BF8B0F09}"/>
                </a:ext>
              </a:extLst>
            </p:cNvPr>
            <p:cNvGrpSpPr/>
            <p:nvPr/>
          </p:nvGrpSpPr>
          <p:grpSpPr>
            <a:xfrm rot="16200000">
              <a:off x="4504602" y="2204199"/>
              <a:ext cx="144365" cy="144462"/>
              <a:chOff x="8755774" y="1777262"/>
              <a:chExt cx="115866" cy="115944"/>
            </a:xfrm>
            <a:solidFill>
              <a:schemeClr val="bg1">
                <a:alpha val="10000"/>
              </a:schemeClr>
            </a:solidFill>
          </p:grpSpPr>
          <p:sp>
            <p:nvSpPr>
              <p:cNvPr id="823" name="Freeform 822">
                <a:extLst>
                  <a:ext uri="{FF2B5EF4-FFF2-40B4-BE49-F238E27FC236}">
                    <a16:creationId xmlns:a16="http://schemas.microsoft.com/office/drawing/2014/main" id="{54C303D7-5961-343A-37F3-779DA41DB40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4F10AFC8-F8CE-3F7B-FABB-E48FC9D7F95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5075527E-29A7-7F89-9D43-2F88B25401F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584825F4-D896-EC37-D320-2D380B0A2309}"/>
                </a:ext>
              </a:extLst>
            </p:cNvPr>
            <p:cNvGrpSpPr/>
            <p:nvPr/>
          </p:nvGrpSpPr>
          <p:grpSpPr>
            <a:xfrm rot="16200000">
              <a:off x="4999124" y="2204199"/>
              <a:ext cx="144365" cy="144462"/>
              <a:chOff x="8755774" y="1777262"/>
              <a:chExt cx="115866" cy="115944"/>
            </a:xfrm>
            <a:solidFill>
              <a:schemeClr val="bg1">
                <a:alpha val="10000"/>
              </a:schemeClr>
            </a:solidFill>
          </p:grpSpPr>
          <p:sp>
            <p:nvSpPr>
              <p:cNvPr id="827" name="Freeform 826">
                <a:extLst>
                  <a:ext uri="{FF2B5EF4-FFF2-40B4-BE49-F238E27FC236}">
                    <a16:creationId xmlns:a16="http://schemas.microsoft.com/office/drawing/2014/main" id="{6F606960-465E-6A01-9CF9-E6AA8E8429F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C2884DC6-A734-64E1-8C71-B86CFAD82E9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72CF6B2C-0942-9DB5-D788-90D47ADCB51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2D091882-5CF8-82FB-96EE-2AE97E371270}"/>
                </a:ext>
              </a:extLst>
            </p:cNvPr>
            <p:cNvGrpSpPr/>
            <p:nvPr/>
          </p:nvGrpSpPr>
          <p:grpSpPr>
            <a:xfrm rot="16200000">
              <a:off x="5493646" y="2204199"/>
              <a:ext cx="144365" cy="144462"/>
              <a:chOff x="8755774" y="1777262"/>
              <a:chExt cx="115866" cy="115944"/>
            </a:xfrm>
            <a:solidFill>
              <a:schemeClr val="bg1">
                <a:alpha val="10000"/>
              </a:schemeClr>
            </a:solidFill>
          </p:grpSpPr>
          <p:sp>
            <p:nvSpPr>
              <p:cNvPr id="831" name="Freeform 830">
                <a:extLst>
                  <a:ext uri="{FF2B5EF4-FFF2-40B4-BE49-F238E27FC236}">
                    <a16:creationId xmlns:a16="http://schemas.microsoft.com/office/drawing/2014/main" id="{09467C6D-98CD-8712-0CA0-F8049ED63CD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B53F93A9-6EC2-A76D-4DBE-0330C72F2F7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6D64BCE6-62FF-4F8D-DEC2-BB7FD5E01D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40E784E1-5EDD-6065-2FCD-56ADF3F8D5D8}"/>
                </a:ext>
              </a:extLst>
            </p:cNvPr>
            <p:cNvGrpSpPr/>
            <p:nvPr/>
          </p:nvGrpSpPr>
          <p:grpSpPr>
            <a:xfrm rot="16200000">
              <a:off x="5988168" y="2204199"/>
              <a:ext cx="144365" cy="144462"/>
              <a:chOff x="8755774" y="1777262"/>
              <a:chExt cx="115866" cy="115944"/>
            </a:xfrm>
            <a:solidFill>
              <a:schemeClr val="bg1">
                <a:alpha val="10000"/>
              </a:schemeClr>
            </a:solidFill>
          </p:grpSpPr>
          <p:sp>
            <p:nvSpPr>
              <p:cNvPr id="835" name="Freeform 834">
                <a:extLst>
                  <a:ext uri="{FF2B5EF4-FFF2-40B4-BE49-F238E27FC236}">
                    <a16:creationId xmlns:a16="http://schemas.microsoft.com/office/drawing/2014/main" id="{9584054F-1CFD-283D-2B35-CA1D5D679BD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C6289398-5E9C-C5F4-84C7-4546B392531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F7F08E1D-EB9D-FAF3-37FB-512F28D4622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533DEC79-6594-8813-206D-1097DDA1BAAE}"/>
                </a:ext>
              </a:extLst>
            </p:cNvPr>
            <p:cNvGrpSpPr/>
            <p:nvPr/>
          </p:nvGrpSpPr>
          <p:grpSpPr>
            <a:xfrm rot="16200000">
              <a:off x="6482690" y="2204199"/>
              <a:ext cx="144365" cy="144462"/>
              <a:chOff x="8755774" y="1777262"/>
              <a:chExt cx="115866" cy="115944"/>
            </a:xfrm>
            <a:solidFill>
              <a:schemeClr val="bg1">
                <a:alpha val="10000"/>
              </a:schemeClr>
            </a:solidFill>
          </p:grpSpPr>
          <p:sp>
            <p:nvSpPr>
              <p:cNvPr id="839" name="Freeform 838">
                <a:extLst>
                  <a:ext uri="{FF2B5EF4-FFF2-40B4-BE49-F238E27FC236}">
                    <a16:creationId xmlns:a16="http://schemas.microsoft.com/office/drawing/2014/main" id="{A5D5148E-228F-1B80-C5F7-7C76D9D6A87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9B60DB86-FCED-114B-3DB1-B3F7421CD0E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26AFD6B4-5B26-006E-76C9-57BD54989C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03A60850-E6A0-22CF-9BEF-FBD81A8FF0B8}"/>
                </a:ext>
              </a:extLst>
            </p:cNvPr>
            <p:cNvGrpSpPr/>
            <p:nvPr/>
          </p:nvGrpSpPr>
          <p:grpSpPr>
            <a:xfrm rot="16200000">
              <a:off x="6977212" y="2204199"/>
              <a:ext cx="144365" cy="144462"/>
              <a:chOff x="8755774" y="1777262"/>
              <a:chExt cx="115866" cy="115944"/>
            </a:xfrm>
            <a:solidFill>
              <a:schemeClr val="bg1">
                <a:alpha val="10000"/>
              </a:schemeClr>
            </a:solidFill>
          </p:grpSpPr>
          <p:sp>
            <p:nvSpPr>
              <p:cNvPr id="843" name="Freeform 842">
                <a:extLst>
                  <a:ext uri="{FF2B5EF4-FFF2-40B4-BE49-F238E27FC236}">
                    <a16:creationId xmlns:a16="http://schemas.microsoft.com/office/drawing/2014/main" id="{A1013412-1AA3-12D2-F43E-248D05D6154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0B2A1F1A-2CD3-050D-0355-67D83D9DBC1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6B28E23E-0D70-3635-23D0-14E65947427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6805C571-B015-38E4-A809-028E5467F370}"/>
                </a:ext>
              </a:extLst>
            </p:cNvPr>
            <p:cNvGrpSpPr/>
            <p:nvPr/>
          </p:nvGrpSpPr>
          <p:grpSpPr>
            <a:xfrm rot="16200000">
              <a:off x="7471734" y="2204199"/>
              <a:ext cx="144365" cy="144462"/>
              <a:chOff x="8755774" y="1777262"/>
              <a:chExt cx="115866" cy="115944"/>
            </a:xfrm>
            <a:solidFill>
              <a:schemeClr val="bg1">
                <a:alpha val="10000"/>
              </a:schemeClr>
            </a:solidFill>
          </p:grpSpPr>
          <p:sp>
            <p:nvSpPr>
              <p:cNvPr id="847" name="Freeform 846">
                <a:extLst>
                  <a:ext uri="{FF2B5EF4-FFF2-40B4-BE49-F238E27FC236}">
                    <a16:creationId xmlns:a16="http://schemas.microsoft.com/office/drawing/2014/main" id="{7B072939-D31B-FE8E-14C8-7D7DF904725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553031D2-6948-1D71-C0F9-FC601EE3BBF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0807CAD4-F41F-01A0-3650-8E461BCB0EA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FBD85D50-28C7-A8BC-8467-43B0ED2134C4}"/>
                </a:ext>
              </a:extLst>
            </p:cNvPr>
            <p:cNvGrpSpPr/>
            <p:nvPr/>
          </p:nvGrpSpPr>
          <p:grpSpPr>
            <a:xfrm rot="16200000">
              <a:off x="7966256" y="2204199"/>
              <a:ext cx="144365" cy="144462"/>
              <a:chOff x="8755774" y="1777262"/>
              <a:chExt cx="115866" cy="115944"/>
            </a:xfrm>
            <a:solidFill>
              <a:schemeClr val="bg1">
                <a:alpha val="10000"/>
              </a:schemeClr>
            </a:solidFill>
          </p:grpSpPr>
          <p:sp>
            <p:nvSpPr>
              <p:cNvPr id="851" name="Freeform 850">
                <a:extLst>
                  <a:ext uri="{FF2B5EF4-FFF2-40B4-BE49-F238E27FC236}">
                    <a16:creationId xmlns:a16="http://schemas.microsoft.com/office/drawing/2014/main" id="{A1DC1E77-14CD-E78F-B0CE-D3A7C83D0FE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7F875725-EA9C-4B66-217B-4FAB77418C5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216293B5-89C6-114B-984F-6C8D0CD6D71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C84B286C-CBB2-00F2-2DF1-17B06EC39460}"/>
                </a:ext>
              </a:extLst>
            </p:cNvPr>
            <p:cNvGrpSpPr/>
            <p:nvPr/>
          </p:nvGrpSpPr>
          <p:grpSpPr>
            <a:xfrm rot="16200000">
              <a:off x="8460778" y="2204199"/>
              <a:ext cx="144365" cy="144462"/>
              <a:chOff x="8755774" y="1777262"/>
              <a:chExt cx="115866" cy="115944"/>
            </a:xfrm>
            <a:solidFill>
              <a:schemeClr val="bg1">
                <a:alpha val="10000"/>
              </a:schemeClr>
            </a:solidFill>
          </p:grpSpPr>
          <p:sp>
            <p:nvSpPr>
              <p:cNvPr id="855" name="Freeform 854">
                <a:extLst>
                  <a:ext uri="{FF2B5EF4-FFF2-40B4-BE49-F238E27FC236}">
                    <a16:creationId xmlns:a16="http://schemas.microsoft.com/office/drawing/2014/main" id="{7C5B38AA-86C5-63C4-2865-D983ADF66A2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F4EB6264-19B5-E7CC-DC4A-E123F83DAFD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06330E2E-0420-849F-9042-D424C807A6F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712DAACB-2C00-1065-236D-E85D25C05345}"/>
                </a:ext>
              </a:extLst>
            </p:cNvPr>
            <p:cNvGrpSpPr/>
            <p:nvPr/>
          </p:nvGrpSpPr>
          <p:grpSpPr>
            <a:xfrm rot="16200000">
              <a:off x="8955296" y="2204199"/>
              <a:ext cx="144365" cy="144462"/>
              <a:chOff x="8755774" y="1777262"/>
              <a:chExt cx="115866" cy="115944"/>
            </a:xfrm>
            <a:solidFill>
              <a:schemeClr val="bg1">
                <a:alpha val="10000"/>
              </a:schemeClr>
            </a:solidFill>
          </p:grpSpPr>
          <p:sp>
            <p:nvSpPr>
              <p:cNvPr id="859" name="Freeform 858">
                <a:extLst>
                  <a:ext uri="{FF2B5EF4-FFF2-40B4-BE49-F238E27FC236}">
                    <a16:creationId xmlns:a16="http://schemas.microsoft.com/office/drawing/2014/main" id="{FA41308A-082C-DEC8-832A-7D9249ABB1F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F8E376D2-9741-791B-5653-B8DBBB67989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0A1A9A07-B7FE-CC9E-6023-9306C388F3E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D8DC8E1D-A707-8032-7569-90B85D878F2B}"/>
                </a:ext>
              </a:extLst>
            </p:cNvPr>
            <p:cNvGrpSpPr/>
            <p:nvPr/>
          </p:nvGrpSpPr>
          <p:grpSpPr>
            <a:xfrm rot="16200000">
              <a:off x="54048" y="2579698"/>
              <a:ext cx="144365" cy="144462"/>
              <a:chOff x="8755774" y="1352550"/>
              <a:chExt cx="115866" cy="115944"/>
            </a:xfrm>
            <a:solidFill>
              <a:schemeClr val="bg1">
                <a:alpha val="10000"/>
              </a:schemeClr>
            </a:solidFill>
          </p:grpSpPr>
          <p:sp>
            <p:nvSpPr>
              <p:cNvPr id="863" name="Freeform 862">
                <a:extLst>
                  <a:ext uri="{FF2B5EF4-FFF2-40B4-BE49-F238E27FC236}">
                    <a16:creationId xmlns:a16="http://schemas.microsoft.com/office/drawing/2014/main" id="{3306FD76-1D54-0F65-E3EC-A19E4650636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2034AD23-EF36-DCDE-131A-86E2F4178A3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4182BB1D-D862-0F1D-F24B-88E6CA7E6CB3}"/>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869A7B89-A142-4426-9CAF-2CE05C0996A2}"/>
                </a:ext>
              </a:extLst>
            </p:cNvPr>
            <p:cNvGrpSpPr/>
            <p:nvPr/>
          </p:nvGrpSpPr>
          <p:grpSpPr>
            <a:xfrm rot="16200000">
              <a:off x="548570" y="2579698"/>
              <a:ext cx="144365" cy="144462"/>
              <a:chOff x="8755774" y="1777262"/>
              <a:chExt cx="115866" cy="115944"/>
            </a:xfrm>
            <a:solidFill>
              <a:schemeClr val="bg1">
                <a:alpha val="10000"/>
              </a:schemeClr>
            </a:solidFill>
          </p:grpSpPr>
          <p:sp>
            <p:nvSpPr>
              <p:cNvPr id="867" name="Freeform 866">
                <a:extLst>
                  <a:ext uri="{FF2B5EF4-FFF2-40B4-BE49-F238E27FC236}">
                    <a16:creationId xmlns:a16="http://schemas.microsoft.com/office/drawing/2014/main" id="{DC25527D-7CF3-2E86-CE46-4BD6CD58AF2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3663780D-10D9-5701-9928-4FA76377F9C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120D28E0-CEBF-6D65-DCBB-E4A88AF63B9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1F9571D1-A47D-C754-1B5C-C4847088EAA6}"/>
                </a:ext>
              </a:extLst>
            </p:cNvPr>
            <p:cNvGrpSpPr/>
            <p:nvPr/>
          </p:nvGrpSpPr>
          <p:grpSpPr>
            <a:xfrm rot="16200000">
              <a:off x="1043074" y="2579716"/>
              <a:ext cx="144365" cy="144426"/>
              <a:chOff x="8755774" y="2201975"/>
              <a:chExt cx="115866" cy="115915"/>
            </a:xfrm>
            <a:solidFill>
              <a:schemeClr val="bg1">
                <a:alpha val="10000"/>
              </a:schemeClr>
            </a:solidFill>
          </p:grpSpPr>
          <p:sp>
            <p:nvSpPr>
              <p:cNvPr id="871" name="Freeform 870">
                <a:extLst>
                  <a:ext uri="{FF2B5EF4-FFF2-40B4-BE49-F238E27FC236}">
                    <a16:creationId xmlns:a16="http://schemas.microsoft.com/office/drawing/2014/main" id="{9A5BFA5B-4A5F-5D10-33B4-7709F54B8CD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A92AEDFA-2525-C4E5-45C6-3CCEEC222F1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B3DC6333-88C6-23F8-AF7F-1507F501E58B}"/>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82C32816-8A79-EDED-1683-DC23AB8AB66A}"/>
                </a:ext>
              </a:extLst>
            </p:cNvPr>
            <p:cNvGrpSpPr/>
            <p:nvPr/>
          </p:nvGrpSpPr>
          <p:grpSpPr>
            <a:xfrm rot="16200000">
              <a:off x="1537560" y="2579716"/>
              <a:ext cx="144365" cy="144426"/>
              <a:chOff x="8755774" y="2626688"/>
              <a:chExt cx="115866" cy="115915"/>
            </a:xfrm>
            <a:solidFill>
              <a:schemeClr val="bg1">
                <a:alpha val="10000"/>
              </a:schemeClr>
            </a:solidFill>
          </p:grpSpPr>
          <p:sp>
            <p:nvSpPr>
              <p:cNvPr id="875" name="Freeform 874">
                <a:extLst>
                  <a:ext uri="{FF2B5EF4-FFF2-40B4-BE49-F238E27FC236}">
                    <a16:creationId xmlns:a16="http://schemas.microsoft.com/office/drawing/2014/main" id="{E35B90BF-D8D2-47D1-270F-309A241046A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C18C76D2-2585-CD10-6AF1-958C7918DCF5}"/>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E0B2223E-A48F-8C7E-E6E0-ACFA4FBE8811}"/>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E1F427D5-EFCD-A02E-4803-7989A129C4BC}"/>
                </a:ext>
              </a:extLst>
            </p:cNvPr>
            <p:cNvGrpSpPr/>
            <p:nvPr/>
          </p:nvGrpSpPr>
          <p:grpSpPr>
            <a:xfrm rot="16200000">
              <a:off x="2032046" y="2579716"/>
              <a:ext cx="144365" cy="144426"/>
              <a:chOff x="8755774" y="3051400"/>
              <a:chExt cx="115866" cy="115915"/>
            </a:xfrm>
            <a:solidFill>
              <a:schemeClr val="bg1">
                <a:alpha val="10000"/>
              </a:schemeClr>
            </a:solidFill>
          </p:grpSpPr>
          <p:sp>
            <p:nvSpPr>
              <p:cNvPr id="879" name="Freeform 878">
                <a:extLst>
                  <a:ext uri="{FF2B5EF4-FFF2-40B4-BE49-F238E27FC236}">
                    <a16:creationId xmlns:a16="http://schemas.microsoft.com/office/drawing/2014/main" id="{2E60A8D5-3B0E-729F-1D6E-7D7AE3815EC8}"/>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7B925B41-5A95-6A79-092A-7E4842453612}"/>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9BE48E7F-8E84-2398-A507-1648B9AD9B62}"/>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E673EBC0-1654-A00E-5B8C-D4F349AB79D7}"/>
                </a:ext>
              </a:extLst>
            </p:cNvPr>
            <p:cNvGrpSpPr/>
            <p:nvPr/>
          </p:nvGrpSpPr>
          <p:grpSpPr>
            <a:xfrm rot="16200000">
              <a:off x="2526532" y="2579716"/>
              <a:ext cx="144365" cy="144426"/>
              <a:chOff x="8755774" y="3476113"/>
              <a:chExt cx="115866" cy="115915"/>
            </a:xfrm>
            <a:solidFill>
              <a:schemeClr val="bg1">
                <a:alpha val="10000"/>
              </a:schemeClr>
            </a:solidFill>
          </p:grpSpPr>
          <p:sp>
            <p:nvSpPr>
              <p:cNvPr id="883" name="Freeform 882">
                <a:extLst>
                  <a:ext uri="{FF2B5EF4-FFF2-40B4-BE49-F238E27FC236}">
                    <a16:creationId xmlns:a16="http://schemas.microsoft.com/office/drawing/2014/main" id="{6224BDA7-E7C1-F4C4-6AE7-507DB4BB3712}"/>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1483A13A-C054-0E1D-240B-A2E56DB24B78}"/>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B7350CE9-222B-5941-8435-6D58E21D10E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8ED864BF-3B36-EE05-85D9-AE4862C28886}"/>
                </a:ext>
              </a:extLst>
            </p:cNvPr>
            <p:cNvGrpSpPr/>
            <p:nvPr/>
          </p:nvGrpSpPr>
          <p:grpSpPr>
            <a:xfrm rot="16200000">
              <a:off x="3021036" y="2579698"/>
              <a:ext cx="144365" cy="144462"/>
              <a:chOff x="8755774" y="3900798"/>
              <a:chExt cx="115866" cy="115944"/>
            </a:xfrm>
            <a:solidFill>
              <a:schemeClr val="bg1">
                <a:alpha val="10000"/>
              </a:schemeClr>
            </a:solidFill>
          </p:grpSpPr>
          <p:sp>
            <p:nvSpPr>
              <p:cNvPr id="887" name="Freeform 886">
                <a:extLst>
                  <a:ext uri="{FF2B5EF4-FFF2-40B4-BE49-F238E27FC236}">
                    <a16:creationId xmlns:a16="http://schemas.microsoft.com/office/drawing/2014/main" id="{CDCA6F39-0097-2323-AA1D-B6E2C67605CD}"/>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972C3A27-69DB-B3FF-B06F-7D684F2CAFED}"/>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0BA22830-E003-1FA5-03F0-2F3132C42673}"/>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B82B207A-4106-9530-2CA9-B11FBDD9A860}"/>
                </a:ext>
              </a:extLst>
            </p:cNvPr>
            <p:cNvGrpSpPr/>
            <p:nvPr/>
          </p:nvGrpSpPr>
          <p:grpSpPr>
            <a:xfrm rot="16200000">
              <a:off x="3515558" y="2579698"/>
              <a:ext cx="144365" cy="144462"/>
              <a:chOff x="8755774" y="4325511"/>
              <a:chExt cx="115866" cy="115944"/>
            </a:xfrm>
            <a:solidFill>
              <a:schemeClr val="bg1">
                <a:alpha val="10000"/>
              </a:schemeClr>
            </a:solidFill>
          </p:grpSpPr>
          <p:sp>
            <p:nvSpPr>
              <p:cNvPr id="891" name="Freeform 890">
                <a:extLst>
                  <a:ext uri="{FF2B5EF4-FFF2-40B4-BE49-F238E27FC236}">
                    <a16:creationId xmlns:a16="http://schemas.microsoft.com/office/drawing/2014/main" id="{E1065BF7-1B47-C2AE-5972-0B215B679108}"/>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9C80DF55-5EF4-959E-D907-EBFD7CDE6958}"/>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77BF7978-1775-B887-310B-1A1C65060AB2}"/>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67BCA11F-C544-7B7E-11B2-2EC5BEA9A247}"/>
                </a:ext>
              </a:extLst>
            </p:cNvPr>
            <p:cNvGrpSpPr/>
            <p:nvPr/>
          </p:nvGrpSpPr>
          <p:grpSpPr>
            <a:xfrm rot="16200000">
              <a:off x="4010080" y="2579698"/>
              <a:ext cx="144365" cy="144462"/>
              <a:chOff x="8755774" y="1352550"/>
              <a:chExt cx="115866" cy="115944"/>
            </a:xfrm>
            <a:solidFill>
              <a:schemeClr val="bg1">
                <a:alpha val="10000"/>
              </a:schemeClr>
            </a:solidFill>
          </p:grpSpPr>
          <p:sp>
            <p:nvSpPr>
              <p:cNvPr id="895" name="Freeform 894">
                <a:extLst>
                  <a:ext uri="{FF2B5EF4-FFF2-40B4-BE49-F238E27FC236}">
                    <a16:creationId xmlns:a16="http://schemas.microsoft.com/office/drawing/2014/main" id="{B6609EBD-DE8F-7328-479C-B8DFA7C6820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58B39C76-8C08-88A5-129F-E1ACC4DE8D7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94DBD2E2-2871-5CFB-3DD8-B19C2101676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7B76EE63-CBAF-6C20-B088-C2BA321B04F5}"/>
                </a:ext>
              </a:extLst>
            </p:cNvPr>
            <p:cNvGrpSpPr/>
            <p:nvPr/>
          </p:nvGrpSpPr>
          <p:grpSpPr>
            <a:xfrm rot="16200000">
              <a:off x="4504602" y="2579698"/>
              <a:ext cx="144365" cy="144462"/>
              <a:chOff x="8755774" y="1777262"/>
              <a:chExt cx="115866" cy="115944"/>
            </a:xfrm>
            <a:solidFill>
              <a:schemeClr val="bg1">
                <a:alpha val="10000"/>
              </a:schemeClr>
            </a:solidFill>
          </p:grpSpPr>
          <p:sp>
            <p:nvSpPr>
              <p:cNvPr id="899" name="Freeform 898">
                <a:extLst>
                  <a:ext uri="{FF2B5EF4-FFF2-40B4-BE49-F238E27FC236}">
                    <a16:creationId xmlns:a16="http://schemas.microsoft.com/office/drawing/2014/main" id="{98EA3F4A-60F1-E9E8-1324-AD97D3E8020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BB33DD3B-68FF-CD94-8D0E-C40B80BA4B9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0FBEF3B3-D123-A56A-5F56-AE748CC7C07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91E60355-760F-9E45-2824-9DD1E27B8698}"/>
                </a:ext>
              </a:extLst>
            </p:cNvPr>
            <p:cNvGrpSpPr/>
            <p:nvPr/>
          </p:nvGrpSpPr>
          <p:grpSpPr>
            <a:xfrm rot="16200000">
              <a:off x="4999124" y="2579698"/>
              <a:ext cx="144365" cy="144462"/>
              <a:chOff x="8755774" y="1777262"/>
              <a:chExt cx="115866" cy="115944"/>
            </a:xfrm>
            <a:solidFill>
              <a:schemeClr val="bg1">
                <a:alpha val="10000"/>
              </a:schemeClr>
            </a:solidFill>
          </p:grpSpPr>
          <p:sp>
            <p:nvSpPr>
              <p:cNvPr id="903" name="Freeform 902">
                <a:extLst>
                  <a:ext uri="{FF2B5EF4-FFF2-40B4-BE49-F238E27FC236}">
                    <a16:creationId xmlns:a16="http://schemas.microsoft.com/office/drawing/2014/main" id="{63933D03-7E3A-5154-AF09-39201C42943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34123A73-F76B-57F2-3487-0C81C0330F7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1A53E793-F8D1-84A0-C8CA-755F584D356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03427709-CAA9-0B44-C2C3-0374CDFB0A54}"/>
                </a:ext>
              </a:extLst>
            </p:cNvPr>
            <p:cNvGrpSpPr/>
            <p:nvPr/>
          </p:nvGrpSpPr>
          <p:grpSpPr>
            <a:xfrm rot="16200000">
              <a:off x="5493646" y="2579698"/>
              <a:ext cx="144365" cy="144462"/>
              <a:chOff x="8755774" y="1777262"/>
              <a:chExt cx="115866" cy="115944"/>
            </a:xfrm>
            <a:solidFill>
              <a:schemeClr val="bg1">
                <a:alpha val="10000"/>
              </a:schemeClr>
            </a:solidFill>
          </p:grpSpPr>
          <p:sp>
            <p:nvSpPr>
              <p:cNvPr id="907" name="Freeform 906">
                <a:extLst>
                  <a:ext uri="{FF2B5EF4-FFF2-40B4-BE49-F238E27FC236}">
                    <a16:creationId xmlns:a16="http://schemas.microsoft.com/office/drawing/2014/main" id="{8D94ACA1-F205-28AB-689F-EAE6AC69C0A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218D510E-A9CA-2ADC-85AD-186B26700CF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60345439-716E-9900-DA0F-12E69E01AE2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A515D323-576A-B111-427A-A01FDB41A42E}"/>
                </a:ext>
              </a:extLst>
            </p:cNvPr>
            <p:cNvGrpSpPr/>
            <p:nvPr/>
          </p:nvGrpSpPr>
          <p:grpSpPr>
            <a:xfrm rot="16200000">
              <a:off x="5988168" y="2579698"/>
              <a:ext cx="144365" cy="144462"/>
              <a:chOff x="8755774" y="1777262"/>
              <a:chExt cx="115866" cy="115944"/>
            </a:xfrm>
            <a:solidFill>
              <a:schemeClr val="bg1">
                <a:alpha val="10000"/>
              </a:schemeClr>
            </a:solidFill>
          </p:grpSpPr>
          <p:sp>
            <p:nvSpPr>
              <p:cNvPr id="911" name="Freeform 910">
                <a:extLst>
                  <a:ext uri="{FF2B5EF4-FFF2-40B4-BE49-F238E27FC236}">
                    <a16:creationId xmlns:a16="http://schemas.microsoft.com/office/drawing/2014/main" id="{070DBE88-01DF-8D79-DCE1-EF8B7CCA422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7045A0F9-16CA-CADD-66CF-FBDD17523FA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9892D565-3898-23D2-CCF9-CD66D7FB09A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5B72C5BF-9C91-11D8-2452-035A59C5E7A7}"/>
                </a:ext>
              </a:extLst>
            </p:cNvPr>
            <p:cNvGrpSpPr/>
            <p:nvPr/>
          </p:nvGrpSpPr>
          <p:grpSpPr>
            <a:xfrm rot="16200000">
              <a:off x="6482690" y="2579698"/>
              <a:ext cx="144365" cy="144462"/>
              <a:chOff x="8755774" y="1777262"/>
              <a:chExt cx="115866" cy="115944"/>
            </a:xfrm>
            <a:solidFill>
              <a:schemeClr val="bg1">
                <a:alpha val="10000"/>
              </a:schemeClr>
            </a:solidFill>
          </p:grpSpPr>
          <p:sp>
            <p:nvSpPr>
              <p:cNvPr id="915" name="Freeform 914">
                <a:extLst>
                  <a:ext uri="{FF2B5EF4-FFF2-40B4-BE49-F238E27FC236}">
                    <a16:creationId xmlns:a16="http://schemas.microsoft.com/office/drawing/2014/main" id="{F7EF381E-91E4-3C83-D200-A27C39061EA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5B77E8C6-F897-7E25-F1FA-E1F632F6D7D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4FF85F69-7757-EB76-0E1F-03F9C690602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6CD6D7CE-15BE-AA85-2DAB-E492BD954659}"/>
                </a:ext>
              </a:extLst>
            </p:cNvPr>
            <p:cNvGrpSpPr/>
            <p:nvPr/>
          </p:nvGrpSpPr>
          <p:grpSpPr>
            <a:xfrm rot="16200000">
              <a:off x="6977212" y="2579698"/>
              <a:ext cx="144365" cy="144462"/>
              <a:chOff x="8755774" y="1777262"/>
              <a:chExt cx="115866" cy="115944"/>
            </a:xfrm>
            <a:solidFill>
              <a:schemeClr val="bg1">
                <a:alpha val="10000"/>
              </a:schemeClr>
            </a:solidFill>
          </p:grpSpPr>
          <p:sp>
            <p:nvSpPr>
              <p:cNvPr id="919" name="Freeform 918">
                <a:extLst>
                  <a:ext uri="{FF2B5EF4-FFF2-40B4-BE49-F238E27FC236}">
                    <a16:creationId xmlns:a16="http://schemas.microsoft.com/office/drawing/2014/main" id="{15161F5A-7C8B-6FEC-C084-43C8801BA43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8A84FFCD-320B-9E0D-F1FA-C0750DE3729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35870123-24D4-76EF-7EEF-B059D93DEBC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8F60242B-9960-FD25-451F-DC82DB9DCB74}"/>
                </a:ext>
              </a:extLst>
            </p:cNvPr>
            <p:cNvGrpSpPr/>
            <p:nvPr/>
          </p:nvGrpSpPr>
          <p:grpSpPr>
            <a:xfrm rot="16200000">
              <a:off x="7471734" y="2579698"/>
              <a:ext cx="144365" cy="144462"/>
              <a:chOff x="8755774" y="1777262"/>
              <a:chExt cx="115866" cy="115944"/>
            </a:xfrm>
            <a:solidFill>
              <a:schemeClr val="bg1">
                <a:alpha val="10000"/>
              </a:schemeClr>
            </a:solidFill>
          </p:grpSpPr>
          <p:sp>
            <p:nvSpPr>
              <p:cNvPr id="923" name="Freeform 922">
                <a:extLst>
                  <a:ext uri="{FF2B5EF4-FFF2-40B4-BE49-F238E27FC236}">
                    <a16:creationId xmlns:a16="http://schemas.microsoft.com/office/drawing/2014/main" id="{C06534F3-6182-A40C-D524-C434BC12DED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942C5295-9DAB-043C-AEEC-78BCAAE086D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EE63CB27-2DD8-169A-A6A9-CB752F5E1E9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63589491-73BA-3EFC-AC5B-A8171BE84B1F}"/>
                </a:ext>
              </a:extLst>
            </p:cNvPr>
            <p:cNvGrpSpPr/>
            <p:nvPr/>
          </p:nvGrpSpPr>
          <p:grpSpPr>
            <a:xfrm rot="16200000">
              <a:off x="7966256" y="2579698"/>
              <a:ext cx="144365" cy="144462"/>
              <a:chOff x="8755774" y="1777262"/>
              <a:chExt cx="115866" cy="115944"/>
            </a:xfrm>
            <a:solidFill>
              <a:schemeClr val="bg1">
                <a:alpha val="10000"/>
              </a:schemeClr>
            </a:solidFill>
          </p:grpSpPr>
          <p:sp>
            <p:nvSpPr>
              <p:cNvPr id="927" name="Freeform 926">
                <a:extLst>
                  <a:ext uri="{FF2B5EF4-FFF2-40B4-BE49-F238E27FC236}">
                    <a16:creationId xmlns:a16="http://schemas.microsoft.com/office/drawing/2014/main" id="{6639B0FB-2C19-C4D9-B8BC-5C16B49B2F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49158876-8F7E-43E4-4464-EE1A80987BA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8B27EFD9-BDAB-33CF-37D7-50CBBE55BC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A282407E-D248-60A7-A92E-1EC4D37BCE94}"/>
                </a:ext>
              </a:extLst>
            </p:cNvPr>
            <p:cNvGrpSpPr/>
            <p:nvPr/>
          </p:nvGrpSpPr>
          <p:grpSpPr>
            <a:xfrm rot="16200000">
              <a:off x="8460778" y="2579698"/>
              <a:ext cx="144365" cy="144462"/>
              <a:chOff x="8755774" y="1777262"/>
              <a:chExt cx="115866" cy="115944"/>
            </a:xfrm>
            <a:solidFill>
              <a:schemeClr val="bg1">
                <a:alpha val="10000"/>
              </a:schemeClr>
            </a:solidFill>
          </p:grpSpPr>
          <p:sp>
            <p:nvSpPr>
              <p:cNvPr id="931" name="Freeform 930">
                <a:extLst>
                  <a:ext uri="{FF2B5EF4-FFF2-40B4-BE49-F238E27FC236}">
                    <a16:creationId xmlns:a16="http://schemas.microsoft.com/office/drawing/2014/main" id="{A2FCFFA4-7C99-DF25-9B52-B25FC94AB57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B4C839D9-F1F2-8374-4253-DE31774E72F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6B580241-A83E-E492-9C5E-44E58252EAB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26C77150-BC07-C2DB-9FBC-45E3B272E6A3}"/>
                </a:ext>
              </a:extLst>
            </p:cNvPr>
            <p:cNvGrpSpPr/>
            <p:nvPr/>
          </p:nvGrpSpPr>
          <p:grpSpPr>
            <a:xfrm rot="16200000">
              <a:off x="8955296" y="2579698"/>
              <a:ext cx="144365" cy="144462"/>
              <a:chOff x="8755774" y="1777262"/>
              <a:chExt cx="115866" cy="115944"/>
            </a:xfrm>
            <a:solidFill>
              <a:schemeClr val="bg1">
                <a:alpha val="10000"/>
              </a:schemeClr>
            </a:solidFill>
          </p:grpSpPr>
          <p:sp>
            <p:nvSpPr>
              <p:cNvPr id="935" name="Freeform 934">
                <a:extLst>
                  <a:ext uri="{FF2B5EF4-FFF2-40B4-BE49-F238E27FC236}">
                    <a16:creationId xmlns:a16="http://schemas.microsoft.com/office/drawing/2014/main" id="{525D2C2F-906A-60E9-953B-1D637940F6A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F229B081-B8FB-4A75-34A7-841071BA342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35F7FCC0-ACC9-06E7-ACE1-FE37F2D8DFA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ADB49CCD-8092-90DE-8E1B-97E932771469}"/>
                </a:ext>
              </a:extLst>
            </p:cNvPr>
            <p:cNvGrpSpPr/>
            <p:nvPr/>
          </p:nvGrpSpPr>
          <p:grpSpPr>
            <a:xfrm rot="16200000">
              <a:off x="54048" y="2955197"/>
              <a:ext cx="144365" cy="144462"/>
              <a:chOff x="8755774" y="1352550"/>
              <a:chExt cx="115866" cy="115944"/>
            </a:xfrm>
            <a:solidFill>
              <a:schemeClr val="bg1">
                <a:alpha val="10000"/>
              </a:schemeClr>
            </a:solidFill>
          </p:grpSpPr>
          <p:sp>
            <p:nvSpPr>
              <p:cNvPr id="939" name="Freeform 938">
                <a:extLst>
                  <a:ext uri="{FF2B5EF4-FFF2-40B4-BE49-F238E27FC236}">
                    <a16:creationId xmlns:a16="http://schemas.microsoft.com/office/drawing/2014/main" id="{94BFF0D8-4EA1-E113-15E7-795AC1ADEA9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7873DAE6-D25C-E910-7B04-FA1D7339ED0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0BFF77BA-4584-719E-72E4-F7942F6AE5C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DD7EB4F9-4ACA-7488-5D64-1C258C00646F}"/>
                </a:ext>
              </a:extLst>
            </p:cNvPr>
            <p:cNvGrpSpPr/>
            <p:nvPr/>
          </p:nvGrpSpPr>
          <p:grpSpPr>
            <a:xfrm rot="16200000">
              <a:off x="548570" y="2955197"/>
              <a:ext cx="144365" cy="144462"/>
              <a:chOff x="8755774" y="1777262"/>
              <a:chExt cx="115866" cy="115944"/>
            </a:xfrm>
            <a:solidFill>
              <a:schemeClr val="bg1">
                <a:alpha val="10000"/>
              </a:schemeClr>
            </a:solidFill>
          </p:grpSpPr>
          <p:sp>
            <p:nvSpPr>
              <p:cNvPr id="943" name="Freeform 942">
                <a:extLst>
                  <a:ext uri="{FF2B5EF4-FFF2-40B4-BE49-F238E27FC236}">
                    <a16:creationId xmlns:a16="http://schemas.microsoft.com/office/drawing/2014/main" id="{D63B60C0-B68D-5D28-1770-D0CE907DA5D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98E7D3FD-5AA4-7445-E1B4-550896FCAD3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7EBAE076-8CB7-E225-3D01-B265A8CC7F6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41D3E1B7-152B-737E-871E-67DBF192E56A}"/>
                </a:ext>
              </a:extLst>
            </p:cNvPr>
            <p:cNvGrpSpPr/>
            <p:nvPr/>
          </p:nvGrpSpPr>
          <p:grpSpPr>
            <a:xfrm rot="16200000">
              <a:off x="1043074" y="2955215"/>
              <a:ext cx="144365" cy="144426"/>
              <a:chOff x="8755774" y="2201975"/>
              <a:chExt cx="115866" cy="115915"/>
            </a:xfrm>
            <a:solidFill>
              <a:schemeClr val="bg1">
                <a:alpha val="10000"/>
              </a:schemeClr>
            </a:solidFill>
          </p:grpSpPr>
          <p:sp>
            <p:nvSpPr>
              <p:cNvPr id="947" name="Freeform 946">
                <a:extLst>
                  <a:ext uri="{FF2B5EF4-FFF2-40B4-BE49-F238E27FC236}">
                    <a16:creationId xmlns:a16="http://schemas.microsoft.com/office/drawing/2014/main" id="{FD2A9B0C-CFB7-7E6B-96C7-AA2F555E4852}"/>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69B64324-AC8A-B258-BE53-00D7245755C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5BDE720A-CDE2-B333-517F-B1FD631C7C1F}"/>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D4853C21-5958-D145-E51D-5D960BEEC9EE}"/>
                </a:ext>
              </a:extLst>
            </p:cNvPr>
            <p:cNvGrpSpPr/>
            <p:nvPr/>
          </p:nvGrpSpPr>
          <p:grpSpPr>
            <a:xfrm rot="16200000">
              <a:off x="1537560" y="2955215"/>
              <a:ext cx="144365" cy="144426"/>
              <a:chOff x="8755774" y="2626688"/>
              <a:chExt cx="115866" cy="115915"/>
            </a:xfrm>
            <a:solidFill>
              <a:schemeClr val="bg1">
                <a:alpha val="10000"/>
              </a:schemeClr>
            </a:solidFill>
          </p:grpSpPr>
          <p:sp>
            <p:nvSpPr>
              <p:cNvPr id="951" name="Freeform 950">
                <a:extLst>
                  <a:ext uri="{FF2B5EF4-FFF2-40B4-BE49-F238E27FC236}">
                    <a16:creationId xmlns:a16="http://schemas.microsoft.com/office/drawing/2014/main" id="{F1ABE00A-4818-91A7-6B83-8AEB90935577}"/>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3BE0FA4A-72D0-E99C-1499-FD590A2A342F}"/>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8F6EA208-C1AB-75F0-C877-5BBA262DD675}"/>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42EEF357-7973-CC85-428F-B6167E9D7D16}"/>
                </a:ext>
              </a:extLst>
            </p:cNvPr>
            <p:cNvGrpSpPr/>
            <p:nvPr/>
          </p:nvGrpSpPr>
          <p:grpSpPr>
            <a:xfrm rot="16200000">
              <a:off x="2032046" y="2955215"/>
              <a:ext cx="144365" cy="144426"/>
              <a:chOff x="8755774" y="3051400"/>
              <a:chExt cx="115866" cy="115915"/>
            </a:xfrm>
            <a:solidFill>
              <a:schemeClr val="bg1">
                <a:alpha val="10000"/>
              </a:schemeClr>
            </a:solidFill>
          </p:grpSpPr>
          <p:sp>
            <p:nvSpPr>
              <p:cNvPr id="955" name="Freeform 954">
                <a:extLst>
                  <a:ext uri="{FF2B5EF4-FFF2-40B4-BE49-F238E27FC236}">
                    <a16:creationId xmlns:a16="http://schemas.microsoft.com/office/drawing/2014/main" id="{9B19DAC6-CC3E-BC92-F017-9B515AE59F73}"/>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C1CE34B2-1510-25B7-78EC-90AFACE0DE5B}"/>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885D6CB6-BF2D-4947-3550-0CB9E8AEA64D}"/>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9A1C0FAE-178A-CBE9-AA82-725C630DFC31}"/>
                </a:ext>
              </a:extLst>
            </p:cNvPr>
            <p:cNvGrpSpPr/>
            <p:nvPr/>
          </p:nvGrpSpPr>
          <p:grpSpPr>
            <a:xfrm rot="16200000">
              <a:off x="2526532" y="2955215"/>
              <a:ext cx="144365" cy="144426"/>
              <a:chOff x="8755774" y="3476113"/>
              <a:chExt cx="115866" cy="115915"/>
            </a:xfrm>
            <a:solidFill>
              <a:schemeClr val="bg1">
                <a:alpha val="10000"/>
              </a:schemeClr>
            </a:solidFill>
          </p:grpSpPr>
          <p:sp>
            <p:nvSpPr>
              <p:cNvPr id="959" name="Freeform 958">
                <a:extLst>
                  <a:ext uri="{FF2B5EF4-FFF2-40B4-BE49-F238E27FC236}">
                    <a16:creationId xmlns:a16="http://schemas.microsoft.com/office/drawing/2014/main" id="{F1684F51-6AD0-65CC-7538-CA372EEEC23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44F1CEC1-C1B6-F350-2A43-A8AB9C35D6C1}"/>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A53247AC-3DCC-52F5-0065-B1C6BF7EF183}"/>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BF0F4F79-34E2-E11E-FAD3-55B62F8F1AF0}"/>
                </a:ext>
              </a:extLst>
            </p:cNvPr>
            <p:cNvGrpSpPr/>
            <p:nvPr/>
          </p:nvGrpSpPr>
          <p:grpSpPr>
            <a:xfrm rot="16200000">
              <a:off x="3021036" y="2955197"/>
              <a:ext cx="144365" cy="144462"/>
              <a:chOff x="8755774" y="3900798"/>
              <a:chExt cx="115866" cy="115944"/>
            </a:xfrm>
            <a:solidFill>
              <a:schemeClr val="bg1">
                <a:alpha val="10000"/>
              </a:schemeClr>
            </a:solidFill>
          </p:grpSpPr>
          <p:sp>
            <p:nvSpPr>
              <p:cNvPr id="963" name="Freeform 962">
                <a:extLst>
                  <a:ext uri="{FF2B5EF4-FFF2-40B4-BE49-F238E27FC236}">
                    <a16:creationId xmlns:a16="http://schemas.microsoft.com/office/drawing/2014/main" id="{0EE12CFA-3E2E-9CEB-C9C8-0AA64289F13C}"/>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D1963406-E9E1-ED84-4F2E-BC1E626D92C6}"/>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A410174E-59D5-A1EF-F804-D545125F719D}"/>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CB3DEC2D-1D7E-A60B-7FA3-42B42C50E81A}"/>
                </a:ext>
              </a:extLst>
            </p:cNvPr>
            <p:cNvGrpSpPr/>
            <p:nvPr/>
          </p:nvGrpSpPr>
          <p:grpSpPr>
            <a:xfrm rot="16200000">
              <a:off x="3515558" y="2955197"/>
              <a:ext cx="144365" cy="144462"/>
              <a:chOff x="8755774" y="4325511"/>
              <a:chExt cx="115866" cy="115944"/>
            </a:xfrm>
            <a:solidFill>
              <a:schemeClr val="bg1">
                <a:alpha val="10000"/>
              </a:schemeClr>
            </a:solidFill>
          </p:grpSpPr>
          <p:sp>
            <p:nvSpPr>
              <p:cNvPr id="967" name="Freeform 966">
                <a:extLst>
                  <a:ext uri="{FF2B5EF4-FFF2-40B4-BE49-F238E27FC236}">
                    <a16:creationId xmlns:a16="http://schemas.microsoft.com/office/drawing/2014/main" id="{52BBE371-F338-0AC1-4769-68C997C23C5E}"/>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347D3EE8-2EE9-A5DA-5422-A5A998E0EA18}"/>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8538D901-204F-B905-E83E-B755C07F1C3E}"/>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2FE56A61-FCDE-660B-3ADD-11FF844AFD53}"/>
                </a:ext>
              </a:extLst>
            </p:cNvPr>
            <p:cNvGrpSpPr/>
            <p:nvPr/>
          </p:nvGrpSpPr>
          <p:grpSpPr>
            <a:xfrm rot="16200000">
              <a:off x="4010080" y="2955197"/>
              <a:ext cx="144365" cy="144462"/>
              <a:chOff x="8755774" y="1352550"/>
              <a:chExt cx="115866" cy="115944"/>
            </a:xfrm>
            <a:solidFill>
              <a:schemeClr val="bg1">
                <a:alpha val="10000"/>
              </a:schemeClr>
            </a:solidFill>
          </p:grpSpPr>
          <p:sp>
            <p:nvSpPr>
              <p:cNvPr id="971" name="Freeform 970">
                <a:extLst>
                  <a:ext uri="{FF2B5EF4-FFF2-40B4-BE49-F238E27FC236}">
                    <a16:creationId xmlns:a16="http://schemas.microsoft.com/office/drawing/2014/main" id="{7F6E8DD9-CD85-E420-B87D-F14560CE60A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6DE44018-EC26-61F7-D8B3-503E4E802C0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3177C911-4F28-2597-5B78-D01A884ECB5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9F8BFE6D-90A2-8615-6E68-85EC4714D784}"/>
                </a:ext>
              </a:extLst>
            </p:cNvPr>
            <p:cNvGrpSpPr/>
            <p:nvPr/>
          </p:nvGrpSpPr>
          <p:grpSpPr>
            <a:xfrm rot="16200000">
              <a:off x="4504602" y="2955197"/>
              <a:ext cx="144365" cy="144462"/>
              <a:chOff x="8755774" y="1777262"/>
              <a:chExt cx="115866" cy="115944"/>
            </a:xfrm>
            <a:solidFill>
              <a:schemeClr val="bg1">
                <a:alpha val="10000"/>
              </a:schemeClr>
            </a:solidFill>
          </p:grpSpPr>
          <p:sp>
            <p:nvSpPr>
              <p:cNvPr id="975" name="Freeform 974">
                <a:extLst>
                  <a:ext uri="{FF2B5EF4-FFF2-40B4-BE49-F238E27FC236}">
                    <a16:creationId xmlns:a16="http://schemas.microsoft.com/office/drawing/2014/main" id="{42D190E6-7203-BAD4-9285-8A9223C0127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E7802B7B-7DC7-4E8E-9EBD-6E2AE027EA5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E5AB45D4-729E-31BD-0495-5E870A98ABD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794EFF4A-236D-CE09-5209-4AB9DE84E42B}"/>
                </a:ext>
              </a:extLst>
            </p:cNvPr>
            <p:cNvGrpSpPr/>
            <p:nvPr/>
          </p:nvGrpSpPr>
          <p:grpSpPr>
            <a:xfrm rot="16200000">
              <a:off x="4999124" y="2955197"/>
              <a:ext cx="144365" cy="144462"/>
              <a:chOff x="8755774" y="1777262"/>
              <a:chExt cx="115866" cy="115944"/>
            </a:xfrm>
            <a:solidFill>
              <a:schemeClr val="bg1">
                <a:alpha val="10000"/>
              </a:schemeClr>
            </a:solidFill>
          </p:grpSpPr>
          <p:sp>
            <p:nvSpPr>
              <p:cNvPr id="979" name="Freeform 978">
                <a:extLst>
                  <a:ext uri="{FF2B5EF4-FFF2-40B4-BE49-F238E27FC236}">
                    <a16:creationId xmlns:a16="http://schemas.microsoft.com/office/drawing/2014/main" id="{B1C0464D-18A1-36F5-1309-B32DDF02B2B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74E5F401-F0FF-6105-2CDD-F12DAEEFDC0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2E1288D3-2278-E08D-69B8-045E3F9ED01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4172A3B7-D345-99A7-3E73-EF78D82C8E56}"/>
                </a:ext>
              </a:extLst>
            </p:cNvPr>
            <p:cNvGrpSpPr/>
            <p:nvPr/>
          </p:nvGrpSpPr>
          <p:grpSpPr>
            <a:xfrm rot="16200000">
              <a:off x="5493646" y="2955197"/>
              <a:ext cx="144365" cy="144462"/>
              <a:chOff x="8755774" y="1777262"/>
              <a:chExt cx="115866" cy="115944"/>
            </a:xfrm>
            <a:solidFill>
              <a:schemeClr val="bg1">
                <a:alpha val="10000"/>
              </a:schemeClr>
            </a:solidFill>
          </p:grpSpPr>
          <p:sp>
            <p:nvSpPr>
              <p:cNvPr id="983" name="Freeform 982">
                <a:extLst>
                  <a:ext uri="{FF2B5EF4-FFF2-40B4-BE49-F238E27FC236}">
                    <a16:creationId xmlns:a16="http://schemas.microsoft.com/office/drawing/2014/main" id="{D00AEA33-CB15-760F-2991-AFF0C78BE5A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EF617819-7717-16EC-43A7-AC15FC630CA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068721C6-6B00-244E-2767-2E50D1D2DD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FA4B160C-896A-4FDC-655F-41746F09426D}"/>
                </a:ext>
              </a:extLst>
            </p:cNvPr>
            <p:cNvGrpSpPr/>
            <p:nvPr/>
          </p:nvGrpSpPr>
          <p:grpSpPr>
            <a:xfrm rot="16200000">
              <a:off x="5988168" y="2955197"/>
              <a:ext cx="144365" cy="144462"/>
              <a:chOff x="8755774" y="1777262"/>
              <a:chExt cx="115866" cy="115944"/>
            </a:xfrm>
            <a:solidFill>
              <a:schemeClr val="bg1">
                <a:alpha val="10000"/>
              </a:schemeClr>
            </a:solidFill>
          </p:grpSpPr>
          <p:sp>
            <p:nvSpPr>
              <p:cNvPr id="987" name="Freeform 986">
                <a:extLst>
                  <a:ext uri="{FF2B5EF4-FFF2-40B4-BE49-F238E27FC236}">
                    <a16:creationId xmlns:a16="http://schemas.microsoft.com/office/drawing/2014/main" id="{64B160E1-7018-164E-3307-147EFFF7C0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D9494DAC-F777-3987-87A9-E30C8965583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44C03BCB-348A-71A2-5977-BF3486C4E32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1FA67F72-2DF5-A602-B122-51DF8AFC2C67}"/>
                </a:ext>
              </a:extLst>
            </p:cNvPr>
            <p:cNvGrpSpPr/>
            <p:nvPr/>
          </p:nvGrpSpPr>
          <p:grpSpPr>
            <a:xfrm rot="16200000">
              <a:off x="6482690" y="2955197"/>
              <a:ext cx="144365" cy="144462"/>
              <a:chOff x="8755774" y="1777262"/>
              <a:chExt cx="115866" cy="115944"/>
            </a:xfrm>
            <a:solidFill>
              <a:schemeClr val="bg1">
                <a:alpha val="10000"/>
              </a:schemeClr>
            </a:solidFill>
          </p:grpSpPr>
          <p:sp>
            <p:nvSpPr>
              <p:cNvPr id="991" name="Freeform 990">
                <a:extLst>
                  <a:ext uri="{FF2B5EF4-FFF2-40B4-BE49-F238E27FC236}">
                    <a16:creationId xmlns:a16="http://schemas.microsoft.com/office/drawing/2014/main" id="{4580FBC3-DB60-D435-AFE0-F42E2DEFCC2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17A65177-358C-7C04-B666-07B86E1FF2F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DB216D75-E64E-4E65-7AFE-1EC35BE185C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F9C94B75-EE61-1CB5-01C7-D0FEE77B1B29}"/>
                </a:ext>
              </a:extLst>
            </p:cNvPr>
            <p:cNvGrpSpPr/>
            <p:nvPr/>
          </p:nvGrpSpPr>
          <p:grpSpPr>
            <a:xfrm rot="16200000">
              <a:off x="6977212" y="2955197"/>
              <a:ext cx="144365" cy="144462"/>
              <a:chOff x="8755774" y="1777262"/>
              <a:chExt cx="115866" cy="115944"/>
            </a:xfrm>
            <a:solidFill>
              <a:schemeClr val="bg1">
                <a:alpha val="10000"/>
              </a:schemeClr>
            </a:solidFill>
          </p:grpSpPr>
          <p:sp>
            <p:nvSpPr>
              <p:cNvPr id="995" name="Freeform 994">
                <a:extLst>
                  <a:ext uri="{FF2B5EF4-FFF2-40B4-BE49-F238E27FC236}">
                    <a16:creationId xmlns:a16="http://schemas.microsoft.com/office/drawing/2014/main" id="{31CD1184-2535-C1B2-9C84-DC9C577E073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2ABC83BA-FE1F-A390-1E39-D5F7405F81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F23AB442-FE90-CC9E-2823-5908B5FEC66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10A10B0C-1FC0-81FE-D67E-1AD7D707B514}"/>
                </a:ext>
              </a:extLst>
            </p:cNvPr>
            <p:cNvGrpSpPr/>
            <p:nvPr/>
          </p:nvGrpSpPr>
          <p:grpSpPr>
            <a:xfrm rot="16200000">
              <a:off x="7471734" y="2955197"/>
              <a:ext cx="144365" cy="144462"/>
              <a:chOff x="8755774" y="1777262"/>
              <a:chExt cx="115866" cy="115944"/>
            </a:xfrm>
            <a:solidFill>
              <a:schemeClr val="bg1">
                <a:alpha val="10000"/>
              </a:schemeClr>
            </a:solidFill>
          </p:grpSpPr>
          <p:sp>
            <p:nvSpPr>
              <p:cNvPr id="999" name="Freeform 998">
                <a:extLst>
                  <a:ext uri="{FF2B5EF4-FFF2-40B4-BE49-F238E27FC236}">
                    <a16:creationId xmlns:a16="http://schemas.microsoft.com/office/drawing/2014/main" id="{FD20BB1C-C8F0-334C-E057-DFE392167AB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883C2BEB-FAF7-BBD3-185F-E4C2DE37C62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01C70BEB-304C-3C10-1935-13FCAC6A358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FD5AE774-2727-3B3D-85C1-F28EB0D814D1}"/>
                </a:ext>
              </a:extLst>
            </p:cNvPr>
            <p:cNvGrpSpPr/>
            <p:nvPr/>
          </p:nvGrpSpPr>
          <p:grpSpPr>
            <a:xfrm rot="16200000">
              <a:off x="7966256" y="2955197"/>
              <a:ext cx="144365" cy="144462"/>
              <a:chOff x="8755774" y="1777262"/>
              <a:chExt cx="115866" cy="115944"/>
            </a:xfrm>
            <a:solidFill>
              <a:schemeClr val="bg1">
                <a:alpha val="10000"/>
              </a:schemeClr>
            </a:solidFill>
          </p:grpSpPr>
          <p:sp>
            <p:nvSpPr>
              <p:cNvPr id="1003" name="Freeform 1002">
                <a:extLst>
                  <a:ext uri="{FF2B5EF4-FFF2-40B4-BE49-F238E27FC236}">
                    <a16:creationId xmlns:a16="http://schemas.microsoft.com/office/drawing/2014/main" id="{31C20325-DCDB-1C2B-73AD-04502DDFD10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B967CA9D-9D56-E017-57AB-838F4ED583C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B05BFD19-52F7-2425-77AA-60D59EC377B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36A105F4-DC1F-0DA4-7C19-8BFFF6B8A914}"/>
                </a:ext>
              </a:extLst>
            </p:cNvPr>
            <p:cNvGrpSpPr/>
            <p:nvPr/>
          </p:nvGrpSpPr>
          <p:grpSpPr>
            <a:xfrm rot="16200000">
              <a:off x="8460778" y="2955197"/>
              <a:ext cx="144365" cy="144462"/>
              <a:chOff x="8755774" y="1777262"/>
              <a:chExt cx="115866" cy="115944"/>
            </a:xfrm>
            <a:solidFill>
              <a:schemeClr val="bg1">
                <a:alpha val="10000"/>
              </a:schemeClr>
            </a:solidFill>
          </p:grpSpPr>
          <p:sp>
            <p:nvSpPr>
              <p:cNvPr id="1007" name="Freeform 1006">
                <a:extLst>
                  <a:ext uri="{FF2B5EF4-FFF2-40B4-BE49-F238E27FC236}">
                    <a16:creationId xmlns:a16="http://schemas.microsoft.com/office/drawing/2014/main" id="{D78A0473-0476-5A35-7F43-8648D4201F0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9D38B570-FA36-0D76-73BD-629E56E5D74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4B5B4701-0C21-A9FE-FE4C-E9C77E8565D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2651351C-6F9F-79B7-CC86-D1A33B19E8B8}"/>
                </a:ext>
              </a:extLst>
            </p:cNvPr>
            <p:cNvGrpSpPr/>
            <p:nvPr/>
          </p:nvGrpSpPr>
          <p:grpSpPr>
            <a:xfrm rot="16200000">
              <a:off x="8955296" y="2955197"/>
              <a:ext cx="144365" cy="144462"/>
              <a:chOff x="8755774" y="1777262"/>
              <a:chExt cx="115866" cy="115944"/>
            </a:xfrm>
            <a:solidFill>
              <a:schemeClr val="bg1">
                <a:alpha val="10000"/>
              </a:schemeClr>
            </a:solidFill>
          </p:grpSpPr>
          <p:sp>
            <p:nvSpPr>
              <p:cNvPr id="1011" name="Freeform 1010">
                <a:extLst>
                  <a:ext uri="{FF2B5EF4-FFF2-40B4-BE49-F238E27FC236}">
                    <a16:creationId xmlns:a16="http://schemas.microsoft.com/office/drawing/2014/main" id="{D83BE89B-16CB-CE05-39DC-F79BFB963BF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3F897B5B-695B-C002-0A7C-DE0E244301E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DFE7E3EA-DAFC-14F9-B1A2-7CC4D0B55B1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88C98C2D-0CFA-A1E8-7C23-403278102234}"/>
                </a:ext>
              </a:extLst>
            </p:cNvPr>
            <p:cNvGrpSpPr/>
            <p:nvPr/>
          </p:nvGrpSpPr>
          <p:grpSpPr>
            <a:xfrm rot="16200000">
              <a:off x="54048" y="3330696"/>
              <a:ext cx="144365" cy="144462"/>
              <a:chOff x="8755774" y="1352550"/>
              <a:chExt cx="115866" cy="115944"/>
            </a:xfrm>
            <a:solidFill>
              <a:schemeClr val="bg1">
                <a:alpha val="10000"/>
              </a:schemeClr>
            </a:solidFill>
          </p:grpSpPr>
          <p:sp>
            <p:nvSpPr>
              <p:cNvPr id="1015" name="Freeform 1014">
                <a:extLst>
                  <a:ext uri="{FF2B5EF4-FFF2-40B4-BE49-F238E27FC236}">
                    <a16:creationId xmlns:a16="http://schemas.microsoft.com/office/drawing/2014/main" id="{9534DF4D-0FAE-17B7-12A3-BE070604AE36}"/>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BD71B3CB-EA3F-9174-9CF8-CBBFBA600B6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D5BEA1F3-E15B-B7B7-DBE3-699FE879486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64EACE1A-6FA4-C81D-E7AA-91783825AA39}"/>
                </a:ext>
              </a:extLst>
            </p:cNvPr>
            <p:cNvGrpSpPr/>
            <p:nvPr/>
          </p:nvGrpSpPr>
          <p:grpSpPr>
            <a:xfrm rot="16200000">
              <a:off x="548570" y="3330696"/>
              <a:ext cx="144365" cy="144462"/>
              <a:chOff x="8755774" y="1777262"/>
              <a:chExt cx="115866" cy="115944"/>
            </a:xfrm>
            <a:solidFill>
              <a:schemeClr val="bg1">
                <a:alpha val="10000"/>
              </a:schemeClr>
            </a:solidFill>
          </p:grpSpPr>
          <p:sp>
            <p:nvSpPr>
              <p:cNvPr id="1019" name="Freeform 1018">
                <a:extLst>
                  <a:ext uri="{FF2B5EF4-FFF2-40B4-BE49-F238E27FC236}">
                    <a16:creationId xmlns:a16="http://schemas.microsoft.com/office/drawing/2014/main" id="{07C86078-E86A-E944-D1A9-DFA8E1D8464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FCE285DE-14BF-308B-F9B0-F8D5FC8B77C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4D7550B9-13FD-4071-CF76-3984585F25B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35E57E44-E1BB-55E5-1552-639463CFD176}"/>
                </a:ext>
              </a:extLst>
            </p:cNvPr>
            <p:cNvGrpSpPr/>
            <p:nvPr/>
          </p:nvGrpSpPr>
          <p:grpSpPr>
            <a:xfrm rot="16200000">
              <a:off x="1043074" y="3330714"/>
              <a:ext cx="144365" cy="144426"/>
              <a:chOff x="8755774" y="2201975"/>
              <a:chExt cx="115866" cy="115915"/>
            </a:xfrm>
            <a:solidFill>
              <a:schemeClr val="bg1">
                <a:alpha val="10000"/>
              </a:schemeClr>
            </a:solidFill>
          </p:grpSpPr>
          <p:sp>
            <p:nvSpPr>
              <p:cNvPr id="1023" name="Freeform 1022">
                <a:extLst>
                  <a:ext uri="{FF2B5EF4-FFF2-40B4-BE49-F238E27FC236}">
                    <a16:creationId xmlns:a16="http://schemas.microsoft.com/office/drawing/2014/main" id="{3F5D3BE5-3CB9-02CE-4AA0-F242B03C39A9}"/>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13C50F48-28B2-F037-88F8-8443E97D4CD9}"/>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53B8F8EC-6A71-58EE-7DB4-F7284F0EC016}"/>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C2C453EC-DF88-43D0-5393-611F674A33AC}"/>
                </a:ext>
              </a:extLst>
            </p:cNvPr>
            <p:cNvGrpSpPr/>
            <p:nvPr/>
          </p:nvGrpSpPr>
          <p:grpSpPr>
            <a:xfrm rot="16200000">
              <a:off x="1537560" y="3330714"/>
              <a:ext cx="144365" cy="144426"/>
              <a:chOff x="8755774" y="2626688"/>
              <a:chExt cx="115866" cy="115915"/>
            </a:xfrm>
            <a:solidFill>
              <a:schemeClr val="bg1">
                <a:alpha val="10000"/>
              </a:schemeClr>
            </a:solidFill>
          </p:grpSpPr>
          <p:sp>
            <p:nvSpPr>
              <p:cNvPr id="1027" name="Freeform 1026">
                <a:extLst>
                  <a:ext uri="{FF2B5EF4-FFF2-40B4-BE49-F238E27FC236}">
                    <a16:creationId xmlns:a16="http://schemas.microsoft.com/office/drawing/2014/main" id="{39F49D5D-712C-A80B-8F7A-DD239243703D}"/>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43650C0E-88DE-076D-93C9-B9B4B4A9BDB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1966EF55-B01E-C8E5-D379-E50B7E142094}"/>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8EBBEC1B-291C-D463-35DA-DBAC6A1FC4C5}"/>
                </a:ext>
              </a:extLst>
            </p:cNvPr>
            <p:cNvGrpSpPr/>
            <p:nvPr/>
          </p:nvGrpSpPr>
          <p:grpSpPr>
            <a:xfrm rot="16200000">
              <a:off x="2032046" y="3330714"/>
              <a:ext cx="144365" cy="144426"/>
              <a:chOff x="8755774" y="3051400"/>
              <a:chExt cx="115866" cy="115915"/>
            </a:xfrm>
            <a:solidFill>
              <a:schemeClr val="bg1">
                <a:alpha val="10000"/>
              </a:schemeClr>
            </a:solidFill>
          </p:grpSpPr>
          <p:sp>
            <p:nvSpPr>
              <p:cNvPr id="1031" name="Freeform 1030">
                <a:extLst>
                  <a:ext uri="{FF2B5EF4-FFF2-40B4-BE49-F238E27FC236}">
                    <a16:creationId xmlns:a16="http://schemas.microsoft.com/office/drawing/2014/main" id="{E9799521-9FFD-6786-B902-6B7716103487}"/>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FA6B439A-EAD0-0C49-E2DE-95F05D80ED68}"/>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3E284D22-1716-AC8E-1F8D-4488F3B585B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84223F99-C7A2-AD31-47BE-CC65704EFDD7}"/>
                </a:ext>
              </a:extLst>
            </p:cNvPr>
            <p:cNvGrpSpPr/>
            <p:nvPr/>
          </p:nvGrpSpPr>
          <p:grpSpPr>
            <a:xfrm rot="16200000">
              <a:off x="2526532" y="3330714"/>
              <a:ext cx="144365" cy="144426"/>
              <a:chOff x="8755774" y="3476113"/>
              <a:chExt cx="115866" cy="115915"/>
            </a:xfrm>
            <a:solidFill>
              <a:schemeClr val="bg1">
                <a:alpha val="10000"/>
              </a:schemeClr>
            </a:solidFill>
          </p:grpSpPr>
          <p:sp>
            <p:nvSpPr>
              <p:cNvPr id="1035" name="Freeform 1034">
                <a:extLst>
                  <a:ext uri="{FF2B5EF4-FFF2-40B4-BE49-F238E27FC236}">
                    <a16:creationId xmlns:a16="http://schemas.microsoft.com/office/drawing/2014/main" id="{ECDFCF6A-663E-CE96-1414-CA598B2A032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E5A7E4B5-7BCC-1F21-C0E8-43EB90FE438D}"/>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EF6524AA-AC06-4914-1A2F-108A01378805}"/>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35F47D6C-B6E5-90FE-991A-DB4B6EA95771}"/>
                </a:ext>
              </a:extLst>
            </p:cNvPr>
            <p:cNvGrpSpPr/>
            <p:nvPr/>
          </p:nvGrpSpPr>
          <p:grpSpPr>
            <a:xfrm rot="16200000">
              <a:off x="3021036" y="3330696"/>
              <a:ext cx="144365" cy="144462"/>
              <a:chOff x="8755774" y="3900798"/>
              <a:chExt cx="115866" cy="115944"/>
            </a:xfrm>
            <a:solidFill>
              <a:schemeClr val="bg1">
                <a:alpha val="10000"/>
              </a:schemeClr>
            </a:solidFill>
          </p:grpSpPr>
          <p:sp>
            <p:nvSpPr>
              <p:cNvPr id="1039" name="Freeform 1038">
                <a:extLst>
                  <a:ext uri="{FF2B5EF4-FFF2-40B4-BE49-F238E27FC236}">
                    <a16:creationId xmlns:a16="http://schemas.microsoft.com/office/drawing/2014/main" id="{E8D00683-FA94-FFAF-7A49-6974B4E42ABC}"/>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F88BE0E0-D5D0-5224-C9D7-C3163A72FFA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E10642A4-7DB3-0091-C50D-FD262E8B35C9}"/>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6B404CB5-5E10-3D32-318A-11CCB098805F}"/>
                </a:ext>
              </a:extLst>
            </p:cNvPr>
            <p:cNvGrpSpPr/>
            <p:nvPr/>
          </p:nvGrpSpPr>
          <p:grpSpPr>
            <a:xfrm rot="16200000">
              <a:off x="3515558" y="3330696"/>
              <a:ext cx="144365" cy="144462"/>
              <a:chOff x="8755774" y="4325511"/>
              <a:chExt cx="115866" cy="115944"/>
            </a:xfrm>
            <a:solidFill>
              <a:schemeClr val="bg1">
                <a:alpha val="10000"/>
              </a:schemeClr>
            </a:solidFill>
          </p:grpSpPr>
          <p:sp>
            <p:nvSpPr>
              <p:cNvPr id="1043" name="Freeform 1042">
                <a:extLst>
                  <a:ext uri="{FF2B5EF4-FFF2-40B4-BE49-F238E27FC236}">
                    <a16:creationId xmlns:a16="http://schemas.microsoft.com/office/drawing/2014/main" id="{712C97FD-5F12-BB30-6FA9-3B90454E418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A69EB329-EA4E-874B-2C88-D7E26147CEC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1B0AB652-9E55-FDED-59FE-0A3363B5921E}"/>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41614876-C280-31A8-9342-AF2E668FFC46}"/>
                </a:ext>
              </a:extLst>
            </p:cNvPr>
            <p:cNvGrpSpPr/>
            <p:nvPr/>
          </p:nvGrpSpPr>
          <p:grpSpPr>
            <a:xfrm rot="16200000">
              <a:off x="4010080" y="3330696"/>
              <a:ext cx="144365" cy="144462"/>
              <a:chOff x="8755774" y="1352550"/>
              <a:chExt cx="115866" cy="115944"/>
            </a:xfrm>
            <a:solidFill>
              <a:schemeClr val="bg1">
                <a:alpha val="10000"/>
              </a:schemeClr>
            </a:solidFill>
          </p:grpSpPr>
          <p:sp>
            <p:nvSpPr>
              <p:cNvPr id="1047" name="Freeform 1046">
                <a:extLst>
                  <a:ext uri="{FF2B5EF4-FFF2-40B4-BE49-F238E27FC236}">
                    <a16:creationId xmlns:a16="http://schemas.microsoft.com/office/drawing/2014/main" id="{9E3D2021-AB3C-BD54-10C0-1FFA73C4BACF}"/>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4FBD889F-5F19-F592-5890-150D16269D9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AB56CF43-FC97-3595-BAF7-23814B7DC4B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A6D4647A-5D01-EBD0-B7FD-13C4A4A3C3CA}"/>
                </a:ext>
              </a:extLst>
            </p:cNvPr>
            <p:cNvGrpSpPr/>
            <p:nvPr/>
          </p:nvGrpSpPr>
          <p:grpSpPr>
            <a:xfrm rot="16200000">
              <a:off x="4504602" y="3330696"/>
              <a:ext cx="144365" cy="144462"/>
              <a:chOff x="8755774" y="1777262"/>
              <a:chExt cx="115866" cy="115944"/>
            </a:xfrm>
            <a:solidFill>
              <a:schemeClr val="bg1">
                <a:alpha val="10000"/>
              </a:schemeClr>
            </a:solidFill>
          </p:grpSpPr>
          <p:sp>
            <p:nvSpPr>
              <p:cNvPr id="1051" name="Freeform 1050">
                <a:extLst>
                  <a:ext uri="{FF2B5EF4-FFF2-40B4-BE49-F238E27FC236}">
                    <a16:creationId xmlns:a16="http://schemas.microsoft.com/office/drawing/2014/main" id="{DF0FCF36-9EFE-60E8-0EFA-1299DAA8C25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77791A78-86BC-C4E2-26EE-B21DEAEE4C0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0A8F08A5-959B-3E80-E9C7-297E082E1DA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CCC08650-07C3-93AE-53FC-FD3A08E4CD70}"/>
                </a:ext>
              </a:extLst>
            </p:cNvPr>
            <p:cNvGrpSpPr/>
            <p:nvPr/>
          </p:nvGrpSpPr>
          <p:grpSpPr>
            <a:xfrm rot="16200000">
              <a:off x="4999124" y="3330696"/>
              <a:ext cx="144365" cy="144462"/>
              <a:chOff x="8755774" y="1777262"/>
              <a:chExt cx="115866" cy="115944"/>
            </a:xfrm>
            <a:solidFill>
              <a:schemeClr val="bg1">
                <a:alpha val="10000"/>
              </a:schemeClr>
            </a:solidFill>
          </p:grpSpPr>
          <p:sp>
            <p:nvSpPr>
              <p:cNvPr id="1055" name="Freeform 1054">
                <a:extLst>
                  <a:ext uri="{FF2B5EF4-FFF2-40B4-BE49-F238E27FC236}">
                    <a16:creationId xmlns:a16="http://schemas.microsoft.com/office/drawing/2014/main" id="{26E24BA9-5813-910A-0A7C-EF56872C198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D5F52EC0-3DE7-1AC9-BBEB-A53936CD681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9A96595B-C7E3-3757-9F7E-12E4397EA70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9851F541-0F34-2CE8-A742-4185AC34FE94}"/>
                </a:ext>
              </a:extLst>
            </p:cNvPr>
            <p:cNvGrpSpPr/>
            <p:nvPr/>
          </p:nvGrpSpPr>
          <p:grpSpPr>
            <a:xfrm rot="16200000">
              <a:off x="5493646" y="3330696"/>
              <a:ext cx="144365" cy="144462"/>
              <a:chOff x="8755774" y="1777262"/>
              <a:chExt cx="115866" cy="115944"/>
            </a:xfrm>
            <a:solidFill>
              <a:schemeClr val="bg1">
                <a:alpha val="10000"/>
              </a:schemeClr>
            </a:solidFill>
          </p:grpSpPr>
          <p:sp>
            <p:nvSpPr>
              <p:cNvPr id="1059" name="Freeform 1058">
                <a:extLst>
                  <a:ext uri="{FF2B5EF4-FFF2-40B4-BE49-F238E27FC236}">
                    <a16:creationId xmlns:a16="http://schemas.microsoft.com/office/drawing/2014/main" id="{34B14B41-8775-1150-DC76-870FF4BF6AE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44588551-EB58-3B21-C8C2-8C997545B22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F0951394-33FE-09AB-12FB-F92B1F4B7B9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EA09BC96-9084-F511-DD38-1A25FD4AD410}"/>
                </a:ext>
              </a:extLst>
            </p:cNvPr>
            <p:cNvGrpSpPr/>
            <p:nvPr/>
          </p:nvGrpSpPr>
          <p:grpSpPr>
            <a:xfrm rot="16200000">
              <a:off x="5988168" y="3330696"/>
              <a:ext cx="144365" cy="144462"/>
              <a:chOff x="8755774" y="1777262"/>
              <a:chExt cx="115866" cy="115944"/>
            </a:xfrm>
            <a:solidFill>
              <a:schemeClr val="bg1">
                <a:alpha val="10000"/>
              </a:schemeClr>
            </a:solidFill>
          </p:grpSpPr>
          <p:sp>
            <p:nvSpPr>
              <p:cNvPr id="1063" name="Freeform 1062">
                <a:extLst>
                  <a:ext uri="{FF2B5EF4-FFF2-40B4-BE49-F238E27FC236}">
                    <a16:creationId xmlns:a16="http://schemas.microsoft.com/office/drawing/2014/main" id="{23C151DE-8012-9953-EA0B-302DD2A4E0B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59A12C3B-7174-F6BE-8AAB-FD7B21A87C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8661A5BB-7A6F-4B17-702A-6D7DFD9A280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0454F822-B33A-C3A8-245E-35C1B815899C}"/>
                </a:ext>
              </a:extLst>
            </p:cNvPr>
            <p:cNvGrpSpPr/>
            <p:nvPr/>
          </p:nvGrpSpPr>
          <p:grpSpPr>
            <a:xfrm rot="16200000">
              <a:off x="6482690" y="3330696"/>
              <a:ext cx="144365" cy="144462"/>
              <a:chOff x="8755774" y="1777262"/>
              <a:chExt cx="115866" cy="115944"/>
            </a:xfrm>
            <a:solidFill>
              <a:schemeClr val="bg1">
                <a:alpha val="10000"/>
              </a:schemeClr>
            </a:solidFill>
          </p:grpSpPr>
          <p:sp>
            <p:nvSpPr>
              <p:cNvPr id="1067" name="Freeform 1066">
                <a:extLst>
                  <a:ext uri="{FF2B5EF4-FFF2-40B4-BE49-F238E27FC236}">
                    <a16:creationId xmlns:a16="http://schemas.microsoft.com/office/drawing/2014/main" id="{E7842E15-0AC1-1AFD-47F1-07E9788C58D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5024690D-C709-D3E7-81F4-182934AF15B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0B019BCA-EDB9-FBB5-C502-CC3C3B19EA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54954B85-1300-F05F-0429-AF565F50EF8B}"/>
                </a:ext>
              </a:extLst>
            </p:cNvPr>
            <p:cNvGrpSpPr/>
            <p:nvPr/>
          </p:nvGrpSpPr>
          <p:grpSpPr>
            <a:xfrm rot="16200000">
              <a:off x="6977212" y="3330696"/>
              <a:ext cx="144365" cy="144462"/>
              <a:chOff x="8755774" y="1777262"/>
              <a:chExt cx="115866" cy="115944"/>
            </a:xfrm>
            <a:solidFill>
              <a:schemeClr val="bg1">
                <a:alpha val="10000"/>
              </a:schemeClr>
            </a:solidFill>
          </p:grpSpPr>
          <p:sp>
            <p:nvSpPr>
              <p:cNvPr id="1071" name="Freeform 1070">
                <a:extLst>
                  <a:ext uri="{FF2B5EF4-FFF2-40B4-BE49-F238E27FC236}">
                    <a16:creationId xmlns:a16="http://schemas.microsoft.com/office/drawing/2014/main" id="{3AB23683-688C-A35E-1DEF-F38C7B02237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A0249AD0-C4F6-A70C-6470-3C5575C91BB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3BACC5BC-6395-B7F5-A48E-BFF751D49C5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E83ADEBE-732A-EEC2-D362-89507E416537}"/>
                </a:ext>
              </a:extLst>
            </p:cNvPr>
            <p:cNvGrpSpPr/>
            <p:nvPr/>
          </p:nvGrpSpPr>
          <p:grpSpPr>
            <a:xfrm rot="16200000">
              <a:off x="7471734" y="3330696"/>
              <a:ext cx="144365" cy="144462"/>
              <a:chOff x="8755774" y="1777262"/>
              <a:chExt cx="115866" cy="115944"/>
            </a:xfrm>
            <a:solidFill>
              <a:schemeClr val="bg1">
                <a:alpha val="10000"/>
              </a:schemeClr>
            </a:solidFill>
          </p:grpSpPr>
          <p:sp>
            <p:nvSpPr>
              <p:cNvPr id="1075" name="Freeform 1074">
                <a:extLst>
                  <a:ext uri="{FF2B5EF4-FFF2-40B4-BE49-F238E27FC236}">
                    <a16:creationId xmlns:a16="http://schemas.microsoft.com/office/drawing/2014/main" id="{BE1E7670-A2AF-5704-B12A-E0F46D83FEB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866FF1D3-D9BC-2DAE-7560-630F8CEF817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BE6358A9-A34B-6D51-6355-82C2069820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99453F8B-EA24-84DF-9105-3A83AEB88326}"/>
                </a:ext>
              </a:extLst>
            </p:cNvPr>
            <p:cNvGrpSpPr/>
            <p:nvPr/>
          </p:nvGrpSpPr>
          <p:grpSpPr>
            <a:xfrm rot="16200000">
              <a:off x="7966256" y="3330696"/>
              <a:ext cx="144365" cy="144462"/>
              <a:chOff x="8755774" y="1777262"/>
              <a:chExt cx="115866" cy="115944"/>
            </a:xfrm>
            <a:solidFill>
              <a:schemeClr val="bg1">
                <a:alpha val="10000"/>
              </a:schemeClr>
            </a:solidFill>
          </p:grpSpPr>
          <p:sp>
            <p:nvSpPr>
              <p:cNvPr id="1079" name="Freeform 1078">
                <a:extLst>
                  <a:ext uri="{FF2B5EF4-FFF2-40B4-BE49-F238E27FC236}">
                    <a16:creationId xmlns:a16="http://schemas.microsoft.com/office/drawing/2014/main" id="{D994D599-3EF0-C182-83BF-E40AB7B7383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72523EDA-85B1-0024-2D14-DE52C6DED5C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525E0FA6-1B0C-B8B7-3353-7BF19B46960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4733E3D3-21B4-5821-0FF5-89DCAC7A90F1}"/>
                </a:ext>
              </a:extLst>
            </p:cNvPr>
            <p:cNvGrpSpPr/>
            <p:nvPr/>
          </p:nvGrpSpPr>
          <p:grpSpPr>
            <a:xfrm rot="16200000">
              <a:off x="8460778" y="3330696"/>
              <a:ext cx="144365" cy="144462"/>
              <a:chOff x="8755774" y="1777262"/>
              <a:chExt cx="115866" cy="115944"/>
            </a:xfrm>
            <a:solidFill>
              <a:schemeClr val="bg1">
                <a:alpha val="10000"/>
              </a:schemeClr>
            </a:solidFill>
          </p:grpSpPr>
          <p:sp>
            <p:nvSpPr>
              <p:cNvPr id="1083" name="Freeform 1082">
                <a:extLst>
                  <a:ext uri="{FF2B5EF4-FFF2-40B4-BE49-F238E27FC236}">
                    <a16:creationId xmlns:a16="http://schemas.microsoft.com/office/drawing/2014/main" id="{6C71F373-E785-A41D-4EFC-536A78FA489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0EA0C652-1BD1-1E34-B370-9AACFB52AB0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306D35E7-F1DB-8310-FD43-008D61F709A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4F2152F0-B1B9-6ADA-129C-C10EB75C548C}"/>
                </a:ext>
              </a:extLst>
            </p:cNvPr>
            <p:cNvGrpSpPr/>
            <p:nvPr/>
          </p:nvGrpSpPr>
          <p:grpSpPr>
            <a:xfrm rot="16200000">
              <a:off x="8955296" y="3330696"/>
              <a:ext cx="144365" cy="144462"/>
              <a:chOff x="8755774" y="1777262"/>
              <a:chExt cx="115866" cy="115944"/>
            </a:xfrm>
            <a:solidFill>
              <a:schemeClr val="bg1">
                <a:alpha val="10000"/>
              </a:schemeClr>
            </a:solidFill>
          </p:grpSpPr>
          <p:sp>
            <p:nvSpPr>
              <p:cNvPr id="1087" name="Freeform 1086">
                <a:extLst>
                  <a:ext uri="{FF2B5EF4-FFF2-40B4-BE49-F238E27FC236}">
                    <a16:creationId xmlns:a16="http://schemas.microsoft.com/office/drawing/2014/main" id="{6536DEDA-CF4B-4513-0B78-8D780F24C1B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AFEC5765-ED66-9E0F-25C5-B8B8BACC3D5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7A6CF382-69A1-1F0E-7BC6-7CD19C03372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7CF72301-87F1-FE07-B9CE-D2D1FA1DA445}"/>
                </a:ext>
              </a:extLst>
            </p:cNvPr>
            <p:cNvGrpSpPr/>
            <p:nvPr/>
          </p:nvGrpSpPr>
          <p:grpSpPr>
            <a:xfrm rot="16200000">
              <a:off x="54048" y="3706195"/>
              <a:ext cx="144365" cy="144462"/>
              <a:chOff x="8755774" y="1352550"/>
              <a:chExt cx="115866" cy="115944"/>
            </a:xfrm>
            <a:solidFill>
              <a:schemeClr val="bg1">
                <a:alpha val="10000"/>
              </a:schemeClr>
            </a:solidFill>
          </p:grpSpPr>
          <p:sp>
            <p:nvSpPr>
              <p:cNvPr id="1091" name="Freeform 1090">
                <a:extLst>
                  <a:ext uri="{FF2B5EF4-FFF2-40B4-BE49-F238E27FC236}">
                    <a16:creationId xmlns:a16="http://schemas.microsoft.com/office/drawing/2014/main" id="{8DF951D5-4B97-AC11-92E9-DAC3B1E7F980}"/>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0C7452B5-1497-B348-8048-1A320DAB6489}"/>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E091E737-4E08-9569-183D-F4E63F19E15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E0C4D7E3-4866-A15F-272C-C1B0A2DC13B3}"/>
                </a:ext>
              </a:extLst>
            </p:cNvPr>
            <p:cNvGrpSpPr/>
            <p:nvPr/>
          </p:nvGrpSpPr>
          <p:grpSpPr>
            <a:xfrm rot="16200000">
              <a:off x="548570" y="3706195"/>
              <a:ext cx="144365" cy="144462"/>
              <a:chOff x="8755774" y="1777262"/>
              <a:chExt cx="115866" cy="115944"/>
            </a:xfrm>
            <a:solidFill>
              <a:schemeClr val="bg1">
                <a:alpha val="10000"/>
              </a:schemeClr>
            </a:solidFill>
          </p:grpSpPr>
          <p:sp>
            <p:nvSpPr>
              <p:cNvPr id="1095" name="Freeform 1094">
                <a:extLst>
                  <a:ext uri="{FF2B5EF4-FFF2-40B4-BE49-F238E27FC236}">
                    <a16:creationId xmlns:a16="http://schemas.microsoft.com/office/drawing/2014/main" id="{A08E1477-08BD-949E-B682-0C8BABE3406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10E030FF-88AC-4101-E1A6-4D9F7288471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70A764DD-0EB2-6636-744A-74501D74A7C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836A5412-EEC6-B2E7-38CA-5D7562EE56AD}"/>
                </a:ext>
              </a:extLst>
            </p:cNvPr>
            <p:cNvGrpSpPr/>
            <p:nvPr/>
          </p:nvGrpSpPr>
          <p:grpSpPr>
            <a:xfrm rot="16200000">
              <a:off x="1043074" y="3706213"/>
              <a:ext cx="144365" cy="144426"/>
              <a:chOff x="8755774" y="2201975"/>
              <a:chExt cx="115866" cy="115915"/>
            </a:xfrm>
            <a:solidFill>
              <a:schemeClr val="bg1">
                <a:alpha val="10000"/>
              </a:schemeClr>
            </a:solidFill>
          </p:grpSpPr>
          <p:sp>
            <p:nvSpPr>
              <p:cNvPr id="1099" name="Freeform 1098">
                <a:extLst>
                  <a:ext uri="{FF2B5EF4-FFF2-40B4-BE49-F238E27FC236}">
                    <a16:creationId xmlns:a16="http://schemas.microsoft.com/office/drawing/2014/main" id="{7A162782-40B8-088C-DFDE-709F6559DAF8}"/>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7F68631C-9025-E8B9-6B43-389B94490EC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BD08D40A-ED38-DF3B-5745-08974806D087}"/>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97133854-B011-BF22-6A62-B1FA920A4ACB}"/>
                </a:ext>
              </a:extLst>
            </p:cNvPr>
            <p:cNvGrpSpPr/>
            <p:nvPr/>
          </p:nvGrpSpPr>
          <p:grpSpPr>
            <a:xfrm rot="16200000">
              <a:off x="1537560" y="3706213"/>
              <a:ext cx="144365" cy="144426"/>
              <a:chOff x="8755774" y="2626688"/>
              <a:chExt cx="115866" cy="115915"/>
            </a:xfrm>
            <a:solidFill>
              <a:schemeClr val="bg1">
                <a:alpha val="10000"/>
              </a:schemeClr>
            </a:solidFill>
          </p:grpSpPr>
          <p:sp>
            <p:nvSpPr>
              <p:cNvPr id="1103" name="Freeform 1102">
                <a:extLst>
                  <a:ext uri="{FF2B5EF4-FFF2-40B4-BE49-F238E27FC236}">
                    <a16:creationId xmlns:a16="http://schemas.microsoft.com/office/drawing/2014/main" id="{B83AC8E5-66DC-BCC1-B415-E78DA41D117C}"/>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B7B7A4A7-DD21-0BEC-D608-E3F9EABB5688}"/>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03C4E34C-F654-28C7-5F80-4C9605844D32}"/>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0C1FD35F-04C7-E3B9-FB07-3741D30B0477}"/>
                </a:ext>
              </a:extLst>
            </p:cNvPr>
            <p:cNvGrpSpPr/>
            <p:nvPr/>
          </p:nvGrpSpPr>
          <p:grpSpPr>
            <a:xfrm rot="16200000">
              <a:off x="2032046" y="3706213"/>
              <a:ext cx="144365" cy="144426"/>
              <a:chOff x="8755774" y="3051400"/>
              <a:chExt cx="115866" cy="115915"/>
            </a:xfrm>
            <a:solidFill>
              <a:schemeClr val="bg1">
                <a:alpha val="10000"/>
              </a:schemeClr>
            </a:solidFill>
          </p:grpSpPr>
          <p:sp>
            <p:nvSpPr>
              <p:cNvPr id="1107" name="Freeform 1106">
                <a:extLst>
                  <a:ext uri="{FF2B5EF4-FFF2-40B4-BE49-F238E27FC236}">
                    <a16:creationId xmlns:a16="http://schemas.microsoft.com/office/drawing/2014/main" id="{EC9B6694-4967-34CA-0A4D-8127C3D18E7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29EC7BFA-306A-9CE3-AB68-469A5967F0F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2CF70356-3BAB-F80D-D919-F42E0020FB9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38EEF854-1DA5-AB9A-5E02-9001A3E8DEB2}"/>
                </a:ext>
              </a:extLst>
            </p:cNvPr>
            <p:cNvGrpSpPr/>
            <p:nvPr/>
          </p:nvGrpSpPr>
          <p:grpSpPr>
            <a:xfrm rot="16200000">
              <a:off x="2526532" y="3706213"/>
              <a:ext cx="144365" cy="144426"/>
              <a:chOff x="8755774" y="3476113"/>
              <a:chExt cx="115866" cy="115915"/>
            </a:xfrm>
            <a:solidFill>
              <a:schemeClr val="bg1">
                <a:alpha val="10000"/>
              </a:schemeClr>
            </a:solidFill>
          </p:grpSpPr>
          <p:sp>
            <p:nvSpPr>
              <p:cNvPr id="1111" name="Freeform 1110">
                <a:extLst>
                  <a:ext uri="{FF2B5EF4-FFF2-40B4-BE49-F238E27FC236}">
                    <a16:creationId xmlns:a16="http://schemas.microsoft.com/office/drawing/2014/main" id="{16CC3EBB-F4F3-C500-083E-E8B8D8670672}"/>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299DDDCA-31A7-2DA5-91C6-4638F09BB61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9711177E-1D35-9E6C-E3EF-485A51E9C13E}"/>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523008E3-6E12-A119-4CC3-77DFD3990114}"/>
                </a:ext>
              </a:extLst>
            </p:cNvPr>
            <p:cNvGrpSpPr/>
            <p:nvPr/>
          </p:nvGrpSpPr>
          <p:grpSpPr>
            <a:xfrm rot="16200000">
              <a:off x="3021036" y="3706195"/>
              <a:ext cx="144365" cy="144462"/>
              <a:chOff x="8755774" y="3900798"/>
              <a:chExt cx="115866" cy="115944"/>
            </a:xfrm>
            <a:solidFill>
              <a:schemeClr val="bg1">
                <a:alpha val="10000"/>
              </a:schemeClr>
            </a:solidFill>
          </p:grpSpPr>
          <p:sp>
            <p:nvSpPr>
              <p:cNvPr id="1115" name="Freeform 1114">
                <a:extLst>
                  <a:ext uri="{FF2B5EF4-FFF2-40B4-BE49-F238E27FC236}">
                    <a16:creationId xmlns:a16="http://schemas.microsoft.com/office/drawing/2014/main" id="{E9FFB72F-EA05-90F7-42E6-B698ADB3948A}"/>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437DC4E6-754A-665E-5646-26FEA620223F}"/>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68FF4689-0459-0C73-EA8F-7DA0DEC2535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D0744B1D-BA83-2D5C-BA9F-64F286AAF339}"/>
                </a:ext>
              </a:extLst>
            </p:cNvPr>
            <p:cNvGrpSpPr/>
            <p:nvPr/>
          </p:nvGrpSpPr>
          <p:grpSpPr>
            <a:xfrm rot="16200000">
              <a:off x="3515558" y="3706195"/>
              <a:ext cx="144365" cy="144462"/>
              <a:chOff x="8755774" y="4325511"/>
              <a:chExt cx="115866" cy="115944"/>
            </a:xfrm>
            <a:solidFill>
              <a:schemeClr val="bg1">
                <a:alpha val="10000"/>
              </a:schemeClr>
            </a:solidFill>
          </p:grpSpPr>
          <p:sp>
            <p:nvSpPr>
              <p:cNvPr id="1119" name="Freeform 1118">
                <a:extLst>
                  <a:ext uri="{FF2B5EF4-FFF2-40B4-BE49-F238E27FC236}">
                    <a16:creationId xmlns:a16="http://schemas.microsoft.com/office/drawing/2014/main" id="{12334987-A69F-0421-0E50-84409412C437}"/>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DB0F7192-F790-D49C-AAAA-9965FCA5374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7B6A42AF-41CE-54BC-FE98-00E8BCDD9AE8}"/>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8E005FBC-1FBA-975D-0B9E-9B70A85998E1}"/>
                </a:ext>
              </a:extLst>
            </p:cNvPr>
            <p:cNvGrpSpPr/>
            <p:nvPr/>
          </p:nvGrpSpPr>
          <p:grpSpPr>
            <a:xfrm rot="16200000">
              <a:off x="4010080" y="3706195"/>
              <a:ext cx="144365" cy="144462"/>
              <a:chOff x="8755774" y="1352550"/>
              <a:chExt cx="115866" cy="115944"/>
            </a:xfrm>
            <a:solidFill>
              <a:schemeClr val="bg1">
                <a:alpha val="10000"/>
              </a:schemeClr>
            </a:solidFill>
          </p:grpSpPr>
          <p:sp>
            <p:nvSpPr>
              <p:cNvPr id="1123" name="Freeform 1122">
                <a:extLst>
                  <a:ext uri="{FF2B5EF4-FFF2-40B4-BE49-F238E27FC236}">
                    <a16:creationId xmlns:a16="http://schemas.microsoft.com/office/drawing/2014/main" id="{8AA97C4B-59F2-F50C-30E7-74263BBC25D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63C61FF2-398E-BA70-5550-2513F4341D2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CF22D070-0E10-0A72-386B-FB34C627911E}"/>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79AD4D55-DD00-02EE-B3CE-CAD0FD9F09D0}"/>
                </a:ext>
              </a:extLst>
            </p:cNvPr>
            <p:cNvGrpSpPr/>
            <p:nvPr/>
          </p:nvGrpSpPr>
          <p:grpSpPr>
            <a:xfrm rot="16200000">
              <a:off x="4504602" y="3706195"/>
              <a:ext cx="144365" cy="144462"/>
              <a:chOff x="8755774" y="1777262"/>
              <a:chExt cx="115866" cy="115944"/>
            </a:xfrm>
            <a:solidFill>
              <a:schemeClr val="bg1">
                <a:alpha val="10000"/>
              </a:schemeClr>
            </a:solidFill>
          </p:grpSpPr>
          <p:sp>
            <p:nvSpPr>
              <p:cNvPr id="1127" name="Freeform 1126">
                <a:extLst>
                  <a:ext uri="{FF2B5EF4-FFF2-40B4-BE49-F238E27FC236}">
                    <a16:creationId xmlns:a16="http://schemas.microsoft.com/office/drawing/2014/main" id="{2B0C3942-B8C2-334A-5FE0-2AB7C063427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03078124-BF8F-5729-B3B5-D9F5450986D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1D6138A6-9B93-ACE7-F9BB-000B2AC0575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9BBA5C10-E524-17EC-796B-F1581DB1CA10}"/>
                </a:ext>
              </a:extLst>
            </p:cNvPr>
            <p:cNvGrpSpPr/>
            <p:nvPr/>
          </p:nvGrpSpPr>
          <p:grpSpPr>
            <a:xfrm rot="16200000">
              <a:off x="4999124" y="3706195"/>
              <a:ext cx="144365" cy="144462"/>
              <a:chOff x="8755774" y="1777262"/>
              <a:chExt cx="115866" cy="115944"/>
            </a:xfrm>
            <a:solidFill>
              <a:schemeClr val="bg1">
                <a:alpha val="10000"/>
              </a:schemeClr>
            </a:solidFill>
          </p:grpSpPr>
          <p:sp>
            <p:nvSpPr>
              <p:cNvPr id="1131" name="Freeform 1130">
                <a:extLst>
                  <a:ext uri="{FF2B5EF4-FFF2-40B4-BE49-F238E27FC236}">
                    <a16:creationId xmlns:a16="http://schemas.microsoft.com/office/drawing/2014/main" id="{DCD68E32-322E-3ADC-6FD3-AC26F8923F8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784895F5-8A29-7442-A29D-CD3728F1DE0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1C73D65C-9601-44FA-A5A0-779E551828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2AC215D5-FF22-9D1B-D554-56628B02C59E}"/>
                </a:ext>
              </a:extLst>
            </p:cNvPr>
            <p:cNvGrpSpPr/>
            <p:nvPr/>
          </p:nvGrpSpPr>
          <p:grpSpPr>
            <a:xfrm rot="16200000">
              <a:off x="5493646" y="3706195"/>
              <a:ext cx="144365" cy="144462"/>
              <a:chOff x="8755774" y="1777262"/>
              <a:chExt cx="115866" cy="115944"/>
            </a:xfrm>
            <a:solidFill>
              <a:schemeClr val="bg1">
                <a:alpha val="10000"/>
              </a:schemeClr>
            </a:solidFill>
          </p:grpSpPr>
          <p:sp>
            <p:nvSpPr>
              <p:cNvPr id="1135" name="Freeform 1134">
                <a:extLst>
                  <a:ext uri="{FF2B5EF4-FFF2-40B4-BE49-F238E27FC236}">
                    <a16:creationId xmlns:a16="http://schemas.microsoft.com/office/drawing/2014/main" id="{69AC7F3F-6DAF-68AB-CED7-D9E4B5758BA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B0CE64E5-729F-2C33-5EB8-65B93CBDB0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CEECC850-CF60-92A6-28A0-0F9283F679F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004E18E8-A0A0-DF64-79CB-5691F03324D5}"/>
                </a:ext>
              </a:extLst>
            </p:cNvPr>
            <p:cNvGrpSpPr/>
            <p:nvPr/>
          </p:nvGrpSpPr>
          <p:grpSpPr>
            <a:xfrm rot="16200000">
              <a:off x="5988168" y="3706195"/>
              <a:ext cx="144365" cy="144462"/>
              <a:chOff x="8755774" y="1777262"/>
              <a:chExt cx="115866" cy="115944"/>
            </a:xfrm>
            <a:solidFill>
              <a:schemeClr val="bg1">
                <a:alpha val="10000"/>
              </a:schemeClr>
            </a:solidFill>
          </p:grpSpPr>
          <p:sp>
            <p:nvSpPr>
              <p:cNvPr id="1139" name="Freeform 1138">
                <a:extLst>
                  <a:ext uri="{FF2B5EF4-FFF2-40B4-BE49-F238E27FC236}">
                    <a16:creationId xmlns:a16="http://schemas.microsoft.com/office/drawing/2014/main" id="{48914DFB-D451-7642-3E12-581FC24E53A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156E25BF-80A0-FFE5-5154-34246A8C935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8107C04A-3086-7A8A-02D5-92A4C08D001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FBA5193E-DF57-C131-A8D3-0CC22941228A}"/>
                </a:ext>
              </a:extLst>
            </p:cNvPr>
            <p:cNvGrpSpPr/>
            <p:nvPr/>
          </p:nvGrpSpPr>
          <p:grpSpPr>
            <a:xfrm rot="16200000">
              <a:off x="6482690" y="3706195"/>
              <a:ext cx="144365" cy="144462"/>
              <a:chOff x="8755774" y="1777262"/>
              <a:chExt cx="115866" cy="115944"/>
            </a:xfrm>
            <a:solidFill>
              <a:schemeClr val="bg1">
                <a:alpha val="10000"/>
              </a:schemeClr>
            </a:solidFill>
          </p:grpSpPr>
          <p:sp>
            <p:nvSpPr>
              <p:cNvPr id="1143" name="Freeform 1142">
                <a:extLst>
                  <a:ext uri="{FF2B5EF4-FFF2-40B4-BE49-F238E27FC236}">
                    <a16:creationId xmlns:a16="http://schemas.microsoft.com/office/drawing/2014/main" id="{A59D69A0-EA78-E7B6-2672-642FAC4E183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44F569BD-218E-669C-2D57-B8E77C792E8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A51E4374-9B0A-0818-8C1C-836CE595AE7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4744D93A-43C7-F9A2-9B05-EDEE65BCBB3C}"/>
                </a:ext>
              </a:extLst>
            </p:cNvPr>
            <p:cNvGrpSpPr/>
            <p:nvPr/>
          </p:nvGrpSpPr>
          <p:grpSpPr>
            <a:xfrm rot="16200000">
              <a:off x="6977212" y="3706195"/>
              <a:ext cx="144365" cy="144462"/>
              <a:chOff x="8755774" y="1777262"/>
              <a:chExt cx="115866" cy="115944"/>
            </a:xfrm>
            <a:solidFill>
              <a:schemeClr val="bg1">
                <a:alpha val="10000"/>
              </a:schemeClr>
            </a:solidFill>
          </p:grpSpPr>
          <p:sp>
            <p:nvSpPr>
              <p:cNvPr id="1147" name="Freeform 1146">
                <a:extLst>
                  <a:ext uri="{FF2B5EF4-FFF2-40B4-BE49-F238E27FC236}">
                    <a16:creationId xmlns:a16="http://schemas.microsoft.com/office/drawing/2014/main" id="{E6BA2AC8-4076-1921-ECBF-5410DA1F9B2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F5A02463-4D31-9667-4E21-BD3F9824D0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00FE7DEE-D1DE-A151-0263-25325FB266B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841BA03D-F045-29CB-3F8A-B7F235490126}"/>
                </a:ext>
              </a:extLst>
            </p:cNvPr>
            <p:cNvGrpSpPr/>
            <p:nvPr/>
          </p:nvGrpSpPr>
          <p:grpSpPr>
            <a:xfrm rot="16200000">
              <a:off x="7471734" y="3706195"/>
              <a:ext cx="144365" cy="144462"/>
              <a:chOff x="8755774" y="1777262"/>
              <a:chExt cx="115866" cy="115944"/>
            </a:xfrm>
            <a:solidFill>
              <a:schemeClr val="bg1">
                <a:alpha val="10000"/>
              </a:schemeClr>
            </a:solidFill>
          </p:grpSpPr>
          <p:sp>
            <p:nvSpPr>
              <p:cNvPr id="1151" name="Freeform 1150">
                <a:extLst>
                  <a:ext uri="{FF2B5EF4-FFF2-40B4-BE49-F238E27FC236}">
                    <a16:creationId xmlns:a16="http://schemas.microsoft.com/office/drawing/2014/main" id="{E5159EE6-9B57-756F-435F-FDB5A10DB6F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65247A4C-1D51-B4E7-B05D-ED24B2816B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DC0FDE2D-6F9F-05A6-0AE9-E5639BD2BCF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8E683561-2012-D5FB-04B7-C7524F718630}"/>
                </a:ext>
              </a:extLst>
            </p:cNvPr>
            <p:cNvGrpSpPr/>
            <p:nvPr/>
          </p:nvGrpSpPr>
          <p:grpSpPr>
            <a:xfrm rot="16200000">
              <a:off x="7966256" y="3706195"/>
              <a:ext cx="144365" cy="144462"/>
              <a:chOff x="8755774" y="1777262"/>
              <a:chExt cx="115866" cy="115944"/>
            </a:xfrm>
            <a:solidFill>
              <a:schemeClr val="bg1">
                <a:alpha val="10000"/>
              </a:schemeClr>
            </a:solidFill>
          </p:grpSpPr>
          <p:sp>
            <p:nvSpPr>
              <p:cNvPr id="1155" name="Freeform 1154">
                <a:extLst>
                  <a:ext uri="{FF2B5EF4-FFF2-40B4-BE49-F238E27FC236}">
                    <a16:creationId xmlns:a16="http://schemas.microsoft.com/office/drawing/2014/main" id="{F3900427-ACA5-93B6-9BCB-A17EA4DBE7A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891B6D57-FE1C-42F5-46B4-75621DCD9D6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C4106905-B1BD-45A1-463F-8B6697271B6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82A7FFBF-0080-F329-3B75-F6FC0FA3BC07}"/>
                </a:ext>
              </a:extLst>
            </p:cNvPr>
            <p:cNvGrpSpPr/>
            <p:nvPr/>
          </p:nvGrpSpPr>
          <p:grpSpPr>
            <a:xfrm rot="16200000">
              <a:off x="8460778" y="3706195"/>
              <a:ext cx="144365" cy="144462"/>
              <a:chOff x="8755774" y="1777262"/>
              <a:chExt cx="115866" cy="115944"/>
            </a:xfrm>
            <a:solidFill>
              <a:schemeClr val="bg1">
                <a:alpha val="10000"/>
              </a:schemeClr>
            </a:solidFill>
          </p:grpSpPr>
          <p:sp>
            <p:nvSpPr>
              <p:cNvPr id="1159" name="Freeform 1158">
                <a:extLst>
                  <a:ext uri="{FF2B5EF4-FFF2-40B4-BE49-F238E27FC236}">
                    <a16:creationId xmlns:a16="http://schemas.microsoft.com/office/drawing/2014/main" id="{A2206DE4-6D47-C0B0-3985-07EE287F3BA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2E805767-5DC1-8CA5-7CF4-E51F34848EF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3AB09894-6117-839C-887F-F79B7AF5901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D62B1230-CA31-A6C0-E733-98440929163B}"/>
                </a:ext>
              </a:extLst>
            </p:cNvPr>
            <p:cNvGrpSpPr/>
            <p:nvPr/>
          </p:nvGrpSpPr>
          <p:grpSpPr>
            <a:xfrm rot="16200000">
              <a:off x="8955296" y="3706195"/>
              <a:ext cx="144365" cy="144462"/>
              <a:chOff x="8755774" y="1777262"/>
              <a:chExt cx="115866" cy="115944"/>
            </a:xfrm>
            <a:solidFill>
              <a:schemeClr val="bg1">
                <a:alpha val="10000"/>
              </a:schemeClr>
            </a:solidFill>
          </p:grpSpPr>
          <p:sp>
            <p:nvSpPr>
              <p:cNvPr id="1163" name="Freeform 1162">
                <a:extLst>
                  <a:ext uri="{FF2B5EF4-FFF2-40B4-BE49-F238E27FC236}">
                    <a16:creationId xmlns:a16="http://schemas.microsoft.com/office/drawing/2014/main" id="{3C21F915-1077-72F8-15AC-064E6FEA2DF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0624F2C9-AD46-E2FB-11A2-92B995AD029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594F6554-D8FE-211D-4132-61BE4DADCF9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66E9BBF8-F287-47D9-3F2C-2B37E02EF54D}"/>
                </a:ext>
              </a:extLst>
            </p:cNvPr>
            <p:cNvGrpSpPr/>
            <p:nvPr/>
          </p:nvGrpSpPr>
          <p:grpSpPr>
            <a:xfrm rot="16200000">
              <a:off x="54048" y="4081694"/>
              <a:ext cx="144365" cy="144462"/>
              <a:chOff x="8755774" y="1352550"/>
              <a:chExt cx="115866" cy="115944"/>
            </a:xfrm>
            <a:solidFill>
              <a:schemeClr val="bg1">
                <a:alpha val="10000"/>
              </a:schemeClr>
            </a:solidFill>
          </p:grpSpPr>
          <p:sp>
            <p:nvSpPr>
              <p:cNvPr id="1167" name="Freeform 1166">
                <a:extLst>
                  <a:ext uri="{FF2B5EF4-FFF2-40B4-BE49-F238E27FC236}">
                    <a16:creationId xmlns:a16="http://schemas.microsoft.com/office/drawing/2014/main" id="{5735A9E2-3EF8-A55C-49F0-891E26A2887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A3A5B302-AB5F-62D2-667A-0C3FBA5955B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E7E3620A-F33D-58BF-D8F4-3248090993F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EF44966A-B2B6-36EC-4C46-839C319A245A}"/>
                </a:ext>
              </a:extLst>
            </p:cNvPr>
            <p:cNvGrpSpPr/>
            <p:nvPr/>
          </p:nvGrpSpPr>
          <p:grpSpPr>
            <a:xfrm rot="16200000">
              <a:off x="548570" y="4081694"/>
              <a:ext cx="144365" cy="144462"/>
              <a:chOff x="8755774" y="1777262"/>
              <a:chExt cx="115866" cy="115944"/>
            </a:xfrm>
            <a:solidFill>
              <a:schemeClr val="bg1">
                <a:alpha val="10000"/>
              </a:schemeClr>
            </a:solidFill>
          </p:grpSpPr>
          <p:sp>
            <p:nvSpPr>
              <p:cNvPr id="1171" name="Freeform 1170">
                <a:extLst>
                  <a:ext uri="{FF2B5EF4-FFF2-40B4-BE49-F238E27FC236}">
                    <a16:creationId xmlns:a16="http://schemas.microsoft.com/office/drawing/2014/main" id="{ED44277B-7B4D-2995-FA45-2C865B18D74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21BFB277-9482-036D-1395-DDD29D8BD6C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D82D7331-A934-15DF-14F7-4151AABACC9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E82C90AD-B5FC-2FA1-50E6-D55B2EB8EFDD}"/>
                </a:ext>
              </a:extLst>
            </p:cNvPr>
            <p:cNvGrpSpPr/>
            <p:nvPr/>
          </p:nvGrpSpPr>
          <p:grpSpPr>
            <a:xfrm rot="16200000">
              <a:off x="1043074" y="4081712"/>
              <a:ext cx="144365" cy="144426"/>
              <a:chOff x="8755774" y="2201975"/>
              <a:chExt cx="115866" cy="115915"/>
            </a:xfrm>
            <a:solidFill>
              <a:schemeClr val="bg1">
                <a:alpha val="10000"/>
              </a:schemeClr>
            </a:solidFill>
          </p:grpSpPr>
          <p:sp>
            <p:nvSpPr>
              <p:cNvPr id="1175" name="Freeform 1174">
                <a:extLst>
                  <a:ext uri="{FF2B5EF4-FFF2-40B4-BE49-F238E27FC236}">
                    <a16:creationId xmlns:a16="http://schemas.microsoft.com/office/drawing/2014/main" id="{69656B0F-9C74-FD7E-F0B3-A00F363F4B1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03080595-C8FF-B7FC-E2C6-AF9E609F5BE5}"/>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926B396D-C1E0-8613-C3A5-CE19325BE26C}"/>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1136E8C9-9ABA-781E-0039-6FE0156C67B8}"/>
                </a:ext>
              </a:extLst>
            </p:cNvPr>
            <p:cNvGrpSpPr/>
            <p:nvPr/>
          </p:nvGrpSpPr>
          <p:grpSpPr>
            <a:xfrm rot="16200000">
              <a:off x="1537560" y="4081712"/>
              <a:ext cx="144365" cy="144426"/>
              <a:chOff x="8755774" y="2626688"/>
              <a:chExt cx="115866" cy="115915"/>
            </a:xfrm>
            <a:solidFill>
              <a:schemeClr val="bg1">
                <a:alpha val="10000"/>
              </a:schemeClr>
            </a:solidFill>
          </p:grpSpPr>
          <p:sp>
            <p:nvSpPr>
              <p:cNvPr id="1179" name="Freeform 1178">
                <a:extLst>
                  <a:ext uri="{FF2B5EF4-FFF2-40B4-BE49-F238E27FC236}">
                    <a16:creationId xmlns:a16="http://schemas.microsoft.com/office/drawing/2014/main" id="{7DD9DB2D-7601-700E-11CE-E67CB4433F4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FA38B778-9923-6454-3FE3-BF2F0CFF0759}"/>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281B0601-6167-BBAF-C810-254D419BF808}"/>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74079DBF-0EEC-B5C2-34F1-5805420B4CA5}"/>
                </a:ext>
              </a:extLst>
            </p:cNvPr>
            <p:cNvGrpSpPr/>
            <p:nvPr/>
          </p:nvGrpSpPr>
          <p:grpSpPr>
            <a:xfrm rot="16200000">
              <a:off x="2032046" y="4081712"/>
              <a:ext cx="144365" cy="144426"/>
              <a:chOff x="8755774" y="3051400"/>
              <a:chExt cx="115866" cy="115915"/>
            </a:xfrm>
            <a:solidFill>
              <a:schemeClr val="bg1">
                <a:alpha val="10000"/>
              </a:schemeClr>
            </a:solidFill>
          </p:grpSpPr>
          <p:sp>
            <p:nvSpPr>
              <p:cNvPr id="1183" name="Freeform 1182">
                <a:extLst>
                  <a:ext uri="{FF2B5EF4-FFF2-40B4-BE49-F238E27FC236}">
                    <a16:creationId xmlns:a16="http://schemas.microsoft.com/office/drawing/2014/main" id="{D68F93C4-A539-72E9-63FD-66E7A6962D9E}"/>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1199267C-E960-AE7D-5986-1FA95C3812A0}"/>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B972DFEE-62C0-A450-C5E6-1ACC3835EAE7}"/>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28E9B260-8A7F-5377-1140-1B4DF2AE9DFD}"/>
                </a:ext>
              </a:extLst>
            </p:cNvPr>
            <p:cNvGrpSpPr/>
            <p:nvPr/>
          </p:nvGrpSpPr>
          <p:grpSpPr>
            <a:xfrm rot="16200000">
              <a:off x="2526532" y="4081712"/>
              <a:ext cx="144365" cy="144426"/>
              <a:chOff x="8755774" y="3476113"/>
              <a:chExt cx="115866" cy="115915"/>
            </a:xfrm>
            <a:solidFill>
              <a:schemeClr val="bg1">
                <a:alpha val="10000"/>
              </a:schemeClr>
            </a:solidFill>
          </p:grpSpPr>
          <p:sp>
            <p:nvSpPr>
              <p:cNvPr id="1187" name="Freeform 1186">
                <a:extLst>
                  <a:ext uri="{FF2B5EF4-FFF2-40B4-BE49-F238E27FC236}">
                    <a16:creationId xmlns:a16="http://schemas.microsoft.com/office/drawing/2014/main" id="{4BD15755-4581-26B8-6A4B-ED93A9921AA4}"/>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804BF288-8E1B-E510-C634-EFF36C212CC5}"/>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2B12E679-9907-5F2B-FEF0-6EAD359FC8A7}"/>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6D2EE58B-CF39-40CD-9361-542D73E49165}"/>
                </a:ext>
              </a:extLst>
            </p:cNvPr>
            <p:cNvGrpSpPr/>
            <p:nvPr/>
          </p:nvGrpSpPr>
          <p:grpSpPr>
            <a:xfrm rot="16200000">
              <a:off x="3021036" y="4081694"/>
              <a:ext cx="144365" cy="144462"/>
              <a:chOff x="8755774" y="3900798"/>
              <a:chExt cx="115866" cy="115944"/>
            </a:xfrm>
            <a:solidFill>
              <a:schemeClr val="bg1">
                <a:alpha val="10000"/>
              </a:schemeClr>
            </a:solidFill>
          </p:grpSpPr>
          <p:sp>
            <p:nvSpPr>
              <p:cNvPr id="1191" name="Freeform 1190">
                <a:extLst>
                  <a:ext uri="{FF2B5EF4-FFF2-40B4-BE49-F238E27FC236}">
                    <a16:creationId xmlns:a16="http://schemas.microsoft.com/office/drawing/2014/main" id="{E86A6F89-5F84-C1FD-C889-09D523DF9FBA}"/>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77F4CA05-BCC6-8AFF-D5FD-384E062D4E5E}"/>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41275797-982F-D87B-CDDD-DFADA9BA64E4}"/>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B0E993A4-92B8-93B9-ED33-9A499653B3A5}"/>
                </a:ext>
              </a:extLst>
            </p:cNvPr>
            <p:cNvGrpSpPr/>
            <p:nvPr/>
          </p:nvGrpSpPr>
          <p:grpSpPr>
            <a:xfrm rot="16200000">
              <a:off x="3515558" y="4081694"/>
              <a:ext cx="144365" cy="144462"/>
              <a:chOff x="8755774" y="4325511"/>
              <a:chExt cx="115866" cy="115944"/>
            </a:xfrm>
            <a:solidFill>
              <a:schemeClr val="bg1">
                <a:alpha val="10000"/>
              </a:schemeClr>
            </a:solidFill>
          </p:grpSpPr>
          <p:sp>
            <p:nvSpPr>
              <p:cNvPr id="1195" name="Freeform 1194">
                <a:extLst>
                  <a:ext uri="{FF2B5EF4-FFF2-40B4-BE49-F238E27FC236}">
                    <a16:creationId xmlns:a16="http://schemas.microsoft.com/office/drawing/2014/main" id="{CE12E234-689C-DA4C-BDAC-09D2BC5BB0E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F4435F10-D872-0B7B-E76C-146A2B018C21}"/>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48D114F4-1A6A-6EC2-06B7-2C7D9B687C59}"/>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7791DC66-EBFB-BBAB-696F-A9D5448D6DBD}"/>
                </a:ext>
              </a:extLst>
            </p:cNvPr>
            <p:cNvGrpSpPr/>
            <p:nvPr/>
          </p:nvGrpSpPr>
          <p:grpSpPr>
            <a:xfrm rot="16200000">
              <a:off x="4010080" y="4081694"/>
              <a:ext cx="144365" cy="144462"/>
              <a:chOff x="8755774" y="1352550"/>
              <a:chExt cx="115866" cy="115944"/>
            </a:xfrm>
            <a:solidFill>
              <a:schemeClr val="bg1">
                <a:alpha val="10000"/>
              </a:schemeClr>
            </a:solidFill>
          </p:grpSpPr>
          <p:sp>
            <p:nvSpPr>
              <p:cNvPr id="1199" name="Freeform 1198">
                <a:extLst>
                  <a:ext uri="{FF2B5EF4-FFF2-40B4-BE49-F238E27FC236}">
                    <a16:creationId xmlns:a16="http://schemas.microsoft.com/office/drawing/2014/main" id="{BE0D93F1-2718-6F99-D99A-0EE8E08510D5}"/>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648F0038-9DF8-C16B-919F-549152B3C09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0E0269CA-6439-3480-023A-E4DCCF2CF8E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9BE88FC3-48C7-49F4-E8F9-DE39BB5A9671}"/>
                </a:ext>
              </a:extLst>
            </p:cNvPr>
            <p:cNvGrpSpPr/>
            <p:nvPr/>
          </p:nvGrpSpPr>
          <p:grpSpPr>
            <a:xfrm rot="16200000">
              <a:off x="4504602" y="4081694"/>
              <a:ext cx="144365" cy="144462"/>
              <a:chOff x="8755774" y="1777262"/>
              <a:chExt cx="115866" cy="115944"/>
            </a:xfrm>
            <a:solidFill>
              <a:schemeClr val="bg1">
                <a:alpha val="10000"/>
              </a:schemeClr>
            </a:solidFill>
          </p:grpSpPr>
          <p:sp>
            <p:nvSpPr>
              <p:cNvPr id="1203" name="Freeform 1202">
                <a:extLst>
                  <a:ext uri="{FF2B5EF4-FFF2-40B4-BE49-F238E27FC236}">
                    <a16:creationId xmlns:a16="http://schemas.microsoft.com/office/drawing/2014/main" id="{8C0AAB1C-AA70-6842-F637-80ACBD2CC6E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5C3B9910-4F0A-22B3-9C94-21C947DBA8A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790F782D-36FE-5D3A-EA9D-1B4FAA5A512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B30F4833-301A-5AAE-F708-E9D4BAC685B8}"/>
                </a:ext>
              </a:extLst>
            </p:cNvPr>
            <p:cNvGrpSpPr/>
            <p:nvPr/>
          </p:nvGrpSpPr>
          <p:grpSpPr>
            <a:xfrm rot="16200000">
              <a:off x="4999124" y="4081694"/>
              <a:ext cx="144365" cy="144462"/>
              <a:chOff x="8755774" y="1777262"/>
              <a:chExt cx="115866" cy="115944"/>
            </a:xfrm>
            <a:solidFill>
              <a:schemeClr val="bg1">
                <a:alpha val="10000"/>
              </a:schemeClr>
            </a:solidFill>
          </p:grpSpPr>
          <p:sp>
            <p:nvSpPr>
              <p:cNvPr id="1207" name="Freeform 1206">
                <a:extLst>
                  <a:ext uri="{FF2B5EF4-FFF2-40B4-BE49-F238E27FC236}">
                    <a16:creationId xmlns:a16="http://schemas.microsoft.com/office/drawing/2014/main" id="{B2F59ACC-8BAE-08CD-72DA-FF4D85150D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0472CEF6-9BDB-3583-A267-D080D760F61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4188F54D-48BA-BC30-D996-80197730312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A1F7A040-B7D8-D64E-E6F9-DCBEACC90A4B}"/>
                </a:ext>
              </a:extLst>
            </p:cNvPr>
            <p:cNvGrpSpPr/>
            <p:nvPr/>
          </p:nvGrpSpPr>
          <p:grpSpPr>
            <a:xfrm rot="16200000">
              <a:off x="5493646" y="4081694"/>
              <a:ext cx="144365" cy="144462"/>
              <a:chOff x="8755774" y="1777262"/>
              <a:chExt cx="115866" cy="115944"/>
            </a:xfrm>
            <a:solidFill>
              <a:schemeClr val="bg1">
                <a:alpha val="10000"/>
              </a:schemeClr>
            </a:solidFill>
          </p:grpSpPr>
          <p:sp>
            <p:nvSpPr>
              <p:cNvPr id="1211" name="Freeform 1210">
                <a:extLst>
                  <a:ext uri="{FF2B5EF4-FFF2-40B4-BE49-F238E27FC236}">
                    <a16:creationId xmlns:a16="http://schemas.microsoft.com/office/drawing/2014/main" id="{0C272711-DE74-065D-533F-F7453FBC777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C96F0612-BF9D-E0AA-9254-BE219B8D973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8B8429CC-7C74-1B12-9C65-D5C1027798C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DEB1E085-D972-DD67-BF93-7E955F0513C1}"/>
                </a:ext>
              </a:extLst>
            </p:cNvPr>
            <p:cNvGrpSpPr/>
            <p:nvPr/>
          </p:nvGrpSpPr>
          <p:grpSpPr>
            <a:xfrm rot="16200000">
              <a:off x="5988168" y="4081694"/>
              <a:ext cx="144365" cy="144462"/>
              <a:chOff x="8755774" y="1777262"/>
              <a:chExt cx="115866" cy="115944"/>
            </a:xfrm>
            <a:solidFill>
              <a:schemeClr val="bg1">
                <a:alpha val="10000"/>
              </a:schemeClr>
            </a:solidFill>
          </p:grpSpPr>
          <p:sp>
            <p:nvSpPr>
              <p:cNvPr id="1215" name="Freeform 1214">
                <a:extLst>
                  <a:ext uri="{FF2B5EF4-FFF2-40B4-BE49-F238E27FC236}">
                    <a16:creationId xmlns:a16="http://schemas.microsoft.com/office/drawing/2014/main" id="{E8E2F865-E5C3-F3A7-4F75-077B382CD8B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EDD39C96-0FC8-E3A2-678E-132405E183D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83B5D726-B0FF-ABE5-CD7A-ED867F03538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A2A13776-6793-D941-D56B-E3DF3DEE38F4}"/>
                </a:ext>
              </a:extLst>
            </p:cNvPr>
            <p:cNvGrpSpPr/>
            <p:nvPr/>
          </p:nvGrpSpPr>
          <p:grpSpPr>
            <a:xfrm rot="16200000">
              <a:off x="6482690" y="4081694"/>
              <a:ext cx="144365" cy="144462"/>
              <a:chOff x="8755774" y="1777262"/>
              <a:chExt cx="115866" cy="115944"/>
            </a:xfrm>
            <a:solidFill>
              <a:schemeClr val="bg1">
                <a:alpha val="10000"/>
              </a:schemeClr>
            </a:solidFill>
          </p:grpSpPr>
          <p:sp>
            <p:nvSpPr>
              <p:cNvPr id="1219" name="Freeform 1218">
                <a:extLst>
                  <a:ext uri="{FF2B5EF4-FFF2-40B4-BE49-F238E27FC236}">
                    <a16:creationId xmlns:a16="http://schemas.microsoft.com/office/drawing/2014/main" id="{BA30D8F8-2B56-63AD-1035-4BC015635C2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5EFF72E1-D0BE-0691-3932-93C0AF73EBE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D2FA5EEA-C039-58DB-6E8E-AEECC140A7F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434BB567-F630-0A78-5513-ACCBFA4EC281}"/>
                </a:ext>
              </a:extLst>
            </p:cNvPr>
            <p:cNvGrpSpPr/>
            <p:nvPr/>
          </p:nvGrpSpPr>
          <p:grpSpPr>
            <a:xfrm rot="16200000">
              <a:off x="6977212" y="4081694"/>
              <a:ext cx="144365" cy="144462"/>
              <a:chOff x="8755774" y="1777262"/>
              <a:chExt cx="115866" cy="115944"/>
            </a:xfrm>
            <a:solidFill>
              <a:schemeClr val="bg1">
                <a:alpha val="10000"/>
              </a:schemeClr>
            </a:solidFill>
          </p:grpSpPr>
          <p:sp>
            <p:nvSpPr>
              <p:cNvPr id="1223" name="Freeform 1222">
                <a:extLst>
                  <a:ext uri="{FF2B5EF4-FFF2-40B4-BE49-F238E27FC236}">
                    <a16:creationId xmlns:a16="http://schemas.microsoft.com/office/drawing/2014/main" id="{E15FF00A-7A3D-5F51-533C-B1C956251D5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F04C633D-72B0-7314-2269-7CB05C766D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673C04B9-FF3C-C76B-CEC0-CFE9149739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2E1354AB-D2BA-8E8A-E60E-E442671C02E3}"/>
                </a:ext>
              </a:extLst>
            </p:cNvPr>
            <p:cNvGrpSpPr/>
            <p:nvPr/>
          </p:nvGrpSpPr>
          <p:grpSpPr>
            <a:xfrm rot="16200000">
              <a:off x="7471734" y="4081694"/>
              <a:ext cx="144365" cy="144462"/>
              <a:chOff x="8755774" y="1777262"/>
              <a:chExt cx="115866" cy="115944"/>
            </a:xfrm>
            <a:solidFill>
              <a:schemeClr val="bg1">
                <a:alpha val="10000"/>
              </a:schemeClr>
            </a:solidFill>
          </p:grpSpPr>
          <p:sp>
            <p:nvSpPr>
              <p:cNvPr id="1227" name="Freeform 1226">
                <a:extLst>
                  <a:ext uri="{FF2B5EF4-FFF2-40B4-BE49-F238E27FC236}">
                    <a16:creationId xmlns:a16="http://schemas.microsoft.com/office/drawing/2014/main" id="{DC99EA54-1DA7-BB6C-1E56-9AF6290BEA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B4A14C93-6353-F687-040C-6DF2B6328D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5DA8B958-B001-954A-1630-50ABB88EF88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09BC13B6-AE6F-0AF0-CCCB-989B3A727DF8}"/>
                </a:ext>
              </a:extLst>
            </p:cNvPr>
            <p:cNvGrpSpPr/>
            <p:nvPr/>
          </p:nvGrpSpPr>
          <p:grpSpPr>
            <a:xfrm rot="16200000">
              <a:off x="7966256" y="4081694"/>
              <a:ext cx="144365" cy="144462"/>
              <a:chOff x="8755774" y="1777262"/>
              <a:chExt cx="115866" cy="115944"/>
            </a:xfrm>
            <a:solidFill>
              <a:schemeClr val="bg1">
                <a:alpha val="10000"/>
              </a:schemeClr>
            </a:solidFill>
          </p:grpSpPr>
          <p:sp>
            <p:nvSpPr>
              <p:cNvPr id="1231" name="Freeform 1230">
                <a:extLst>
                  <a:ext uri="{FF2B5EF4-FFF2-40B4-BE49-F238E27FC236}">
                    <a16:creationId xmlns:a16="http://schemas.microsoft.com/office/drawing/2014/main" id="{B43A598F-30A5-72C7-BFFF-3550A8D37FC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2A98D489-AFFB-20AD-8607-1417C88B2B9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D14D7759-25C7-4529-B2F7-A216B2953CC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F9BF4C02-BE4F-A315-22B3-D82E395177D7}"/>
                </a:ext>
              </a:extLst>
            </p:cNvPr>
            <p:cNvGrpSpPr/>
            <p:nvPr/>
          </p:nvGrpSpPr>
          <p:grpSpPr>
            <a:xfrm rot="2700000">
              <a:off x="8465933" y="4081694"/>
              <a:ext cx="144365" cy="144462"/>
              <a:chOff x="8755774" y="1777262"/>
              <a:chExt cx="115866" cy="115944"/>
            </a:xfrm>
            <a:solidFill>
              <a:schemeClr val="accent2"/>
            </a:solidFill>
          </p:grpSpPr>
          <p:sp>
            <p:nvSpPr>
              <p:cNvPr id="1235" name="Freeform 1234">
                <a:extLst>
                  <a:ext uri="{FF2B5EF4-FFF2-40B4-BE49-F238E27FC236}">
                    <a16:creationId xmlns:a16="http://schemas.microsoft.com/office/drawing/2014/main" id="{15C88E78-8CAE-4EFB-0FE4-8CAC39FD29F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C8D2C7B1-CAB8-EA9D-7E59-44D7D166600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2A1314B2-2EDC-F6F2-813F-0175CFF8D8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50F3AFFB-B5FB-7F2D-E929-64F7B5857A9E}"/>
                </a:ext>
              </a:extLst>
            </p:cNvPr>
            <p:cNvGrpSpPr/>
            <p:nvPr/>
          </p:nvGrpSpPr>
          <p:grpSpPr>
            <a:xfrm rot="16200000">
              <a:off x="8955296" y="4081694"/>
              <a:ext cx="144365" cy="144462"/>
              <a:chOff x="8755774" y="1777262"/>
              <a:chExt cx="115866" cy="115944"/>
            </a:xfrm>
            <a:solidFill>
              <a:schemeClr val="bg1">
                <a:alpha val="10000"/>
              </a:schemeClr>
            </a:solidFill>
          </p:grpSpPr>
          <p:sp>
            <p:nvSpPr>
              <p:cNvPr id="1239" name="Freeform 1238">
                <a:extLst>
                  <a:ext uri="{FF2B5EF4-FFF2-40B4-BE49-F238E27FC236}">
                    <a16:creationId xmlns:a16="http://schemas.microsoft.com/office/drawing/2014/main" id="{BD4875C6-A496-B36B-C160-7FC03091F7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960B85E8-3F3C-1131-B58A-0DC40D88F3D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F3A049B1-32F8-0DF9-89B6-DA14325B4CA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21438D05-3BC4-51EB-05BF-1AD22507324E}"/>
                </a:ext>
              </a:extLst>
            </p:cNvPr>
            <p:cNvGrpSpPr/>
            <p:nvPr/>
          </p:nvGrpSpPr>
          <p:grpSpPr>
            <a:xfrm rot="16200000">
              <a:off x="54048" y="4457193"/>
              <a:ext cx="144365" cy="144462"/>
              <a:chOff x="8755774" y="1352550"/>
              <a:chExt cx="115866" cy="115944"/>
            </a:xfrm>
            <a:solidFill>
              <a:schemeClr val="bg1">
                <a:alpha val="10000"/>
              </a:schemeClr>
            </a:solidFill>
          </p:grpSpPr>
          <p:sp>
            <p:nvSpPr>
              <p:cNvPr id="1243" name="Freeform 1242">
                <a:extLst>
                  <a:ext uri="{FF2B5EF4-FFF2-40B4-BE49-F238E27FC236}">
                    <a16:creationId xmlns:a16="http://schemas.microsoft.com/office/drawing/2014/main" id="{C73A20D7-C1AB-109A-0075-B31CF3AFA66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67644177-1CC5-1ADB-13CC-45712A283CD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47759426-C5FF-C556-E2B1-9194037099B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6EAF9C88-CFAC-7B09-B0BD-253EEC82E168}"/>
                </a:ext>
              </a:extLst>
            </p:cNvPr>
            <p:cNvGrpSpPr/>
            <p:nvPr/>
          </p:nvGrpSpPr>
          <p:grpSpPr>
            <a:xfrm rot="16200000">
              <a:off x="548570" y="4457193"/>
              <a:ext cx="144365" cy="144462"/>
              <a:chOff x="8755774" y="1777262"/>
              <a:chExt cx="115866" cy="115944"/>
            </a:xfrm>
            <a:solidFill>
              <a:schemeClr val="bg1">
                <a:alpha val="10000"/>
              </a:schemeClr>
            </a:solidFill>
          </p:grpSpPr>
          <p:sp>
            <p:nvSpPr>
              <p:cNvPr id="1247" name="Freeform 1246">
                <a:extLst>
                  <a:ext uri="{FF2B5EF4-FFF2-40B4-BE49-F238E27FC236}">
                    <a16:creationId xmlns:a16="http://schemas.microsoft.com/office/drawing/2014/main" id="{BE17F429-7485-0CF7-05B0-AF26EE76209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F89AEEC3-2D50-5A30-20CC-02957CEAEF0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1322A3B8-6FCB-B1FD-9C72-6B359EC09F1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9BB3E2AB-A931-2089-706F-1F9DDF2A22CF}"/>
                </a:ext>
              </a:extLst>
            </p:cNvPr>
            <p:cNvGrpSpPr/>
            <p:nvPr/>
          </p:nvGrpSpPr>
          <p:grpSpPr>
            <a:xfrm rot="16200000">
              <a:off x="1043074" y="4457211"/>
              <a:ext cx="144365" cy="144426"/>
              <a:chOff x="8755774" y="2201975"/>
              <a:chExt cx="115866" cy="115915"/>
            </a:xfrm>
            <a:solidFill>
              <a:schemeClr val="bg1">
                <a:alpha val="10000"/>
              </a:schemeClr>
            </a:solidFill>
          </p:grpSpPr>
          <p:sp>
            <p:nvSpPr>
              <p:cNvPr id="1251" name="Freeform 1250">
                <a:extLst>
                  <a:ext uri="{FF2B5EF4-FFF2-40B4-BE49-F238E27FC236}">
                    <a16:creationId xmlns:a16="http://schemas.microsoft.com/office/drawing/2014/main" id="{D348AC7B-2F42-D6AB-E45E-723390F29819}"/>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B4B27DEC-E521-8713-1ADD-48DF94B49573}"/>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A1748EF9-52A9-C100-22B9-B33667992B05}"/>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E7A5256C-E175-D573-CAC2-6E9FEF5A9586}"/>
                </a:ext>
              </a:extLst>
            </p:cNvPr>
            <p:cNvGrpSpPr/>
            <p:nvPr/>
          </p:nvGrpSpPr>
          <p:grpSpPr>
            <a:xfrm rot="16200000">
              <a:off x="1537560" y="4457211"/>
              <a:ext cx="144365" cy="144426"/>
              <a:chOff x="8755774" y="2626688"/>
              <a:chExt cx="115866" cy="115915"/>
            </a:xfrm>
            <a:solidFill>
              <a:schemeClr val="bg1">
                <a:alpha val="10000"/>
              </a:schemeClr>
            </a:solidFill>
          </p:grpSpPr>
          <p:sp>
            <p:nvSpPr>
              <p:cNvPr id="1255" name="Freeform 1254">
                <a:extLst>
                  <a:ext uri="{FF2B5EF4-FFF2-40B4-BE49-F238E27FC236}">
                    <a16:creationId xmlns:a16="http://schemas.microsoft.com/office/drawing/2014/main" id="{E4F77F16-5E5C-0A73-1A7A-DF2E8EFFB9D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D5A80E5A-D960-F441-55CE-9655EF262930}"/>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1A59C1F8-C6E2-F683-C643-282FADD7D5B4}"/>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74A13563-5090-00CC-8CE7-22177C53018C}"/>
                </a:ext>
              </a:extLst>
            </p:cNvPr>
            <p:cNvGrpSpPr/>
            <p:nvPr/>
          </p:nvGrpSpPr>
          <p:grpSpPr>
            <a:xfrm rot="16200000">
              <a:off x="2032046" y="4457211"/>
              <a:ext cx="144365" cy="144426"/>
              <a:chOff x="8755774" y="3051400"/>
              <a:chExt cx="115866" cy="115915"/>
            </a:xfrm>
            <a:solidFill>
              <a:schemeClr val="bg1">
                <a:alpha val="10000"/>
              </a:schemeClr>
            </a:solidFill>
          </p:grpSpPr>
          <p:sp>
            <p:nvSpPr>
              <p:cNvPr id="1259" name="Freeform 1258">
                <a:extLst>
                  <a:ext uri="{FF2B5EF4-FFF2-40B4-BE49-F238E27FC236}">
                    <a16:creationId xmlns:a16="http://schemas.microsoft.com/office/drawing/2014/main" id="{70C38F70-D9EB-EF99-1B2A-729784289C1C}"/>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B3F29324-DB8D-8FF7-AF06-07E1F1F3B62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601E5F40-D76A-89C7-C5C0-2CD3C9B85878}"/>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EB3F5D9A-54F7-E3C8-C3CE-6B6AF2C34C50}"/>
                </a:ext>
              </a:extLst>
            </p:cNvPr>
            <p:cNvGrpSpPr/>
            <p:nvPr/>
          </p:nvGrpSpPr>
          <p:grpSpPr>
            <a:xfrm rot="16200000">
              <a:off x="2526532" y="4457211"/>
              <a:ext cx="144365" cy="144426"/>
              <a:chOff x="8755774" y="3476113"/>
              <a:chExt cx="115866" cy="115915"/>
            </a:xfrm>
            <a:solidFill>
              <a:schemeClr val="bg1">
                <a:alpha val="10000"/>
              </a:schemeClr>
            </a:solidFill>
          </p:grpSpPr>
          <p:sp>
            <p:nvSpPr>
              <p:cNvPr id="1263" name="Freeform 1262">
                <a:extLst>
                  <a:ext uri="{FF2B5EF4-FFF2-40B4-BE49-F238E27FC236}">
                    <a16:creationId xmlns:a16="http://schemas.microsoft.com/office/drawing/2014/main" id="{A47A38EC-97D2-8B02-44A4-096B44DF4382}"/>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DA740E64-FF3C-8E56-9179-D4C238369B4B}"/>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AAFE1951-3AFD-6084-7430-808F379AB5F5}"/>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C85FB7FC-C7BD-32A2-E119-5DDB65908E03}"/>
                </a:ext>
              </a:extLst>
            </p:cNvPr>
            <p:cNvGrpSpPr/>
            <p:nvPr/>
          </p:nvGrpSpPr>
          <p:grpSpPr>
            <a:xfrm rot="16200000">
              <a:off x="3021036" y="4457193"/>
              <a:ext cx="144365" cy="144462"/>
              <a:chOff x="8755774" y="3900798"/>
              <a:chExt cx="115866" cy="115944"/>
            </a:xfrm>
            <a:solidFill>
              <a:schemeClr val="bg1">
                <a:alpha val="10000"/>
              </a:schemeClr>
            </a:solidFill>
          </p:grpSpPr>
          <p:sp>
            <p:nvSpPr>
              <p:cNvPr id="1267" name="Freeform 1266">
                <a:extLst>
                  <a:ext uri="{FF2B5EF4-FFF2-40B4-BE49-F238E27FC236}">
                    <a16:creationId xmlns:a16="http://schemas.microsoft.com/office/drawing/2014/main" id="{E3EEB759-170A-8000-260B-A73593882C25}"/>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53BAD148-861E-332E-A27E-F8AEF430679D}"/>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B6C2A92B-E05A-57D9-C7CC-7B20282EF84B}"/>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2970C63E-3023-6D35-9823-0F8A2C7C88D0}"/>
                </a:ext>
              </a:extLst>
            </p:cNvPr>
            <p:cNvGrpSpPr/>
            <p:nvPr/>
          </p:nvGrpSpPr>
          <p:grpSpPr>
            <a:xfrm rot="16200000">
              <a:off x="3515558" y="4457193"/>
              <a:ext cx="144365" cy="144462"/>
              <a:chOff x="8755774" y="4325511"/>
              <a:chExt cx="115866" cy="115944"/>
            </a:xfrm>
            <a:solidFill>
              <a:schemeClr val="bg1">
                <a:alpha val="10000"/>
              </a:schemeClr>
            </a:solidFill>
          </p:grpSpPr>
          <p:sp>
            <p:nvSpPr>
              <p:cNvPr id="1271" name="Freeform 1270">
                <a:extLst>
                  <a:ext uri="{FF2B5EF4-FFF2-40B4-BE49-F238E27FC236}">
                    <a16:creationId xmlns:a16="http://schemas.microsoft.com/office/drawing/2014/main" id="{9347DEA1-0350-CE92-8517-7887ACAD8F4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91BC922B-BEA0-C8C3-2599-7D6A7BDA931D}"/>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7123D12C-E9EE-2BC0-992D-1B03BA758A01}"/>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B8017746-A64E-13AA-6F43-F52CE762E63F}"/>
                </a:ext>
              </a:extLst>
            </p:cNvPr>
            <p:cNvGrpSpPr/>
            <p:nvPr/>
          </p:nvGrpSpPr>
          <p:grpSpPr>
            <a:xfrm rot="16200000">
              <a:off x="4010080" y="4457193"/>
              <a:ext cx="144365" cy="144462"/>
              <a:chOff x="8755774" y="1352550"/>
              <a:chExt cx="115866" cy="115944"/>
            </a:xfrm>
            <a:solidFill>
              <a:schemeClr val="bg1">
                <a:alpha val="10000"/>
              </a:schemeClr>
            </a:solidFill>
          </p:grpSpPr>
          <p:sp>
            <p:nvSpPr>
              <p:cNvPr id="1275" name="Freeform 1274">
                <a:extLst>
                  <a:ext uri="{FF2B5EF4-FFF2-40B4-BE49-F238E27FC236}">
                    <a16:creationId xmlns:a16="http://schemas.microsoft.com/office/drawing/2014/main" id="{690FFE65-6ED8-AFEF-8D3A-EE3538DD373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193810F7-CFB7-C448-90AF-6BF2BD34F45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7A7B6DCE-A23F-9B04-DF25-E5A7CF4439D8}"/>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CA5C5959-DFD1-CB5B-6BEB-F9ADDCED9092}"/>
                </a:ext>
              </a:extLst>
            </p:cNvPr>
            <p:cNvGrpSpPr/>
            <p:nvPr/>
          </p:nvGrpSpPr>
          <p:grpSpPr>
            <a:xfrm rot="16200000">
              <a:off x="4504602" y="4457193"/>
              <a:ext cx="144365" cy="144462"/>
              <a:chOff x="8755774" y="1777262"/>
              <a:chExt cx="115866" cy="115944"/>
            </a:xfrm>
            <a:solidFill>
              <a:schemeClr val="bg1">
                <a:alpha val="10000"/>
              </a:schemeClr>
            </a:solidFill>
          </p:grpSpPr>
          <p:sp>
            <p:nvSpPr>
              <p:cNvPr id="1279" name="Freeform 1278">
                <a:extLst>
                  <a:ext uri="{FF2B5EF4-FFF2-40B4-BE49-F238E27FC236}">
                    <a16:creationId xmlns:a16="http://schemas.microsoft.com/office/drawing/2014/main" id="{4F352BCA-32D0-4CD9-799D-DDE682B684D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A0CED78C-91CF-9E68-9369-7E67834A9E6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1E48402D-DFC8-2072-A7D0-788BF2FB894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95DFA31C-7343-4DC0-D25B-3E6DB5DCD707}"/>
                </a:ext>
              </a:extLst>
            </p:cNvPr>
            <p:cNvGrpSpPr/>
            <p:nvPr/>
          </p:nvGrpSpPr>
          <p:grpSpPr>
            <a:xfrm rot="16200000">
              <a:off x="4999124" y="4457193"/>
              <a:ext cx="144365" cy="144462"/>
              <a:chOff x="8755774" y="1777262"/>
              <a:chExt cx="115866" cy="115944"/>
            </a:xfrm>
            <a:solidFill>
              <a:schemeClr val="bg1">
                <a:alpha val="10000"/>
              </a:schemeClr>
            </a:solidFill>
          </p:grpSpPr>
          <p:sp>
            <p:nvSpPr>
              <p:cNvPr id="1283" name="Freeform 1282">
                <a:extLst>
                  <a:ext uri="{FF2B5EF4-FFF2-40B4-BE49-F238E27FC236}">
                    <a16:creationId xmlns:a16="http://schemas.microsoft.com/office/drawing/2014/main" id="{28247F77-B862-7A71-F834-C44CC0FABE2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BF989B05-F6BE-3E49-5874-1CDFE4916D8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548C0EB1-B831-C936-AABE-EBEA6B12D6E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53B7543F-4D4E-458B-F3FB-38EFA1D9116A}"/>
                </a:ext>
              </a:extLst>
            </p:cNvPr>
            <p:cNvGrpSpPr/>
            <p:nvPr/>
          </p:nvGrpSpPr>
          <p:grpSpPr>
            <a:xfrm rot="16200000">
              <a:off x="5493646" y="4457193"/>
              <a:ext cx="144365" cy="144462"/>
              <a:chOff x="8755774" y="1777262"/>
              <a:chExt cx="115866" cy="115944"/>
            </a:xfrm>
            <a:solidFill>
              <a:schemeClr val="bg1">
                <a:alpha val="10000"/>
              </a:schemeClr>
            </a:solidFill>
          </p:grpSpPr>
          <p:sp>
            <p:nvSpPr>
              <p:cNvPr id="1287" name="Freeform 1286">
                <a:extLst>
                  <a:ext uri="{FF2B5EF4-FFF2-40B4-BE49-F238E27FC236}">
                    <a16:creationId xmlns:a16="http://schemas.microsoft.com/office/drawing/2014/main" id="{42F3DDF5-9748-7B1F-2FDF-E2E4D1B96CB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D9F17CF6-45DC-1D63-04CA-581354292EF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8B19B472-4AC2-BE16-3A69-37FB2ACDC60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9B8A3727-796C-6490-1BCF-A9C67DF1E528}"/>
                </a:ext>
              </a:extLst>
            </p:cNvPr>
            <p:cNvGrpSpPr/>
            <p:nvPr/>
          </p:nvGrpSpPr>
          <p:grpSpPr>
            <a:xfrm rot="16200000">
              <a:off x="5988168" y="4457193"/>
              <a:ext cx="144365" cy="144462"/>
              <a:chOff x="8755774" y="1777262"/>
              <a:chExt cx="115866" cy="115944"/>
            </a:xfrm>
            <a:solidFill>
              <a:schemeClr val="bg1">
                <a:alpha val="10000"/>
              </a:schemeClr>
            </a:solidFill>
          </p:grpSpPr>
          <p:sp>
            <p:nvSpPr>
              <p:cNvPr id="1291" name="Freeform 1290">
                <a:extLst>
                  <a:ext uri="{FF2B5EF4-FFF2-40B4-BE49-F238E27FC236}">
                    <a16:creationId xmlns:a16="http://schemas.microsoft.com/office/drawing/2014/main" id="{CE2182AF-4FC0-5C9A-22AF-6A01914A2A2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FC8ABFCB-BF8E-1830-AABA-56133059DC2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57C10520-B808-C8F2-4DC6-ACE9D46B1E1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AF6631E8-4951-4D34-B272-9A09A529384D}"/>
                </a:ext>
              </a:extLst>
            </p:cNvPr>
            <p:cNvGrpSpPr/>
            <p:nvPr/>
          </p:nvGrpSpPr>
          <p:grpSpPr>
            <a:xfrm rot="16200000">
              <a:off x="6482690" y="4457193"/>
              <a:ext cx="144365" cy="144462"/>
              <a:chOff x="8755774" y="1777262"/>
              <a:chExt cx="115866" cy="115944"/>
            </a:xfrm>
            <a:solidFill>
              <a:schemeClr val="bg1">
                <a:alpha val="10000"/>
              </a:schemeClr>
            </a:solidFill>
          </p:grpSpPr>
          <p:sp>
            <p:nvSpPr>
              <p:cNvPr id="1295" name="Freeform 1294">
                <a:extLst>
                  <a:ext uri="{FF2B5EF4-FFF2-40B4-BE49-F238E27FC236}">
                    <a16:creationId xmlns:a16="http://schemas.microsoft.com/office/drawing/2014/main" id="{55E68E7D-0E0E-E5A2-2B9A-5F3BE4A36D0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9E299A1D-E425-A667-9B66-E81C424C510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A0254533-B42A-E5D3-3622-A8BC35EE6E0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A0DF6999-ABF4-A763-E76F-F86FF0384B43}"/>
                </a:ext>
              </a:extLst>
            </p:cNvPr>
            <p:cNvGrpSpPr/>
            <p:nvPr/>
          </p:nvGrpSpPr>
          <p:grpSpPr>
            <a:xfrm rot="16200000">
              <a:off x="6977212" y="4457193"/>
              <a:ext cx="144365" cy="144462"/>
              <a:chOff x="8755774" y="1777262"/>
              <a:chExt cx="115866" cy="115944"/>
            </a:xfrm>
            <a:solidFill>
              <a:schemeClr val="bg1">
                <a:alpha val="10000"/>
              </a:schemeClr>
            </a:solidFill>
          </p:grpSpPr>
          <p:sp>
            <p:nvSpPr>
              <p:cNvPr id="1299" name="Freeform 1298">
                <a:extLst>
                  <a:ext uri="{FF2B5EF4-FFF2-40B4-BE49-F238E27FC236}">
                    <a16:creationId xmlns:a16="http://schemas.microsoft.com/office/drawing/2014/main" id="{E08ACB20-BBEC-72B7-05D9-79811953EA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5BA1156E-806A-38D1-A0B5-F3621F542A1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A6E5047D-6F73-0557-2136-6CA084892C0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1BFDD415-449C-45D8-0CCC-0CE2A161CADF}"/>
                </a:ext>
              </a:extLst>
            </p:cNvPr>
            <p:cNvGrpSpPr/>
            <p:nvPr/>
          </p:nvGrpSpPr>
          <p:grpSpPr>
            <a:xfrm rot="16200000">
              <a:off x="7471734" y="4457193"/>
              <a:ext cx="144365" cy="144462"/>
              <a:chOff x="8755774" y="1777262"/>
              <a:chExt cx="115866" cy="115944"/>
            </a:xfrm>
            <a:solidFill>
              <a:schemeClr val="bg1">
                <a:alpha val="10000"/>
              </a:schemeClr>
            </a:solidFill>
          </p:grpSpPr>
          <p:sp>
            <p:nvSpPr>
              <p:cNvPr id="1303" name="Freeform 1302">
                <a:extLst>
                  <a:ext uri="{FF2B5EF4-FFF2-40B4-BE49-F238E27FC236}">
                    <a16:creationId xmlns:a16="http://schemas.microsoft.com/office/drawing/2014/main" id="{D9004639-5DF8-404A-D15B-6114EC3E0F9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F4E1EDCE-94DB-371C-3932-63687CDC17A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728CDF5D-8FAA-2CA3-D18F-58CF8622515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DEF1A94B-2442-F6C5-BC02-9DF7D343AB0C}"/>
                </a:ext>
              </a:extLst>
            </p:cNvPr>
            <p:cNvGrpSpPr/>
            <p:nvPr/>
          </p:nvGrpSpPr>
          <p:grpSpPr>
            <a:xfrm rot="16200000">
              <a:off x="7966256" y="4457193"/>
              <a:ext cx="144365" cy="144462"/>
              <a:chOff x="8755774" y="1777262"/>
              <a:chExt cx="115866" cy="115944"/>
            </a:xfrm>
            <a:solidFill>
              <a:schemeClr val="bg1">
                <a:alpha val="10000"/>
              </a:schemeClr>
            </a:solidFill>
          </p:grpSpPr>
          <p:sp>
            <p:nvSpPr>
              <p:cNvPr id="1307" name="Freeform 1306">
                <a:extLst>
                  <a:ext uri="{FF2B5EF4-FFF2-40B4-BE49-F238E27FC236}">
                    <a16:creationId xmlns:a16="http://schemas.microsoft.com/office/drawing/2014/main" id="{B39CE11E-175F-2621-2A17-07497066B9D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B95766E5-8F47-997A-A902-F6BB0535B94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A59E3129-EAF0-F012-2924-731C7F0A00C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EEDB3205-89F6-D042-0B90-599B124CCDFD}"/>
                </a:ext>
              </a:extLst>
            </p:cNvPr>
            <p:cNvGrpSpPr/>
            <p:nvPr/>
          </p:nvGrpSpPr>
          <p:grpSpPr>
            <a:xfrm rot="16200000">
              <a:off x="8460778" y="4457193"/>
              <a:ext cx="144365" cy="144462"/>
              <a:chOff x="8755774" y="1777262"/>
              <a:chExt cx="115866" cy="115944"/>
            </a:xfrm>
            <a:solidFill>
              <a:schemeClr val="bg1">
                <a:alpha val="10000"/>
              </a:schemeClr>
            </a:solidFill>
          </p:grpSpPr>
          <p:sp>
            <p:nvSpPr>
              <p:cNvPr id="1311" name="Freeform 1310">
                <a:extLst>
                  <a:ext uri="{FF2B5EF4-FFF2-40B4-BE49-F238E27FC236}">
                    <a16:creationId xmlns:a16="http://schemas.microsoft.com/office/drawing/2014/main" id="{F6EC7E30-7DAE-2ECC-3FD3-9F547066007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E06731EA-0D35-C916-C205-5D316AB65AC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07C22F73-A8BD-BC07-3F57-B530A7B1055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50D553D5-B73C-0A00-5C5B-CCE0C8A5700B}"/>
                </a:ext>
              </a:extLst>
            </p:cNvPr>
            <p:cNvGrpSpPr/>
            <p:nvPr/>
          </p:nvGrpSpPr>
          <p:grpSpPr>
            <a:xfrm rot="16200000">
              <a:off x="8955296" y="4457193"/>
              <a:ext cx="144365" cy="144462"/>
              <a:chOff x="8755774" y="1777262"/>
              <a:chExt cx="115866" cy="115944"/>
            </a:xfrm>
            <a:solidFill>
              <a:schemeClr val="bg1">
                <a:alpha val="10000"/>
              </a:schemeClr>
            </a:solidFill>
          </p:grpSpPr>
          <p:sp>
            <p:nvSpPr>
              <p:cNvPr id="1315" name="Freeform 1314">
                <a:extLst>
                  <a:ext uri="{FF2B5EF4-FFF2-40B4-BE49-F238E27FC236}">
                    <a16:creationId xmlns:a16="http://schemas.microsoft.com/office/drawing/2014/main" id="{8D8003CE-5366-7D7C-4195-A4257D6C876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85BFF8D0-D4D3-2362-B600-9397682B661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F802DFD8-6441-C669-26F9-026575CE33F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4502BEA6-F7C6-2479-B73A-B2C9FF1E68A6}"/>
                </a:ext>
              </a:extLst>
            </p:cNvPr>
            <p:cNvGrpSpPr/>
            <p:nvPr/>
          </p:nvGrpSpPr>
          <p:grpSpPr>
            <a:xfrm rot="16200000">
              <a:off x="54048" y="4832692"/>
              <a:ext cx="144365" cy="144462"/>
              <a:chOff x="8755774" y="1352550"/>
              <a:chExt cx="115866" cy="115944"/>
            </a:xfrm>
            <a:solidFill>
              <a:schemeClr val="bg1">
                <a:alpha val="10000"/>
              </a:schemeClr>
            </a:solidFill>
          </p:grpSpPr>
          <p:sp>
            <p:nvSpPr>
              <p:cNvPr id="1319" name="Freeform 1318">
                <a:extLst>
                  <a:ext uri="{FF2B5EF4-FFF2-40B4-BE49-F238E27FC236}">
                    <a16:creationId xmlns:a16="http://schemas.microsoft.com/office/drawing/2014/main" id="{539F5247-FA36-0C88-EBA7-1D85055A54F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C4BDC561-8D86-6D96-1A1E-677577D556A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CB32ED66-E7C5-21BF-E2A6-C64C4B7A7C3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CB1F44B8-309D-4C1B-0381-DF9F3929474B}"/>
                </a:ext>
              </a:extLst>
            </p:cNvPr>
            <p:cNvGrpSpPr/>
            <p:nvPr/>
          </p:nvGrpSpPr>
          <p:grpSpPr>
            <a:xfrm rot="16200000">
              <a:off x="548570" y="4832692"/>
              <a:ext cx="144365" cy="144462"/>
              <a:chOff x="8755774" y="1777262"/>
              <a:chExt cx="115866" cy="115944"/>
            </a:xfrm>
            <a:solidFill>
              <a:schemeClr val="bg1">
                <a:alpha val="10000"/>
              </a:schemeClr>
            </a:solidFill>
          </p:grpSpPr>
          <p:sp>
            <p:nvSpPr>
              <p:cNvPr id="1323" name="Freeform 1322">
                <a:extLst>
                  <a:ext uri="{FF2B5EF4-FFF2-40B4-BE49-F238E27FC236}">
                    <a16:creationId xmlns:a16="http://schemas.microsoft.com/office/drawing/2014/main" id="{A8B53880-066E-FB2F-2030-AF2DDC6DA19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7E2B2301-B63B-3F28-6E48-ACC47CE6F9A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322CB72D-912B-B931-F275-88E4A30205B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783625F7-5DEB-F0AD-49EB-6C794344A9B6}"/>
                </a:ext>
              </a:extLst>
            </p:cNvPr>
            <p:cNvGrpSpPr/>
            <p:nvPr/>
          </p:nvGrpSpPr>
          <p:grpSpPr>
            <a:xfrm rot="16200000">
              <a:off x="1043074" y="4832710"/>
              <a:ext cx="144365" cy="144426"/>
              <a:chOff x="8755774" y="2201975"/>
              <a:chExt cx="115866" cy="115915"/>
            </a:xfrm>
            <a:solidFill>
              <a:schemeClr val="bg1">
                <a:alpha val="10000"/>
              </a:schemeClr>
            </a:solidFill>
          </p:grpSpPr>
          <p:sp>
            <p:nvSpPr>
              <p:cNvPr id="1327" name="Freeform 1326">
                <a:extLst>
                  <a:ext uri="{FF2B5EF4-FFF2-40B4-BE49-F238E27FC236}">
                    <a16:creationId xmlns:a16="http://schemas.microsoft.com/office/drawing/2014/main" id="{4677EF33-81B3-25B2-5B71-82EF524C946D}"/>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36F3A57E-1B64-0237-A1CF-D54E31D498BF}"/>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F944D602-C3BB-B6D8-95A1-2D3A1F3E851C}"/>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008E32B9-7D6A-2819-B97C-6BAE2039DF17}"/>
                </a:ext>
              </a:extLst>
            </p:cNvPr>
            <p:cNvGrpSpPr/>
            <p:nvPr/>
          </p:nvGrpSpPr>
          <p:grpSpPr>
            <a:xfrm rot="16200000">
              <a:off x="1537560" y="4832710"/>
              <a:ext cx="144365" cy="144426"/>
              <a:chOff x="8755774" y="2626688"/>
              <a:chExt cx="115866" cy="115915"/>
            </a:xfrm>
            <a:solidFill>
              <a:schemeClr val="bg1">
                <a:alpha val="10000"/>
              </a:schemeClr>
            </a:solidFill>
          </p:grpSpPr>
          <p:sp>
            <p:nvSpPr>
              <p:cNvPr id="1331" name="Freeform 1330">
                <a:extLst>
                  <a:ext uri="{FF2B5EF4-FFF2-40B4-BE49-F238E27FC236}">
                    <a16:creationId xmlns:a16="http://schemas.microsoft.com/office/drawing/2014/main" id="{AE1FCC70-DC3E-B9E0-8A8C-73D3FC995FB2}"/>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A9DEF8B5-B406-17D2-5099-31D33F899D0F}"/>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EBC1E771-B869-16AC-6967-B55CD6C2E025}"/>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E84C18A8-AC9C-7E25-57CB-99DCAE0A9248}"/>
                </a:ext>
              </a:extLst>
            </p:cNvPr>
            <p:cNvGrpSpPr/>
            <p:nvPr/>
          </p:nvGrpSpPr>
          <p:grpSpPr>
            <a:xfrm rot="16200000">
              <a:off x="2032046" y="4832710"/>
              <a:ext cx="144365" cy="144426"/>
              <a:chOff x="8755774" y="3051400"/>
              <a:chExt cx="115866" cy="115915"/>
            </a:xfrm>
            <a:solidFill>
              <a:schemeClr val="bg1">
                <a:alpha val="10000"/>
              </a:schemeClr>
            </a:solidFill>
          </p:grpSpPr>
          <p:sp>
            <p:nvSpPr>
              <p:cNvPr id="1335" name="Freeform 1334">
                <a:extLst>
                  <a:ext uri="{FF2B5EF4-FFF2-40B4-BE49-F238E27FC236}">
                    <a16:creationId xmlns:a16="http://schemas.microsoft.com/office/drawing/2014/main" id="{9ED51AB5-3E2C-BE42-F259-B56E2C7ADBE2}"/>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72388922-584E-9ACB-583F-CBE67B6B745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E7CB78EB-CD8D-F742-62EA-533DC2D2715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931B00EA-0E23-C447-8260-068F7887DDEB}"/>
                </a:ext>
              </a:extLst>
            </p:cNvPr>
            <p:cNvGrpSpPr/>
            <p:nvPr/>
          </p:nvGrpSpPr>
          <p:grpSpPr>
            <a:xfrm rot="16200000">
              <a:off x="2526532" y="4832710"/>
              <a:ext cx="144365" cy="144426"/>
              <a:chOff x="8755774" y="3476113"/>
              <a:chExt cx="115866" cy="115915"/>
            </a:xfrm>
            <a:solidFill>
              <a:schemeClr val="bg1">
                <a:alpha val="10000"/>
              </a:schemeClr>
            </a:solidFill>
          </p:grpSpPr>
          <p:sp>
            <p:nvSpPr>
              <p:cNvPr id="1339" name="Freeform 1338">
                <a:extLst>
                  <a:ext uri="{FF2B5EF4-FFF2-40B4-BE49-F238E27FC236}">
                    <a16:creationId xmlns:a16="http://schemas.microsoft.com/office/drawing/2014/main" id="{7DECF8FF-8F54-0445-A47B-61FC70E8D949}"/>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6FA2C666-9C04-3A83-C199-7A024CE8A4C0}"/>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542DF5E1-8FF7-EBF7-1AE0-EF01E78CC5AC}"/>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DEDE9AE9-1740-A825-0C33-AC0B55762C47}"/>
                </a:ext>
              </a:extLst>
            </p:cNvPr>
            <p:cNvGrpSpPr/>
            <p:nvPr/>
          </p:nvGrpSpPr>
          <p:grpSpPr>
            <a:xfrm rot="16200000">
              <a:off x="3021036" y="4832692"/>
              <a:ext cx="144365" cy="144462"/>
              <a:chOff x="8755774" y="3900798"/>
              <a:chExt cx="115866" cy="115944"/>
            </a:xfrm>
            <a:solidFill>
              <a:schemeClr val="bg1">
                <a:alpha val="10000"/>
              </a:schemeClr>
            </a:solidFill>
          </p:grpSpPr>
          <p:sp>
            <p:nvSpPr>
              <p:cNvPr id="1343" name="Freeform 1342">
                <a:extLst>
                  <a:ext uri="{FF2B5EF4-FFF2-40B4-BE49-F238E27FC236}">
                    <a16:creationId xmlns:a16="http://schemas.microsoft.com/office/drawing/2014/main" id="{416E4D03-6D25-6CE6-D9A6-AF8185D12E2A}"/>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AF990323-D2B6-75DF-6F19-C02418303A0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5F6473B4-BA30-6C4F-205C-14F7803884DE}"/>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7FEEE57A-DCA9-8DB6-464B-099863AE8E53}"/>
                </a:ext>
              </a:extLst>
            </p:cNvPr>
            <p:cNvGrpSpPr/>
            <p:nvPr/>
          </p:nvGrpSpPr>
          <p:grpSpPr>
            <a:xfrm rot="16200000">
              <a:off x="3515558" y="4832692"/>
              <a:ext cx="144365" cy="144462"/>
              <a:chOff x="8755774" y="4325511"/>
              <a:chExt cx="115866" cy="115944"/>
            </a:xfrm>
            <a:solidFill>
              <a:schemeClr val="bg1">
                <a:alpha val="10000"/>
              </a:schemeClr>
            </a:solidFill>
          </p:grpSpPr>
          <p:sp>
            <p:nvSpPr>
              <p:cNvPr id="1347" name="Freeform 1346">
                <a:extLst>
                  <a:ext uri="{FF2B5EF4-FFF2-40B4-BE49-F238E27FC236}">
                    <a16:creationId xmlns:a16="http://schemas.microsoft.com/office/drawing/2014/main" id="{FC2D961B-7CF2-18F2-0D53-F12DB9145429}"/>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0626A03E-841C-69BA-BDEC-41C544B569C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271342E1-2723-A0EB-BD78-0711CC4A59FB}"/>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3A7E4951-A724-D4B7-A5EC-C86C71760282}"/>
                </a:ext>
              </a:extLst>
            </p:cNvPr>
            <p:cNvGrpSpPr/>
            <p:nvPr/>
          </p:nvGrpSpPr>
          <p:grpSpPr>
            <a:xfrm rot="16200000">
              <a:off x="4010080" y="4832692"/>
              <a:ext cx="144365" cy="144462"/>
              <a:chOff x="8755774" y="1352550"/>
              <a:chExt cx="115866" cy="115944"/>
            </a:xfrm>
            <a:solidFill>
              <a:schemeClr val="bg1">
                <a:alpha val="10000"/>
              </a:schemeClr>
            </a:solidFill>
          </p:grpSpPr>
          <p:sp>
            <p:nvSpPr>
              <p:cNvPr id="1351" name="Freeform 1350">
                <a:extLst>
                  <a:ext uri="{FF2B5EF4-FFF2-40B4-BE49-F238E27FC236}">
                    <a16:creationId xmlns:a16="http://schemas.microsoft.com/office/drawing/2014/main" id="{570AFAAD-5B75-6A76-7F5D-A8725B9F19B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BB0FBFB4-1626-F632-7791-27EA0467479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6535F49B-5E37-DCE7-BD56-87BDE733FFDB}"/>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60BBE5BF-9E2A-01A7-9B3A-8833AF289EFC}"/>
                </a:ext>
              </a:extLst>
            </p:cNvPr>
            <p:cNvGrpSpPr/>
            <p:nvPr/>
          </p:nvGrpSpPr>
          <p:grpSpPr>
            <a:xfrm rot="16200000">
              <a:off x="4504602" y="4832692"/>
              <a:ext cx="144365" cy="144462"/>
              <a:chOff x="8755774" y="1777262"/>
              <a:chExt cx="115866" cy="115944"/>
            </a:xfrm>
            <a:solidFill>
              <a:schemeClr val="bg1">
                <a:alpha val="10000"/>
              </a:schemeClr>
            </a:solidFill>
          </p:grpSpPr>
          <p:sp>
            <p:nvSpPr>
              <p:cNvPr id="1355" name="Freeform 1354">
                <a:extLst>
                  <a:ext uri="{FF2B5EF4-FFF2-40B4-BE49-F238E27FC236}">
                    <a16:creationId xmlns:a16="http://schemas.microsoft.com/office/drawing/2014/main" id="{09AB6A29-406D-3490-452F-060012539AD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6AAF3391-4321-3D9B-C813-B62524C942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F559459D-1E06-A28B-B7D9-F3B5035F769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04082294-B58A-0177-32CB-DC221372D011}"/>
                </a:ext>
              </a:extLst>
            </p:cNvPr>
            <p:cNvGrpSpPr/>
            <p:nvPr/>
          </p:nvGrpSpPr>
          <p:grpSpPr>
            <a:xfrm rot="16200000">
              <a:off x="4999124" y="4832692"/>
              <a:ext cx="144365" cy="144462"/>
              <a:chOff x="8755774" y="1777262"/>
              <a:chExt cx="115866" cy="115944"/>
            </a:xfrm>
            <a:solidFill>
              <a:schemeClr val="bg1">
                <a:alpha val="10000"/>
              </a:schemeClr>
            </a:solidFill>
          </p:grpSpPr>
          <p:sp>
            <p:nvSpPr>
              <p:cNvPr id="1359" name="Freeform 1358">
                <a:extLst>
                  <a:ext uri="{FF2B5EF4-FFF2-40B4-BE49-F238E27FC236}">
                    <a16:creationId xmlns:a16="http://schemas.microsoft.com/office/drawing/2014/main" id="{6435BC63-2BBA-7429-0185-58569F746F4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CF6599B5-DED5-2404-F3D3-E961263515A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E7AEB768-0F3B-D1C0-12DF-6A4B6DDBB41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C85119CA-D80C-EC2C-8051-29D9D44FF6EC}"/>
                </a:ext>
              </a:extLst>
            </p:cNvPr>
            <p:cNvGrpSpPr/>
            <p:nvPr/>
          </p:nvGrpSpPr>
          <p:grpSpPr>
            <a:xfrm rot="16200000">
              <a:off x="5493646" y="4832692"/>
              <a:ext cx="144365" cy="144462"/>
              <a:chOff x="8755774" y="1777262"/>
              <a:chExt cx="115866" cy="115944"/>
            </a:xfrm>
            <a:solidFill>
              <a:schemeClr val="bg1">
                <a:alpha val="10000"/>
              </a:schemeClr>
            </a:solidFill>
          </p:grpSpPr>
          <p:sp>
            <p:nvSpPr>
              <p:cNvPr id="1363" name="Freeform 1362">
                <a:extLst>
                  <a:ext uri="{FF2B5EF4-FFF2-40B4-BE49-F238E27FC236}">
                    <a16:creationId xmlns:a16="http://schemas.microsoft.com/office/drawing/2014/main" id="{91125E2F-F53E-FE22-74E4-26ECF76C128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3E58A327-A6F5-DFEA-7D96-35A2C988B36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310CE3DC-6593-3227-23BC-7E75D8272D5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4298EC6E-51BC-83E9-3F00-EDA8AA58CF69}"/>
                </a:ext>
              </a:extLst>
            </p:cNvPr>
            <p:cNvGrpSpPr/>
            <p:nvPr/>
          </p:nvGrpSpPr>
          <p:grpSpPr>
            <a:xfrm rot="16200000">
              <a:off x="5988168" y="4832692"/>
              <a:ext cx="144365" cy="144462"/>
              <a:chOff x="8755774" y="1777262"/>
              <a:chExt cx="115866" cy="115944"/>
            </a:xfrm>
            <a:solidFill>
              <a:schemeClr val="bg1">
                <a:alpha val="10000"/>
              </a:schemeClr>
            </a:solidFill>
          </p:grpSpPr>
          <p:sp>
            <p:nvSpPr>
              <p:cNvPr id="1367" name="Freeform 1366">
                <a:extLst>
                  <a:ext uri="{FF2B5EF4-FFF2-40B4-BE49-F238E27FC236}">
                    <a16:creationId xmlns:a16="http://schemas.microsoft.com/office/drawing/2014/main" id="{116CCE87-131F-DF12-AB8E-74B4279233A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6D2AEC5F-F7CD-126C-65D3-9292B8F06E5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8186E7EE-E762-BDCA-926E-B959F000F63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6E0B329F-D758-F682-BED1-2532A8AC7482}"/>
                </a:ext>
              </a:extLst>
            </p:cNvPr>
            <p:cNvGrpSpPr/>
            <p:nvPr/>
          </p:nvGrpSpPr>
          <p:grpSpPr>
            <a:xfrm rot="16200000">
              <a:off x="6482690" y="4832692"/>
              <a:ext cx="144365" cy="144462"/>
              <a:chOff x="8755774" y="1777262"/>
              <a:chExt cx="115866" cy="115944"/>
            </a:xfrm>
            <a:solidFill>
              <a:schemeClr val="bg1">
                <a:alpha val="10000"/>
              </a:schemeClr>
            </a:solidFill>
          </p:grpSpPr>
          <p:sp>
            <p:nvSpPr>
              <p:cNvPr id="1371" name="Freeform 1370">
                <a:extLst>
                  <a:ext uri="{FF2B5EF4-FFF2-40B4-BE49-F238E27FC236}">
                    <a16:creationId xmlns:a16="http://schemas.microsoft.com/office/drawing/2014/main" id="{F13D790B-5104-2085-0BE9-43C09EE2535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D23AF5AE-08AB-2B2C-416D-F02DBC8E3BF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17286358-B01D-928B-B020-B231505A164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A5242482-14B4-8B38-3A28-7C918EC1A77D}"/>
                </a:ext>
              </a:extLst>
            </p:cNvPr>
            <p:cNvGrpSpPr/>
            <p:nvPr/>
          </p:nvGrpSpPr>
          <p:grpSpPr>
            <a:xfrm rot="16200000">
              <a:off x="6977212" y="4832692"/>
              <a:ext cx="144365" cy="144462"/>
              <a:chOff x="8755774" y="1777262"/>
              <a:chExt cx="115866" cy="115944"/>
            </a:xfrm>
            <a:solidFill>
              <a:schemeClr val="bg1">
                <a:alpha val="10000"/>
              </a:schemeClr>
            </a:solidFill>
          </p:grpSpPr>
          <p:sp>
            <p:nvSpPr>
              <p:cNvPr id="1375" name="Freeform 1374">
                <a:extLst>
                  <a:ext uri="{FF2B5EF4-FFF2-40B4-BE49-F238E27FC236}">
                    <a16:creationId xmlns:a16="http://schemas.microsoft.com/office/drawing/2014/main" id="{1A954022-0F98-E014-394D-A11B87C20DF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9597B0B4-E3A5-23F4-0EDE-238E80B1E4A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17218263-A372-426F-0064-F4F0DD30524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97FF3B03-2EE9-7F38-B70A-B5CC08A64427}"/>
                </a:ext>
              </a:extLst>
            </p:cNvPr>
            <p:cNvGrpSpPr/>
            <p:nvPr/>
          </p:nvGrpSpPr>
          <p:grpSpPr>
            <a:xfrm rot="16200000">
              <a:off x="7471734" y="4832692"/>
              <a:ext cx="144365" cy="144462"/>
              <a:chOff x="8755774" y="1777262"/>
              <a:chExt cx="115866" cy="115944"/>
            </a:xfrm>
            <a:solidFill>
              <a:schemeClr val="bg1">
                <a:alpha val="10000"/>
              </a:schemeClr>
            </a:solidFill>
          </p:grpSpPr>
          <p:sp>
            <p:nvSpPr>
              <p:cNvPr id="1379" name="Freeform 1378">
                <a:extLst>
                  <a:ext uri="{FF2B5EF4-FFF2-40B4-BE49-F238E27FC236}">
                    <a16:creationId xmlns:a16="http://schemas.microsoft.com/office/drawing/2014/main" id="{D10F93D2-2CEC-E298-1404-A539A7A0B97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C790487A-D06C-B9D9-3B71-EBA597F5A73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CD9C89DA-F931-9AA0-A445-947B30F82C4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9CEDDD82-60A6-9134-ED87-252912556551}"/>
                </a:ext>
              </a:extLst>
            </p:cNvPr>
            <p:cNvGrpSpPr/>
            <p:nvPr/>
          </p:nvGrpSpPr>
          <p:grpSpPr>
            <a:xfrm rot="16200000">
              <a:off x="7966256" y="4832692"/>
              <a:ext cx="144365" cy="144462"/>
              <a:chOff x="8755774" y="1777262"/>
              <a:chExt cx="115866" cy="115944"/>
            </a:xfrm>
            <a:solidFill>
              <a:schemeClr val="bg1">
                <a:alpha val="10000"/>
              </a:schemeClr>
            </a:solidFill>
          </p:grpSpPr>
          <p:sp>
            <p:nvSpPr>
              <p:cNvPr id="1383" name="Freeform 1382">
                <a:extLst>
                  <a:ext uri="{FF2B5EF4-FFF2-40B4-BE49-F238E27FC236}">
                    <a16:creationId xmlns:a16="http://schemas.microsoft.com/office/drawing/2014/main" id="{85BCA952-51AF-2E58-B935-505D69B7B82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B7A16E01-289D-2F40-DEE1-A490DAD96E7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34B1F4B0-0E82-FF46-2506-B6EA6CF9CD0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3BC99336-7BD3-046F-C8D2-8D55CCCB090C}"/>
                </a:ext>
              </a:extLst>
            </p:cNvPr>
            <p:cNvGrpSpPr/>
            <p:nvPr/>
          </p:nvGrpSpPr>
          <p:grpSpPr>
            <a:xfrm rot="16200000">
              <a:off x="8460778" y="4832692"/>
              <a:ext cx="144365" cy="144462"/>
              <a:chOff x="8755774" y="1777262"/>
              <a:chExt cx="115866" cy="115944"/>
            </a:xfrm>
            <a:solidFill>
              <a:schemeClr val="bg1">
                <a:alpha val="10000"/>
              </a:schemeClr>
            </a:solidFill>
          </p:grpSpPr>
          <p:sp>
            <p:nvSpPr>
              <p:cNvPr id="1387" name="Freeform 1386">
                <a:extLst>
                  <a:ext uri="{FF2B5EF4-FFF2-40B4-BE49-F238E27FC236}">
                    <a16:creationId xmlns:a16="http://schemas.microsoft.com/office/drawing/2014/main" id="{55858ADE-8124-6FAC-12CC-F231789E83D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253EF166-47BC-E3FB-EC2F-9DD317D0766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A8643722-7891-5810-DAFC-8A7E8443522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A629C046-43E1-8994-5495-94F9916C0039}"/>
                </a:ext>
              </a:extLst>
            </p:cNvPr>
            <p:cNvGrpSpPr/>
            <p:nvPr/>
          </p:nvGrpSpPr>
          <p:grpSpPr>
            <a:xfrm rot="16200000">
              <a:off x="8955296" y="4832692"/>
              <a:ext cx="144365" cy="144462"/>
              <a:chOff x="8755774" y="1777262"/>
              <a:chExt cx="115866" cy="115944"/>
            </a:xfrm>
            <a:solidFill>
              <a:schemeClr val="bg1">
                <a:alpha val="10000"/>
              </a:schemeClr>
            </a:solidFill>
          </p:grpSpPr>
          <p:sp>
            <p:nvSpPr>
              <p:cNvPr id="1391" name="Freeform 1390">
                <a:extLst>
                  <a:ext uri="{FF2B5EF4-FFF2-40B4-BE49-F238E27FC236}">
                    <a16:creationId xmlns:a16="http://schemas.microsoft.com/office/drawing/2014/main" id="{53912575-B6C6-089D-6178-CDAB2224BA6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FD3988C7-037D-6F60-806F-957764AF09D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DAC045F7-6864-09C7-FD43-8625F05656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B7799CF7-5EED-1598-4765-C7BCC069960B}"/>
              </a:ext>
            </a:extLst>
          </p:cNvPr>
          <p:cNvSpPr>
            <a:spLocks noGrp="1"/>
          </p:cNvSpPr>
          <p:nvPr>
            <p:ph type="title"/>
          </p:nvPr>
        </p:nvSpPr>
        <p:spPr/>
        <p:txBody>
          <a:bodyPr/>
          <a:lstStyle/>
          <a:p>
            <a:r>
              <a:rPr lang="en-IE" dirty="0">
                <a:latin typeface="Ginka" panose="02010103030201020103" pitchFamily="50" charset="0"/>
              </a:rPr>
              <a:t>Product Development</a:t>
            </a:r>
          </a:p>
        </p:txBody>
      </p:sp>
      <p:pic>
        <p:nvPicPr>
          <p:cNvPr id="4098" name="Picture 2">
            <a:extLst>
              <a:ext uri="{FF2B5EF4-FFF2-40B4-BE49-F238E27FC236}">
                <a16:creationId xmlns:a16="http://schemas.microsoft.com/office/drawing/2014/main" id="{E327553E-4EA8-1878-3C06-7E5EFC8E9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4588"/>
            <a:ext cx="9144000" cy="28527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yellow stars around it&#10;&#10;AI-generated content may be incorrect.">
            <a:extLst>
              <a:ext uri="{FF2B5EF4-FFF2-40B4-BE49-F238E27FC236}">
                <a16:creationId xmlns:a16="http://schemas.microsoft.com/office/drawing/2014/main" id="{533895AA-6944-AD8A-B1FE-D492C1D98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170795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1A48"/>
        </a:solidFill>
        <a:effectLst/>
      </p:bgPr>
    </p:bg>
    <p:spTree>
      <p:nvGrpSpPr>
        <p:cNvPr id="1" name="">
          <a:extLst>
            <a:ext uri="{FF2B5EF4-FFF2-40B4-BE49-F238E27FC236}">
              <a16:creationId xmlns:a16="http://schemas.microsoft.com/office/drawing/2014/main" id="{B199269C-7E0B-256E-80F6-93662F17EFEF}"/>
            </a:ext>
          </a:extLst>
        </p:cNvPr>
        <p:cNvGrpSpPr/>
        <p:nvPr/>
      </p:nvGrpSpPr>
      <p:grpSpPr>
        <a:xfrm>
          <a:off x="0" y="0"/>
          <a:ext cx="0" cy="0"/>
          <a:chOff x="0" y="0"/>
          <a:chExt cx="0" cy="0"/>
        </a:xfrm>
      </p:grpSpPr>
      <p:grpSp>
        <p:nvGrpSpPr>
          <p:cNvPr id="1395" name="Group 1394">
            <a:extLst>
              <a:ext uri="{FF2B5EF4-FFF2-40B4-BE49-F238E27FC236}">
                <a16:creationId xmlns:a16="http://schemas.microsoft.com/office/drawing/2014/main" id="{5F3E6655-B8E2-37D2-06BC-366DC49DCB33}"/>
              </a:ext>
            </a:extLst>
          </p:cNvPr>
          <p:cNvGrpSpPr/>
          <p:nvPr/>
        </p:nvGrpSpPr>
        <p:grpSpPr>
          <a:xfrm>
            <a:off x="5884668" y="2748070"/>
            <a:ext cx="3215042" cy="2229035"/>
            <a:chOff x="54000" y="1077750"/>
            <a:chExt cx="9045710" cy="3899355"/>
          </a:xfrm>
        </p:grpSpPr>
        <p:grpSp>
          <p:nvGrpSpPr>
            <p:cNvPr id="29" name="Graphic 270">
              <a:extLst>
                <a:ext uri="{FF2B5EF4-FFF2-40B4-BE49-F238E27FC236}">
                  <a16:creationId xmlns:a16="http://schemas.microsoft.com/office/drawing/2014/main" id="{4C75EAD1-3CB2-9E6D-0433-743ECCB42A51}"/>
                </a:ext>
              </a:extLst>
            </p:cNvPr>
            <p:cNvGrpSpPr/>
            <p:nvPr/>
          </p:nvGrpSpPr>
          <p:grpSpPr>
            <a:xfrm rot="16200000">
              <a:off x="54048" y="1077702"/>
              <a:ext cx="144365" cy="144462"/>
              <a:chOff x="8755774" y="1352550"/>
              <a:chExt cx="115866" cy="115944"/>
            </a:xfrm>
            <a:solidFill>
              <a:schemeClr val="bg1">
                <a:alpha val="10000"/>
              </a:schemeClr>
            </a:solidFill>
          </p:grpSpPr>
          <p:sp>
            <p:nvSpPr>
              <p:cNvPr id="322" name="Freeform 321">
                <a:extLst>
                  <a:ext uri="{FF2B5EF4-FFF2-40B4-BE49-F238E27FC236}">
                    <a16:creationId xmlns:a16="http://schemas.microsoft.com/office/drawing/2014/main" id="{49066CB8-7F90-FF6F-83F6-C1F01B0A559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3" name="Freeform 322">
                <a:extLst>
                  <a:ext uri="{FF2B5EF4-FFF2-40B4-BE49-F238E27FC236}">
                    <a16:creationId xmlns:a16="http://schemas.microsoft.com/office/drawing/2014/main" id="{E4EED39E-2E0C-56C4-5327-9B1A7952D485}"/>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24" name="Freeform 323">
                <a:extLst>
                  <a:ext uri="{FF2B5EF4-FFF2-40B4-BE49-F238E27FC236}">
                    <a16:creationId xmlns:a16="http://schemas.microsoft.com/office/drawing/2014/main" id="{5B18979D-6983-19C4-F7A3-F5B0C8BF8E1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8" name="Graphic 270">
              <a:extLst>
                <a:ext uri="{FF2B5EF4-FFF2-40B4-BE49-F238E27FC236}">
                  <a16:creationId xmlns:a16="http://schemas.microsoft.com/office/drawing/2014/main" id="{0521EB80-9C5D-D02D-3846-D13C54082DD6}"/>
                </a:ext>
              </a:extLst>
            </p:cNvPr>
            <p:cNvGrpSpPr/>
            <p:nvPr/>
          </p:nvGrpSpPr>
          <p:grpSpPr>
            <a:xfrm rot="16200000">
              <a:off x="548570" y="1077702"/>
              <a:ext cx="144365" cy="144462"/>
              <a:chOff x="8755774" y="1777262"/>
              <a:chExt cx="115866" cy="115944"/>
            </a:xfrm>
            <a:solidFill>
              <a:schemeClr val="bg1">
                <a:alpha val="10000"/>
              </a:schemeClr>
            </a:solidFill>
          </p:grpSpPr>
          <p:sp>
            <p:nvSpPr>
              <p:cNvPr id="298" name="Freeform 297">
                <a:extLst>
                  <a:ext uri="{FF2B5EF4-FFF2-40B4-BE49-F238E27FC236}">
                    <a16:creationId xmlns:a16="http://schemas.microsoft.com/office/drawing/2014/main" id="{5292AFAB-9F67-2DB0-F266-CFBC6FAD61C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99" name="Freeform 298">
                <a:extLst>
                  <a:ext uri="{FF2B5EF4-FFF2-40B4-BE49-F238E27FC236}">
                    <a16:creationId xmlns:a16="http://schemas.microsoft.com/office/drawing/2014/main" id="{1BCBFD95-07C0-9DD3-4288-BC4D51CAC85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00" name="Freeform 299">
                <a:extLst>
                  <a:ext uri="{FF2B5EF4-FFF2-40B4-BE49-F238E27FC236}">
                    <a16:creationId xmlns:a16="http://schemas.microsoft.com/office/drawing/2014/main" id="{2356FAEF-446B-04E2-8D07-E2B16E4B344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6" name="Graphic 270">
              <a:extLst>
                <a:ext uri="{FF2B5EF4-FFF2-40B4-BE49-F238E27FC236}">
                  <a16:creationId xmlns:a16="http://schemas.microsoft.com/office/drawing/2014/main" id="{2412F733-4382-0B4B-FA0C-CF63FE5E32A7}"/>
                </a:ext>
              </a:extLst>
            </p:cNvPr>
            <p:cNvGrpSpPr/>
            <p:nvPr/>
          </p:nvGrpSpPr>
          <p:grpSpPr>
            <a:xfrm rot="16200000">
              <a:off x="1043074" y="1077720"/>
              <a:ext cx="144365" cy="144426"/>
              <a:chOff x="8755774" y="2201975"/>
              <a:chExt cx="115866" cy="115915"/>
            </a:xfrm>
            <a:solidFill>
              <a:schemeClr val="bg1">
                <a:alpha val="10000"/>
              </a:schemeClr>
            </a:solidFill>
          </p:grpSpPr>
          <p:sp>
            <p:nvSpPr>
              <p:cNvPr id="274" name="Freeform 273">
                <a:extLst>
                  <a:ext uri="{FF2B5EF4-FFF2-40B4-BE49-F238E27FC236}">
                    <a16:creationId xmlns:a16="http://schemas.microsoft.com/office/drawing/2014/main" id="{F9865847-1D87-C365-E1A7-3A429729EAC6}"/>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5" name="Freeform 274">
                <a:extLst>
                  <a:ext uri="{FF2B5EF4-FFF2-40B4-BE49-F238E27FC236}">
                    <a16:creationId xmlns:a16="http://schemas.microsoft.com/office/drawing/2014/main" id="{EE45BAE5-F89E-B772-0996-DF8025C72040}"/>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76" name="Freeform 275">
                <a:extLst>
                  <a:ext uri="{FF2B5EF4-FFF2-40B4-BE49-F238E27FC236}">
                    <a16:creationId xmlns:a16="http://schemas.microsoft.com/office/drawing/2014/main" id="{E7248D52-A6E0-4BD8-9E1A-25904842A3FD}"/>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4" name="Graphic 270">
              <a:extLst>
                <a:ext uri="{FF2B5EF4-FFF2-40B4-BE49-F238E27FC236}">
                  <a16:creationId xmlns:a16="http://schemas.microsoft.com/office/drawing/2014/main" id="{2D89F1FB-F965-A855-E739-7D1629123263}"/>
                </a:ext>
              </a:extLst>
            </p:cNvPr>
            <p:cNvGrpSpPr/>
            <p:nvPr/>
          </p:nvGrpSpPr>
          <p:grpSpPr>
            <a:xfrm rot="16200000">
              <a:off x="1537560" y="1077720"/>
              <a:ext cx="144365" cy="144426"/>
              <a:chOff x="8755774" y="2626688"/>
              <a:chExt cx="115866" cy="115915"/>
            </a:xfrm>
            <a:solidFill>
              <a:schemeClr val="bg1">
                <a:alpha val="10000"/>
              </a:schemeClr>
            </a:solidFill>
          </p:grpSpPr>
          <p:sp>
            <p:nvSpPr>
              <p:cNvPr id="250" name="Freeform 249">
                <a:extLst>
                  <a:ext uri="{FF2B5EF4-FFF2-40B4-BE49-F238E27FC236}">
                    <a16:creationId xmlns:a16="http://schemas.microsoft.com/office/drawing/2014/main" id="{6FEE2A8A-59F2-C2D4-F45D-39E45BF056ED}"/>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1" name="Freeform 250">
                <a:extLst>
                  <a:ext uri="{FF2B5EF4-FFF2-40B4-BE49-F238E27FC236}">
                    <a16:creationId xmlns:a16="http://schemas.microsoft.com/office/drawing/2014/main" id="{265AF0CA-A469-F62A-791F-465C289ECA74}"/>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52" name="Freeform 251">
                <a:extLst>
                  <a:ext uri="{FF2B5EF4-FFF2-40B4-BE49-F238E27FC236}">
                    <a16:creationId xmlns:a16="http://schemas.microsoft.com/office/drawing/2014/main" id="{B0DC0DE5-7723-34CA-4E97-4BE47207282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2" name="Graphic 270">
              <a:extLst>
                <a:ext uri="{FF2B5EF4-FFF2-40B4-BE49-F238E27FC236}">
                  <a16:creationId xmlns:a16="http://schemas.microsoft.com/office/drawing/2014/main" id="{58A64B3A-ECBF-21A7-7889-EC01E7313791}"/>
                </a:ext>
              </a:extLst>
            </p:cNvPr>
            <p:cNvGrpSpPr/>
            <p:nvPr/>
          </p:nvGrpSpPr>
          <p:grpSpPr>
            <a:xfrm rot="16200000">
              <a:off x="2032046" y="1077720"/>
              <a:ext cx="144365" cy="144426"/>
              <a:chOff x="8755774" y="3051400"/>
              <a:chExt cx="115866" cy="115915"/>
            </a:xfrm>
            <a:solidFill>
              <a:schemeClr val="bg1">
                <a:alpha val="10000"/>
              </a:schemeClr>
            </a:solidFill>
          </p:grpSpPr>
          <p:sp>
            <p:nvSpPr>
              <p:cNvPr id="226" name="Freeform 225">
                <a:extLst>
                  <a:ext uri="{FF2B5EF4-FFF2-40B4-BE49-F238E27FC236}">
                    <a16:creationId xmlns:a16="http://schemas.microsoft.com/office/drawing/2014/main" id="{2B6826EA-77DD-1DCD-7054-166990C23209}"/>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7" name="Freeform 226">
                <a:extLst>
                  <a:ext uri="{FF2B5EF4-FFF2-40B4-BE49-F238E27FC236}">
                    <a16:creationId xmlns:a16="http://schemas.microsoft.com/office/drawing/2014/main" id="{9630E17E-34FA-5A26-03CA-348B74FA4B5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28" name="Freeform 227">
                <a:extLst>
                  <a:ext uri="{FF2B5EF4-FFF2-40B4-BE49-F238E27FC236}">
                    <a16:creationId xmlns:a16="http://schemas.microsoft.com/office/drawing/2014/main" id="{FCD29851-87F3-D3D9-E3B8-D491F7AE55C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 name="Graphic 270">
              <a:extLst>
                <a:ext uri="{FF2B5EF4-FFF2-40B4-BE49-F238E27FC236}">
                  <a16:creationId xmlns:a16="http://schemas.microsoft.com/office/drawing/2014/main" id="{1EB6F012-5E14-5086-158B-0C3456F2A9FF}"/>
                </a:ext>
              </a:extLst>
            </p:cNvPr>
            <p:cNvGrpSpPr/>
            <p:nvPr/>
          </p:nvGrpSpPr>
          <p:grpSpPr>
            <a:xfrm rot="16200000">
              <a:off x="2526532" y="1077720"/>
              <a:ext cx="144365" cy="144426"/>
              <a:chOff x="8755774" y="3476113"/>
              <a:chExt cx="115866" cy="115915"/>
            </a:xfrm>
            <a:solidFill>
              <a:schemeClr val="bg1">
                <a:alpha val="10000"/>
              </a:schemeClr>
            </a:solidFill>
          </p:grpSpPr>
          <p:sp>
            <p:nvSpPr>
              <p:cNvPr id="202" name="Freeform 201">
                <a:extLst>
                  <a:ext uri="{FF2B5EF4-FFF2-40B4-BE49-F238E27FC236}">
                    <a16:creationId xmlns:a16="http://schemas.microsoft.com/office/drawing/2014/main" id="{9DBD7E45-EA7F-0623-F424-1C107540C82D}"/>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3" name="Freeform 202">
                <a:extLst>
                  <a:ext uri="{FF2B5EF4-FFF2-40B4-BE49-F238E27FC236}">
                    <a16:creationId xmlns:a16="http://schemas.microsoft.com/office/drawing/2014/main" id="{B97260F2-0587-4B61-FF4C-E28EEF8A469F}"/>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204" name="Freeform 203">
                <a:extLst>
                  <a:ext uri="{FF2B5EF4-FFF2-40B4-BE49-F238E27FC236}">
                    <a16:creationId xmlns:a16="http://schemas.microsoft.com/office/drawing/2014/main" id="{1E8CAC7B-5EFC-F072-EA1C-5125ADBCFA12}"/>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 name="Graphic 270">
              <a:extLst>
                <a:ext uri="{FF2B5EF4-FFF2-40B4-BE49-F238E27FC236}">
                  <a16:creationId xmlns:a16="http://schemas.microsoft.com/office/drawing/2014/main" id="{A2C39BEE-7F9B-01AF-32F6-D82F94E8F5DA}"/>
                </a:ext>
              </a:extLst>
            </p:cNvPr>
            <p:cNvGrpSpPr/>
            <p:nvPr/>
          </p:nvGrpSpPr>
          <p:grpSpPr>
            <a:xfrm rot="16200000">
              <a:off x="3021036" y="1077702"/>
              <a:ext cx="144365" cy="144462"/>
              <a:chOff x="8755774" y="3900798"/>
              <a:chExt cx="115866" cy="115944"/>
            </a:xfrm>
            <a:solidFill>
              <a:schemeClr val="bg1">
                <a:alpha val="10000"/>
              </a:schemeClr>
            </a:solidFill>
          </p:grpSpPr>
          <p:sp>
            <p:nvSpPr>
              <p:cNvPr id="178" name="Freeform 177">
                <a:extLst>
                  <a:ext uri="{FF2B5EF4-FFF2-40B4-BE49-F238E27FC236}">
                    <a16:creationId xmlns:a16="http://schemas.microsoft.com/office/drawing/2014/main" id="{A86323F7-50A3-B5B3-78E6-2E8A2DB385C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79" name="Freeform 178">
                <a:extLst>
                  <a:ext uri="{FF2B5EF4-FFF2-40B4-BE49-F238E27FC236}">
                    <a16:creationId xmlns:a16="http://schemas.microsoft.com/office/drawing/2014/main" id="{5BFCE736-4927-9733-A343-245474D8C02B}"/>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80" name="Freeform 179">
                <a:extLst>
                  <a:ext uri="{FF2B5EF4-FFF2-40B4-BE49-F238E27FC236}">
                    <a16:creationId xmlns:a16="http://schemas.microsoft.com/office/drawing/2014/main" id="{045375CC-ACA0-BD6D-F092-78D5C6543D1A}"/>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 name="Graphic 270">
              <a:extLst>
                <a:ext uri="{FF2B5EF4-FFF2-40B4-BE49-F238E27FC236}">
                  <a16:creationId xmlns:a16="http://schemas.microsoft.com/office/drawing/2014/main" id="{69FC273C-A318-2B4C-0577-639208952A52}"/>
                </a:ext>
              </a:extLst>
            </p:cNvPr>
            <p:cNvGrpSpPr/>
            <p:nvPr/>
          </p:nvGrpSpPr>
          <p:grpSpPr>
            <a:xfrm rot="16200000">
              <a:off x="3515558" y="1077702"/>
              <a:ext cx="144365" cy="144462"/>
              <a:chOff x="8755774" y="4325511"/>
              <a:chExt cx="115866" cy="115944"/>
            </a:xfrm>
            <a:solidFill>
              <a:schemeClr val="bg1">
                <a:alpha val="10000"/>
              </a:schemeClr>
            </a:solidFill>
          </p:grpSpPr>
          <p:sp>
            <p:nvSpPr>
              <p:cNvPr id="154" name="Freeform 153">
                <a:extLst>
                  <a:ext uri="{FF2B5EF4-FFF2-40B4-BE49-F238E27FC236}">
                    <a16:creationId xmlns:a16="http://schemas.microsoft.com/office/drawing/2014/main" id="{70015F26-75CA-3AA7-3FF2-51389A2012F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5" name="Freeform 154">
                <a:extLst>
                  <a:ext uri="{FF2B5EF4-FFF2-40B4-BE49-F238E27FC236}">
                    <a16:creationId xmlns:a16="http://schemas.microsoft.com/office/drawing/2014/main" id="{1A24C2DA-19F3-142E-C464-626C4F25DC43}"/>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56" name="Freeform 155">
                <a:extLst>
                  <a:ext uri="{FF2B5EF4-FFF2-40B4-BE49-F238E27FC236}">
                    <a16:creationId xmlns:a16="http://schemas.microsoft.com/office/drawing/2014/main" id="{B6CBB0A6-9F0B-6328-230E-5C773C1C9AE1}"/>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 name="Graphic 270">
              <a:extLst>
                <a:ext uri="{FF2B5EF4-FFF2-40B4-BE49-F238E27FC236}">
                  <a16:creationId xmlns:a16="http://schemas.microsoft.com/office/drawing/2014/main" id="{8D8FF8C6-F7B5-0FDB-785F-C63A10F70242}"/>
                </a:ext>
              </a:extLst>
            </p:cNvPr>
            <p:cNvGrpSpPr/>
            <p:nvPr/>
          </p:nvGrpSpPr>
          <p:grpSpPr>
            <a:xfrm rot="16200000">
              <a:off x="4010080" y="1077702"/>
              <a:ext cx="144365" cy="144462"/>
              <a:chOff x="8755774" y="1352550"/>
              <a:chExt cx="115866" cy="115944"/>
            </a:xfrm>
            <a:solidFill>
              <a:schemeClr val="bg1">
                <a:alpha val="10000"/>
              </a:schemeClr>
            </a:solidFill>
          </p:grpSpPr>
          <p:sp>
            <p:nvSpPr>
              <p:cNvPr id="130" name="Freeform 129">
                <a:extLst>
                  <a:ext uri="{FF2B5EF4-FFF2-40B4-BE49-F238E27FC236}">
                    <a16:creationId xmlns:a16="http://schemas.microsoft.com/office/drawing/2014/main" id="{09EF1668-C74B-5DD8-4117-9131DFE21D8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 name="Freeform 130">
                <a:extLst>
                  <a:ext uri="{FF2B5EF4-FFF2-40B4-BE49-F238E27FC236}">
                    <a16:creationId xmlns:a16="http://schemas.microsoft.com/office/drawing/2014/main" id="{A31AE142-3891-91E1-744B-A68D7F9F615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 name="Freeform 131">
                <a:extLst>
                  <a:ext uri="{FF2B5EF4-FFF2-40B4-BE49-F238E27FC236}">
                    <a16:creationId xmlns:a16="http://schemas.microsoft.com/office/drawing/2014/main" id="{E3249B89-B674-A51A-BF09-749ABC81845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 name="Graphic 270">
              <a:extLst>
                <a:ext uri="{FF2B5EF4-FFF2-40B4-BE49-F238E27FC236}">
                  <a16:creationId xmlns:a16="http://schemas.microsoft.com/office/drawing/2014/main" id="{10508449-3DA9-9E48-1061-848F9008D17B}"/>
                </a:ext>
              </a:extLst>
            </p:cNvPr>
            <p:cNvGrpSpPr/>
            <p:nvPr/>
          </p:nvGrpSpPr>
          <p:grpSpPr>
            <a:xfrm rot="16200000">
              <a:off x="4504602" y="1077702"/>
              <a:ext cx="144365" cy="144462"/>
              <a:chOff x="8755774" y="1777262"/>
              <a:chExt cx="115866" cy="115944"/>
            </a:xfrm>
            <a:solidFill>
              <a:schemeClr val="bg1">
                <a:alpha val="10000"/>
              </a:schemeClr>
            </a:solidFill>
          </p:grpSpPr>
          <p:sp>
            <p:nvSpPr>
              <p:cNvPr id="103" name="Freeform 102">
                <a:extLst>
                  <a:ext uri="{FF2B5EF4-FFF2-40B4-BE49-F238E27FC236}">
                    <a16:creationId xmlns:a16="http://schemas.microsoft.com/office/drawing/2014/main" id="{9C923732-BA59-61BA-E131-04C43F76AEB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 name="Freeform 103">
                <a:extLst>
                  <a:ext uri="{FF2B5EF4-FFF2-40B4-BE49-F238E27FC236}">
                    <a16:creationId xmlns:a16="http://schemas.microsoft.com/office/drawing/2014/main" id="{975CB41F-D761-DBEA-5DF0-9BD6331316F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 name="Freeform 104">
                <a:extLst>
                  <a:ext uri="{FF2B5EF4-FFF2-40B4-BE49-F238E27FC236}">
                    <a16:creationId xmlns:a16="http://schemas.microsoft.com/office/drawing/2014/main" id="{8F73BBED-5016-B0F5-0435-17B8BB6EC44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374" name="Graphic 270">
              <a:extLst>
                <a:ext uri="{FF2B5EF4-FFF2-40B4-BE49-F238E27FC236}">
                  <a16:creationId xmlns:a16="http://schemas.microsoft.com/office/drawing/2014/main" id="{A0D83A5C-4BCC-142B-2FF1-F1F64C86D743}"/>
                </a:ext>
              </a:extLst>
            </p:cNvPr>
            <p:cNvGrpSpPr/>
            <p:nvPr/>
          </p:nvGrpSpPr>
          <p:grpSpPr>
            <a:xfrm rot="16200000">
              <a:off x="4999124" y="1077702"/>
              <a:ext cx="144365" cy="144462"/>
              <a:chOff x="8755774" y="1777262"/>
              <a:chExt cx="115866" cy="115944"/>
            </a:xfrm>
            <a:solidFill>
              <a:schemeClr val="bg1">
                <a:alpha val="10000"/>
              </a:schemeClr>
            </a:solidFill>
          </p:grpSpPr>
          <p:sp>
            <p:nvSpPr>
              <p:cNvPr id="375" name="Freeform 374">
                <a:extLst>
                  <a:ext uri="{FF2B5EF4-FFF2-40B4-BE49-F238E27FC236}">
                    <a16:creationId xmlns:a16="http://schemas.microsoft.com/office/drawing/2014/main" id="{0033E5AF-F06A-60E4-2890-15A08BE8A2F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6" name="Freeform 375">
                <a:extLst>
                  <a:ext uri="{FF2B5EF4-FFF2-40B4-BE49-F238E27FC236}">
                    <a16:creationId xmlns:a16="http://schemas.microsoft.com/office/drawing/2014/main" id="{F5D46D1E-8D02-276F-D1A1-D302149E37F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377" name="Freeform 376">
                <a:extLst>
                  <a:ext uri="{FF2B5EF4-FFF2-40B4-BE49-F238E27FC236}">
                    <a16:creationId xmlns:a16="http://schemas.microsoft.com/office/drawing/2014/main" id="{183B07D0-5184-E9FD-F5B9-CE98070FAC3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06" name="Graphic 270">
              <a:extLst>
                <a:ext uri="{FF2B5EF4-FFF2-40B4-BE49-F238E27FC236}">
                  <a16:creationId xmlns:a16="http://schemas.microsoft.com/office/drawing/2014/main" id="{F03B726F-4766-DBB2-1432-1AA052437256}"/>
                </a:ext>
              </a:extLst>
            </p:cNvPr>
            <p:cNvGrpSpPr/>
            <p:nvPr/>
          </p:nvGrpSpPr>
          <p:grpSpPr>
            <a:xfrm rot="16200000">
              <a:off x="5493646" y="1077702"/>
              <a:ext cx="144365" cy="144462"/>
              <a:chOff x="8755774" y="1777262"/>
              <a:chExt cx="115866" cy="115944"/>
            </a:xfrm>
            <a:solidFill>
              <a:schemeClr val="bg1">
                <a:alpha val="10000"/>
              </a:schemeClr>
            </a:solidFill>
          </p:grpSpPr>
          <p:sp>
            <p:nvSpPr>
              <p:cNvPr id="407" name="Freeform 406">
                <a:extLst>
                  <a:ext uri="{FF2B5EF4-FFF2-40B4-BE49-F238E27FC236}">
                    <a16:creationId xmlns:a16="http://schemas.microsoft.com/office/drawing/2014/main" id="{C39DBEE7-782B-1404-884D-73452541CDB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8" name="Freeform 407">
                <a:extLst>
                  <a:ext uri="{FF2B5EF4-FFF2-40B4-BE49-F238E27FC236}">
                    <a16:creationId xmlns:a16="http://schemas.microsoft.com/office/drawing/2014/main" id="{72B9BFFA-AF4C-C980-D7F8-660CFB370F8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09" name="Freeform 408">
                <a:extLst>
                  <a:ext uri="{FF2B5EF4-FFF2-40B4-BE49-F238E27FC236}">
                    <a16:creationId xmlns:a16="http://schemas.microsoft.com/office/drawing/2014/main" id="{8A12A7FF-901B-DA26-522D-C9821DD5F3A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38" name="Graphic 270">
              <a:extLst>
                <a:ext uri="{FF2B5EF4-FFF2-40B4-BE49-F238E27FC236}">
                  <a16:creationId xmlns:a16="http://schemas.microsoft.com/office/drawing/2014/main" id="{BE06B4E7-FDA9-3135-CDD4-A3A4C9527F69}"/>
                </a:ext>
              </a:extLst>
            </p:cNvPr>
            <p:cNvGrpSpPr/>
            <p:nvPr/>
          </p:nvGrpSpPr>
          <p:grpSpPr>
            <a:xfrm rot="16200000">
              <a:off x="5988168" y="1077702"/>
              <a:ext cx="144365" cy="144462"/>
              <a:chOff x="8755774" y="1777262"/>
              <a:chExt cx="115866" cy="115944"/>
            </a:xfrm>
            <a:solidFill>
              <a:schemeClr val="bg1">
                <a:alpha val="10000"/>
              </a:schemeClr>
            </a:solidFill>
          </p:grpSpPr>
          <p:sp>
            <p:nvSpPr>
              <p:cNvPr id="439" name="Freeform 438">
                <a:extLst>
                  <a:ext uri="{FF2B5EF4-FFF2-40B4-BE49-F238E27FC236}">
                    <a16:creationId xmlns:a16="http://schemas.microsoft.com/office/drawing/2014/main" id="{2111A71B-A05A-D0F2-DF4B-A71F9F5E393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0" name="Freeform 439">
                <a:extLst>
                  <a:ext uri="{FF2B5EF4-FFF2-40B4-BE49-F238E27FC236}">
                    <a16:creationId xmlns:a16="http://schemas.microsoft.com/office/drawing/2014/main" id="{98B851DC-9CE4-74B1-7DD2-A0A4B71513C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41" name="Freeform 440">
                <a:extLst>
                  <a:ext uri="{FF2B5EF4-FFF2-40B4-BE49-F238E27FC236}">
                    <a16:creationId xmlns:a16="http://schemas.microsoft.com/office/drawing/2014/main" id="{79D16264-E218-272A-CB05-27DBB9AE556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470" name="Graphic 270">
              <a:extLst>
                <a:ext uri="{FF2B5EF4-FFF2-40B4-BE49-F238E27FC236}">
                  <a16:creationId xmlns:a16="http://schemas.microsoft.com/office/drawing/2014/main" id="{C27329F7-2778-0A10-6926-90FBA2456827}"/>
                </a:ext>
              </a:extLst>
            </p:cNvPr>
            <p:cNvGrpSpPr/>
            <p:nvPr/>
          </p:nvGrpSpPr>
          <p:grpSpPr>
            <a:xfrm rot="16200000">
              <a:off x="6482690" y="1077702"/>
              <a:ext cx="144365" cy="144462"/>
              <a:chOff x="8755774" y="1777262"/>
              <a:chExt cx="115866" cy="115944"/>
            </a:xfrm>
            <a:solidFill>
              <a:schemeClr val="bg1">
                <a:alpha val="10000"/>
              </a:schemeClr>
            </a:solidFill>
          </p:grpSpPr>
          <p:sp>
            <p:nvSpPr>
              <p:cNvPr id="471" name="Freeform 470">
                <a:extLst>
                  <a:ext uri="{FF2B5EF4-FFF2-40B4-BE49-F238E27FC236}">
                    <a16:creationId xmlns:a16="http://schemas.microsoft.com/office/drawing/2014/main" id="{70BB0579-7630-67DF-80FD-3C2181EB545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2" name="Freeform 471">
                <a:extLst>
                  <a:ext uri="{FF2B5EF4-FFF2-40B4-BE49-F238E27FC236}">
                    <a16:creationId xmlns:a16="http://schemas.microsoft.com/office/drawing/2014/main" id="{2505854F-8F1A-233D-23B7-2C7B8ED024D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473" name="Freeform 472">
                <a:extLst>
                  <a:ext uri="{FF2B5EF4-FFF2-40B4-BE49-F238E27FC236}">
                    <a16:creationId xmlns:a16="http://schemas.microsoft.com/office/drawing/2014/main" id="{CA9E8D61-EC6E-CE8B-BADE-8532F5960A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02" name="Graphic 270">
              <a:extLst>
                <a:ext uri="{FF2B5EF4-FFF2-40B4-BE49-F238E27FC236}">
                  <a16:creationId xmlns:a16="http://schemas.microsoft.com/office/drawing/2014/main" id="{FA70CD58-DDEE-22B1-7A90-ED606849BA65}"/>
                </a:ext>
              </a:extLst>
            </p:cNvPr>
            <p:cNvGrpSpPr/>
            <p:nvPr/>
          </p:nvGrpSpPr>
          <p:grpSpPr>
            <a:xfrm rot="16200000">
              <a:off x="6977212" y="1077702"/>
              <a:ext cx="144365" cy="144462"/>
              <a:chOff x="8755774" y="1777262"/>
              <a:chExt cx="115866" cy="115944"/>
            </a:xfrm>
            <a:solidFill>
              <a:schemeClr val="bg1">
                <a:alpha val="10000"/>
              </a:schemeClr>
            </a:solidFill>
          </p:grpSpPr>
          <p:sp>
            <p:nvSpPr>
              <p:cNvPr id="503" name="Freeform 502">
                <a:extLst>
                  <a:ext uri="{FF2B5EF4-FFF2-40B4-BE49-F238E27FC236}">
                    <a16:creationId xmlns:a16="http://schemas.microsoft.com/office/drawing/2014/main" id="{CE0D3ACB-807B-18BD-9CFE-F8328B8E2FE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4" name="Freeform 503">
                <a:extLst>
                  <a:ext uri="{FF2B5EF4-FFF2-40B4-BE49-F238E27FC236}">
                    <a16:creationId xmlns:a16="http://schemas.microsoft.com/office/drawing/2014/main" id="{5DA8D63A-EA40-B028-8904-782BF1F02A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05" name="Freeform 504">
                <a:extLst>
                  <a:ext uri="{FF2B5EF4-FFF2-40B4-BE49-F238E27FC236}">
                    <a16:creationId xmlns:a16="http://schemas.microsoft.com/office/drawing/2014/main" id="{8960697B-18FF-8355-2090-CAE39697CD5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34" name="Graphic 270">
              <a:extLst>
                <a:ext uri="{FF2B5EF4-FFF2-40B4-BE49-F238E27FC236}">
                  <a16:creationId xmlns:a16="http://schemas.microsoft.com/office/drawing/2014/main" id="{59B0D943-113C-211D-A009-AB24738E3B64}"/>
                </a:ext>
              </a:extLst>
            </p:cNvPr>
            <p:cNvGrpSpPr/>
            <p:nvPr/>
          </p:nvGrpSpPr>
          <p:grpSpPr>
            <a:xfrm rot="16200000">
              <a:off x="7471734" y="1077702"/>
              <a:ext cx="144365" cy="144462"/>
              <a:chOff x="8755774" y="1777262"/>
              <a:chExt cx="115866" cy="115944"/>
            </a:xfrm>
            <a:solidFill>
              <a:schemeClr val="bg1">
                <a:alpha val="10000"/>
              </a:schemeClr>
            </a:solidFill>
          </p:grpSpPr>
          <p:sp>
            <p:nvSpPr>
              <p:cNvPr id="535" name="Freeform 534">
                <a:extLst>
                  <a:ext uri="{FF2B5EF4-FFF2-40B4-BE49-F238E27FC236}">
                    <a16:creationId xmlns:a16="http://schemas.microsoft.com/office/drawing/2014/main" id="{03B254C8-3EA8-E0F2-176D-CBAC2077B25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6" name="Freeform 535">
                <a:extLst>
                  <a:ext uri="{FF2B5EF4-FFF2-40B4-BE49-F238E27FC236}">
                    <a16:creationId xmlns:a16="http://schemas.microsoft.com/office/drawing/2014/main" id="{A1464FB5-0E06-0A26-ED0D-6CCDFE3230C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37" name="Freeform 536">
                <a:extLst>
                  <a:ext uri="{FF2B5EF4-FFF2-40B4-BE49-F238E27FC236}">
                    <a16:creationId xmlns:a16="http://schemas.microsoft.com/office/drawing/2014/main" id="{F2213797-EC88-1B02-D8D4-897F03C8799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66" name="Graphic 270">
              <a:extLst>
                <a:ext uri="{FF2B5EF4-FFF2-40B4-BE49-F238E27FC236}">
                  <a16:creationId xmlns:a16="http://schemas.microsoft.com/office/drawing/2014/main" id="{DD9B21E1-A78B-2E4A-0589-45503D0121D9}"/>
                </a:ext>
              </a:extLst>
            </p:cNvPr>
            <p:cNvGrpSpPr/>
            <p:nvPr/>
          </p:nvGrpSpPr>
          <p:grpSpPr>
            <a:xfrm rot="16200000">
              <a:off x="7966256" y="1077702"/>
              <a:ext cx="144365" cy="144462"/>
              <a:chOff x="8755774" y="1777262"/>
              <a:chExt cx="115866" cy="115944"/>
            </a:xfrm>
            <a:solidFill>
              <a:schemeClr val="bg1">
                <a:alpha val="10000"/>
              </a:schemeClr>
            </a:solidFill>
          </p:grpSpPr>
          <p:sp>
            <p:nvSpPr>
              <p:cNvPr id="567" name="Freeform 566">
                <a:extLst>
                  <a:ext uri="{FF2B5EF4-FFF2-40B4-BE49-F238E27FC236}">
                    <a16:creationId xmlns:a16="http://schemas.microsoft.com/office/drawing/2014/main" id="{F71AD76D-B653-517F-8A4A-371B6BF06B3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8" name="Freeform 567">
                <a:extLst>
                  <a:ext uri="{FF2B5EF4-FFF2-40B4-BE49-F238E27FC236}">
                    <a16:creationId xmlns:a16="http://schemas.microsoft.com/office/drawing/2014/main" id="{1E196AB6-3C38-6762-1FC7-AAF38126B36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569" name="Freeform 568">
                <a:extLst>
                  <a:ext uri="{FF2B5EF4-FFF2-40B4-BE49-F238E27FC236}">
                    <a16:creationId xmlns:a16="http://schemas.microsoft.com/office/drawing/2014/main" id="{F8812D37-B0EE-9606-1203-908BE577A6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598" name="Graphic 270">
              <a:extLst>
                <a:ext uri="{FF2B5EF4-FFF2-40B4-BE49-F238E27FC236}">
                  <a16:creationId xmlns:a16="http://schemas.microsoft.com/office/drawing/2014/main" id="{796F3ABF-6950-E990-AAF1-60476AA07C55}"/>
                </a:ext>
              </a:extLst>
            </p:cNvPr>
            <p:cNvGrpSpPr/>
            <p:nvPr/>
          </p:nvGrpSpPr>
          <p:grpSpPr>
            <a:xfrm rot="16200000">
              <a:off x="8460778" y="1077702"/>
              <a:ext cx="144365" cy="144462"/>
              <a:chOff x="8755774" y="1777262"/>
              <a:chExt cx="115866" cy="115944"/>
            </a:xfrm>
            <a:solidFill>
              <a:schemeClr val="bg1">
                <a:alpha val="10000"/>
              </a:schemeClr>
            </a:solidFill>
          </p:grpSpPr>
          <p:sp>
            <p:nvSpPr>
              <p:cNvPr id="599" name="Freeform 598">
                <a:extLst>
                  <a:ext uri="{FF2B5EF4-FFF2-40B4-BE49-F238E27FC236}">
                    <a16:creationId xmlns:a16="http://schemas.microsoft.com/office/drawing/2014/main" id="{D43AA200-4D3F-59F4-2C5A-CD10592D528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0" name="Freeform 599">
                <a:extLst>
                  <a:ext uri="{FF2B5EF4-FFF2-40B4-BE49-F238E27FC236}">
                    <a16:creationId xmlns:a16="http://schemas.microsoft.com/office/drawing/2014/main" id="{5A8903D9-F888-D05D-6ECA-B419543DD2F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01" name="Freeform 600">
                <a:extLst>
                  <a:ext uri="{FF2B5EF4-FFF2-40B4-BE49-F238E27FC236}">
                    <a16:creationId xmlns:a16="http://schemas.microsoft.com/office/drawing/2014/main" id="{BEDC6590-D340-4D47-7121-82AC02F2183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0" name="Graphic 270">
              <a:extLst>
                <a:ext uri="{FF2B5EF4-FFF2-40B4-BE49-F238E27FC236}">
                  <a16:creationId xmlns:a16="http://schemas.microsoft.com/office/drawing/2014/main" id="{52557A29-BD3A-EFAA-8174-8B888FAE1601}"/>
                </a:ext>
              </a:extLst>
            </p:cNvPr>
            <p:cNvGrpSpPr/>
            <p:nvPr/>
          </p:nvGrpSpPr>
          <p:grpSpPr>
            <a:xfrm rot="16200000">
              <a:off x="8955296" y="1077702"/>
              <a:ext cx="144365" cy="144462"/>
              <a:chOff x="8755774" y="1777262"/>
              <a:chExt cx="115866" cy="115944"/>
            </a:xfrm>
            <a:solidFill>
              <a:schemeClr val="bg1">
                <a:alpha val="10000"/>
              </a:schemeClr>
            </a:solidFill>
          </p:grpSpPr>
          <p:sp>
            <p:nvSpPr>
              <p:cNvPr id="631" name="Freeform 630">
                <a:extLst>
                  <a:ext uri="{FF2B5EF4-FFF2-40B4-BE49-F238E27FC236}">
                    <a16:creationId xmlns:a16="http://schemas.microsoft.com/office/drawing/2014/main" id="{E2F3F05F-BE94-E8F5-E999-70458EBB456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2" name="Freeform 631">
                <a:extLst>
                  <a:ext uri="{FF2B5EF4-FFF2-40B4-BE49-F238E27FC236}">
                    <a16:creationId xmlns:a16="http://schemas.microsoft.com/office/drawing/2014/main" id="{E8BB8580-F2FB-6906-5E5C-F9C569B748B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3" name="Freeform 632">
                <a:extLst>
                  <a:ext uri="{FF2B5EF4-FFF2-40B4-BE49-F238E27FC236}">
                    <a16:creationId xmlns:a16="http://schemas.microsoft.com/office/drawing/2014/main" id="{F407E0C0-0A77-F3EE-3DBC-A7D493E5ACF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4" name="Graphic 270">
              <a:extLst>
                <a:ext uri="{FF2B5EF4-FFF2-40B4-BE49-F238E27FC236}">
                  <a16:creationId xmlns:a16="http://schemas.microsoft.com/office/drawing/2014/main" id="{89B9F2E0-86FD-99E5-832F-2E0A3F38D029}"/>
                </a:ext>
              </a:extLst>
            </p:cNvPr>
            <p:cNvGrpSpPr/>
            <p:nvPr/>
          </p:nvGrpSpPr>
          <p:grpSpPr>
            <a:xfrm rot="16200000">
              <a:off x="54048" y="1453201"/>
              <a:ext cx="144365" cy="144462"/>
              <a:chOff x="8755774" y="1352550"/>
              <a:chExt cx="115866" cy="115944"/>
            </a:xfrm>
            <a:solidFill>
              <a:schemeClr val="bg1">
                <a:alpha val="10000"/>
              </a:schemeClr>
            </a:solidFill>
          </p:grpSpPr>
          <p:sp>
            <p:nvSpPr>
              <p:cNvPr id="635" name="Freeform 634">
                <a:extLst>
                  <a:ext uri="{FF2B5EF4-FFF2-40B4-BE49-F238E27FC236}">
                    <a16:creationId xmlns:a16="http://schemas.microsoft.com/office/drawing/2014/main" id="{FAAFC7E4-387B-2888-C280-FDEB6979729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6" name="Freeform 635">
                <a:extLst>
                  <a:ext uri="{FF2B5EF4-FFF2-40B4-BE49-F238E27FC236}">
                    <a16:creationId xmlns:a16="http://schemas.microsoft.com/office/drawing/2014/main" id="{E066EA29-0737-780D-005C-BFE70098B7A7}"/>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37" name="Freeform 636">
                <a:extLst>
                  <a:ext uri="{FF2B5EF4-FFF2-40B4-BE49-F238E27FC236}">
                    <a16:creationId xmlns:a16="http://schemas.microsoft.com/office/drawing/2014/main" id="{BF4A62F8-289B-219F-66AB-88F83183329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38" name="Graphic 270">
              <a:extLst>
                <a:ext uri="{FF2B5EF4-FFF2-40B4-BE49-F238E27FC236}">
                  <a16:creationId xmlns:a16="http://schemas.microsoft.com/office/drawing/2014/main" id="{B167E778-A86D-D48D-C060-68DA372A10EF}"/>
                </a:ext>
              </a:extLst>
            </p:cNvPr>
            <p:cNvGrpSpPr/>
            <p:nvPr/>
          </p:nvGrpSpPr>
          <p:grpSpPr>
            <a:xfrm rot="16200000">
              <a:off x="548570" y="1453201"/>
              <a:ext cx="144365" cy="144462"/>
              <a:chOff x="8755774" y="1777262"/>
              <a:chExt cx="115866" cy="115944"/>
            </a:xfrm>
            <a:solidFill>
              <a:schemeClr val="bg1">
                <a:alpha val="10000"/>
              </a:schemeClr>
            </a:solidFill>
          </p:grpSpPr>
          <p:sp>
            <p:nvSpPr>
              <p:cNvPr id="639" name="Freeform 638">
                <a:extLst>
                  <a:ext uri="{FF2B5EF4-FFF2-40B4-BE49-F238E27FC236}">
                    <a16:creationId xmlns:a16="http://schemas.microsoft.com/office/drawing/2014/main" id="{C317ED4E-52FB-3DFA-F95A-6417BBC2014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0" name="Freeform 639">
                <a:extLst>
                  <a:ext uri="{FF2B5EF4-FFF2-40B4-BE49-F238E27FC236}">
                    <a16:creationId xmlns:a16="http://schemas.microsoft.com/office/drawing/2014/main" id="{EA0E8EEF-5132-D227-3764-7E80A70C34F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1" name="Freeform 640">
                <a:extLst>
                  <a:ext uri="{FF2B5EF4-FFF2-40B4-BE49-F238E27FC236}">
                    <a16:creationId xmlns:a16="http://schemas.microsoft.com/office/drawing/2014/main" id="{2B87B737-EFB7-1D0C-4CEB-080AD69AE85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2" name="Graphic 270">
              <a:extLst>
                <a:ext uri="{FF2B5EF4-FFF2-40B4-BE49-F238E27FC236}">
                  <a16:creationId xmlns:a16="http://schemas.microsoft.com/office/drawing/2014/main" id="{149E18E2-224A-B391-33CB-0B62B801F218}"/>
                </a:ext>
              </a:extLst>
            </p:cNvPr>
            <p:cNvGrpSpPr/>
            <p:nvPr/>
          </p:nvGrpSpPr>
          <p:grpSpPr>
            <a:xfrm rot="16200000">
              <a:off x="1043074" y="1453219"/>
              <a:ext cx="144365" cy="144426"/>
              <a:chOff x="8755774" y="2201975"/>
              <a:chExt cx="115866" cy="115915"/>
            </a:xfrm>
            <a:solidFill>
              <a:schemeClr val="bg1">
                <a:alpha val="10000"/>
              </a:schemeClr>
            </a:solidFill>
          </p:grpSpPr>
          <p:sp>
            <p:nvSpPr>
              <p:cNvPr id="643" name="Freeform 642">
                <a:extLst>
                  <a:ext uri="{FF2B5EF4-FFF2-40B4-BE49-F238E27FC236}">
                    <a16:creationId xmlns:a16="http://schemas.microsoft.com/office/drawing/2014/main" id="{142E228C-AB3C-A99A-7302-2F79057C160C}"/>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4" name="Freeform 643">
                <a:extLst>
                  <a:ext uri="{FF2B5EF4-FFF2-40B4-BE49-F238E27FC236}">
                    <a16:creationId xmlns:a16="http://schemas.microsoft.com/office/drawing/2014/main" id="{E5990324-65CE-3072-BEF9-99385C6E556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5" name="Freeform 644">
                <a:extLst>
                  <a:ext uri="{FF2B5EF4-FFF2-40B4-BE49-F238E27FC236}">
                    <a16:creationId xmlns:a16="http://schemas.microsoft.com/office/drawing/2014/main" id="{2531AEE9-5EF4-CD79-4087-28351CBBAC60}"/>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46" name="Graphic 270">
              <a:extLst>
                <a:ext uri="{FF2B5EF4-FFF2-40B4-BE49-F238E27FC236}">
                  <a16:creationId xmlns:a16="http://schemas.microsoft.com/office/drawing/2014/main" id="{4D85A480-B78C-628C-787E-A0EA41953A61}"/>
                </a:ext>
              </a:extLst>
            </p:cNvPr>
            <p:cNvGrpSpPr/>
            <p:nvPr/>
          </p:nvGrpSpPr>
          <p:grpSpPr>
            <a:xfrm rot="16200000">
              <a:off x="1537560" y="1453219"/>
              <a:ext cx="144365" cy="144426"/>
              <a:chOff x="8755774" y="2626688"/>
              <a:chExt cx="115866" cy="115915"/>
            </a:xfrm>
            <a:solidFill>
              <a:schemeClr val="bg1">
                <a:alpha val="10000"/>
              </a:schemeClr>
            </a:solidFill>
          </p:grpSpPr>
          <p:sp>
            <p:nvSpPr>
              <p:cNvPr id="647" name="Freeform 646">
                <a:extLst>
                  <a:ext uri="{FF2B5EF4-FFF2-40B4-BE49-F238E27FC236}">
                    <a16:creationId xmlns:a16="http://schemas.microsoft.com/office/drawing/2014/main" id="{3584DF8C-FA7F-99E1-253C-70C289E2034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8" name="Freeform 647">
                <a:extLst>
                  <a:ext uri="{FF2B5EF4-FFF2-40B4-BE49-F238E27FC236}">
                    <a16:creationId xmlns:a16="http://schemas.microsoft.com/office/drawing/2014/main" id="{F25EA2CF-C4D0-85B5-2C1A-ABB142B60B63}"/>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49" name="Freeform 648">
                <a:extLst>
                  <a:ext uri="{FF2B5EF4-FFF2-40B4-BE49-F238E27FC236}">
                    <a16:creationId xmlns:a16="http://schemas.microsoft.com/office/drawing/2014/main" id="{E12BB270-29BE-2A96-8853-AD04A533DF25}"/>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0" name="Graphic 270">
              <a:extLst>
                <a:ext uri="{FF2B5EF4-FFF2-40B4-BE49-F238E27FC236}">
                  <a16:creationId xmlns:a16="http://schemas.microsoft.com/office/drawing/2014/main" id="{57BDCF08-24E2-80FD-515D-0037A96E368E}"/>
                </a:ext>
              </a:extLst>
            </p:cNvPr>
            <p:cNvGrpSpPr/>
            <p:nvPr/>
          </p:nvGrpSpPr>
          <p:grpSpPr>
            <a:xfrm rot="16200000">
              <a:off x="2032046" y="1453219"/>
              <a:ext cx="144365" cy="144426"/>
              <a:chOff x="8755774" y="3051400"/>
              <a:chExt cx="115866" cy="115915"/>
            </a:xfrm>
            <a:solidFill>
              <a:schemeClr val="bg1">
                <a:alpha val="10000"/>
              </a:schemeClr>
            </a:solidFill>
          </p:grpSpPr>
          <p:sp>
            <p:nvSpPr>
              <p:cNvPr id="651" name="Freeform 650">
                <a:extLst>
                  <a:ext uri="{FF2B5EF4-FFF2-40B4-BE49-F238E27FC236}">
                    <a16:creationId xmlns:a16="http://schemas.microsoft.com/office/drawing/2014/main" id="{90588CA7-4C83-00A0-858F-7EBBC7D93DA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2" name="Freeform 651">
                <a:extLst>
                  <a:ext uri="{FF2B5EF4-FFF2-40B4-BE49-F238E27FC236}">
                    <a16:creationId xmlns:a16="http://schemas.microsoft.com/office/drawing/2014/main" id="{5B33112B-97B5-1B33-762D-32D0F19127D4}"/>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3" name="Freeform 652">
                <a:extLst>
                  <a:ext uri="{FF2B5EF4-FFF2-40B4-BE49-F238E27FC236}">
                    <a16:creationId xmlns:a16="http://schemas.microsoft.com/office/drawing/2014/main" id="{C5FE4CED-562E-AD3B-A1EF-99D898D4B2DD}"/>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4" name="Graphic 270">
              <a:extLst>
                <a:ext uri="{FF2B5EF4-FFF2-40B4-BE49-F238E27FC236}">
                  <a16:creationId xmlns:a16="http://schemas.microsoft.com/office/drawing/2014/main" id="{DCAC4761-3D60-EC78-9608-E346F6B941DD}"/>
                </a:ext>
              </a:extLst>
            </p:cNvPr>
            <p:cNvGrpSpPr/>
            <p:nvPr/>
          </p:nvGrpSpPr>
          <p:grpSpPr>
            <a:xfrm rot="16200000">
              <a:off x="2526532" y="1453219"/>
              <a:ext cx="144365" cy="144426"/>
              <a:chOff x="8755774" y="3476113"/>
              <a:chExt cx="115866" cy="115915"/>
            </a:xfrm>
            <a:solidFill>
              <a:schemeClr val="bg1">
                <a:alpha val="10000"/>
              </a:schemeClr>
            </a:solidFill>
          </p:grpSpPr>
          <p:sp>
            <p:nvSpPr>
              <p:cNvPr id="655" name="Freeform 654">
                <a:extLst>
                  <a:ext uri="{FF2B5EF4-FFF2-40B4-BE49-F238E27FC236}">
                    <a16:creationId xmlns:a16="http://schemas.microsoft.com/office/drawing/2014/main" id="{034D320D-D428-87DF-E35D-98F06DA0BB5E}"/>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6" name="Freeform 655">
                <a:extLst>
                  <a:ext uri="{FF2B5EF4-FFF2-40B4-BE49-F238E27FC236}">
                    <a16:creationId xmlns:a16="http://schemas.microsoft.com/office/drawing/2014/main" id="{E1AC88F7-F125-D103-C866-C240CBF3400C}"/>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57" name="Freeform 656">
                <a:extLst>
                  <a:ext uri="{FF2B5EF4-FFF2-40B4-BE49-F238E27FC236}">
                    <a16:creationId xmlns:a16="http://schemas.microsoft.com/office/drawing/2014/main" id="{F35A29FB-0AB5-7387-9615-8015C0A9023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58" name="Graphic 270">
              <a:extLst>
                <a:ext uri="{FF2B5EF4-FFF2-40B4-BE49-F238E27FC236}">
                  <a16:creationId xmlns:a16="http://schemas.microsoft.com/office/drawing/2014/main" id="{C7568D96-3F9B-68AD-62C2-3EC6455E17A0}"/>
                </a:ext>
              </a:extLst>
            </p:cNvPr>
            <p:cNvGrpSpPr/>
            <p:nvPr/>
          </p:nvGrpSpPr>
          <p:grpSpPr>
            <a:xfrm rot="16200000">
              <a:off x="3021036" y="1453201"/>
              <a:ext cx="144365" cy="144462"/>
              <a:chOff x="8755774" y="3900798"/>
              <a:chExt cx="115866" cy="115944"/>
            </a:xfrm>
            <a:solidFill>
              <a:schemeClr val="bg1">
                <a:alpha val="10000"/>
              </a:schemeClr>
            </a:solidFill>
          </p:grpSpPr>
          <p:sp>
            <p:nvSpPr>
              <p:cNvPr id="659" name="Freeform 658">
                <a:extLst>
                  <a:ext uri="{FF2B5EF4-FFF2-40B4-BE49-F238E27FC236}">
                    <a16:creationId xmlns:a16="http://schemas.microsoft.com/office/drawing/2014/main" id="{91C7D6A1-EC55-1D7C-F7E8-59B16B01625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0" name="Freeform 659">
                <a:extLst>
                  <a:ext uri="{FF2B5EF4-FFF2-40B4-BE49-F238E27FC236}">
                    <a16:creationId xmlns:a16="http://schemas.microsoft.com/office/drawing/2014/main" id="{0F413290-F41C-99BD-4E93-6C3D7FDE5233}"/>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1" name="Freeform 660">
                <a:extLst>
                  <a:ext uri="{FF2B5EF4-FFF2-40B4-BE49-F238E27FC236}">
                    <a16:creationId xmlns:a16="http://schemas.microsoft.com/office/drawing/2014/main" id="{0EAFEE17-6713-B48B-7209-3E81D43B7290}"/>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2" name="Graphic 270">
              <a:extLst>
                <a:ext uri="{FF2B5EF4-FFF2-40B4-BE49-F238E27FC236}">
                  <a16:creationId xmlns:a16="http://schemas.microsoft.com/office/drawing/2014/main" id="{908FECF9-DB48-C41C-8C6F-E8B4AA46068B}"/>
                </a:ext>
              </a:extLst>
            </p:cNvPr>
            <p:cNvGrpSpPr/>
            <p:nvPr/>
          </p:nvGrpSpPr>
          <p:grpSpPr>
            <a:xfrm rot="16200000">
              <a:off x="3515558" y="1453201"/>
              <a:ext cx="144365" cy="144462"/>
              <a:chOff x="8755774" y="4325511"/>
              <a:chExt cx="115866" cy="115944"/>
            </a:xfrm>
            <a:solidFill>
              <a:schemeClr val="bg1">
                <a:alpha val="10000"/>
              </a:schemeClr>
            </a:solidFill>
          </p:grpSpPr>
          <p:sp>
            <p:nvSpPr>
              <p:cNvPr id="663" name="Freeform 662">
                <a:extLst>
                  <a:ext uri="{FF2B5EF4-FFF2-40B4-BE49-F238E27FC236}">
                    <a16:creationId xmlns:a16="http://schemas.microsoft.com/office/drawing/2014/main" id="{30C9F8D3-9DCA-89A6-E1B4-69E578C1FDF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4" name="Freeform 663">
                <a:extLst>
                  <a:ext uri="{FF2B5EF4-FFF2-40B4-BE49-F238E27FC236}">
                    <a16:creationId xmlns:a16="http://schemas.microsoft.com/office/drawing/2014/main" id="{15246564-7241-6E50-6E63-B2430EB93E4B}"/>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5" name="Freeform 664">
                <a:extLst>
                  <a:ext uri="{FF2B5EF4-FFF2-40B4-BE49-F238E27FC236}">
                    <a16:creationId xmlns:a16="http://schemas.microsoft.com/office/drawing/2014/main" id="{739C029C-FC59-E629-CCBD-649DF274CAEE}"/>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66" name="Graphic 270">
              <a:extLst>
                <a:ext uri="{FF2B5EF4-FFF2-40B4-BE49-F238E27FC236}">
                  <a16:creationId xmlns:a16="http://schemas.microsoft.com/office/drawing/2014/main" id="{45612C5F-B4BC-8D51-A58E-EDA097EBE55B}"/>
                </a:ext>
              </a:extLst>
            </p:cNvPr>
            <p:cNvGrpSpPr/>
            <p:nvPr/>
          </p:nvGrpSpPr>
          <p:grpSpPr>
            <a:xfrm rot="16200000">
              <a:off x="4010080" y="1453201"/>
              <a:ext cx="144365" cy="144462"/>
              <a:chOff x="8755774" y="1352550"/>
              <a:chExt cx="115866" cy="115944"/>
            </a:xfrm>
            <a:solidFill>
              <a:schemeClr val="bg1">
                <a:alpha val="10000"/>
              </a:schemeClr>
            </a:solidFill>
          </p:grpSpPr>
          <p:sp>
            <p:nvSpPr>
              <p:cNvPr id="667" name="Freeform 666">
                <a:extLst>
                  <a:ext uri="{FF2B5EF4-FFF2-40B4-BE49-F238E27FC236}">
                    <a16:creationId xmlns:a16="http://schemas.microsoft.com/office/drawing/2014/main" id="{6016ECD6-EE15-F308-C28A-F10D8F14EF2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8" name="Freeform 667">
                <a:extLst>
                  <a:ext uri="{FF2B5EF4-FFF2-40B4-BE49-F238E27FC236}">
                    <a16:creationId xmlns:a16="http://schemas.microsoft.com/office/drawing/2014/main" id="{46863C09-8EC7-D094-6348-45A0E13BAFE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69" name="Freeform 668">
                <a:extLst>
                  <a:ext uri="{FF2B5EF4-FFF2-40B4-BE49-F238E27FC236}">
                    <a16:creationId xmlns:a16="http://schemas.microsoft.com/office/drawing/2014/main" id="{317BECB3-0B66-5FE3-0D0B-3B3C1E5775E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0" name="Graphic 270">
              <a:extLst>
                <a:ext uri="{FF2B5EF4-FFF2-40B4-BE49-F238E27FC236}">
                  <a16:creationId xmlns:a16="http://schemas.microsoft.com/office/drawing/2014/main" id="{B5A26F87-CBBC-C50C-1EC1-6B40720C271C}"/>
                </a:ext>
              </a:extLst>
            </p:cNvPr>
            <p:cNvGrpSpPr/>
            <p:nvPr/>
          </p:nvGrpSpPr>
          <p:grpSpPr>
            <a:xfrm rot="16200000">
              <a:off x="4504602" y="1453201"/>
              <a:ext cx="144365" cy="144462"/>
              <a:chOff x="8755774" y="1777262"/>
              <a:chExt cx="115866" cy="115944"/>
            </a:xfrm>
            <a:solidFill>
              <a:schemeClr val="bg1">
                <a:alpha val="10000"/>
              </a:schemeClr>
            </a:solidFill>
          </p:grpSpPr>
          <p:sp>
            <p:nvSpPr>
              <p:cNvPr id="671" name="Freeform 670">
                <a:extLst>
                  <a:ext uri="{FF2B5EF4-FFF2-40B4-BE49-F238E27FC236}">
                    <a16:creationId xmlns:a16="http://schemas.microsoft.com/office/drawing/2014/main" id="{E8D5EFEF-E834-DC70-E075-D869E80ADD0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2" name="Freeform 671">
                <a:extLst>
                  <a:ext uri="{FF2B5EF4-FFF2-40B4-BE49-F238E27FC236}">
                    <a16:creationId xmlns:a16="http://schemas.microsoft.com/office/drawing/2014/main" id="{69A6C6FF-EBB2-C0C4-D93E-CE017F1534A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3" name="Freeform 672">
                <a:extLst>
                  <a:ext uri="{FF2B5EF4-FFF2-40B4-BE49-F238E27FC236}">
                    <a16:creationId xmlns:a16="http://schemas.microsoft.com/office/drawing/2014/main" id="{B3B13C6B-64F2-79F1-201F-A617FE4A478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4" name="Graphic 270">
              <a:extLst>
                <a:ext uri="{FF2B5EF4-FFF2-40B4-BE49-F238E27FC236}">
                  <a16:creationId xmlns:a16="http://schemas.microsoft.com/office/drawing/2014/main" id="{C4B33145-764A-3BFA-3ADB-210092651229}"/>
                </a:ext>
              </a:extLst>
            </p:cNvPr>
            <p:cNvGrpSpPr/>
            <p:nvPr/>
          </p:nvGrpSpPr>
          <p:grpSpPr>
            <a:xfrm rot="16200000">
              <a:off x="4999124" y="1453201"/>
              <a:ext cx="144365" cy="144462"/>
              <a:chOff x="8755774" y="1777262"/>
              <a:chExt cx="115866" cy="115944"/>
            </a:xfrm>
            <a:solidFill>
              <a:schemeClr val="bg1">
                <a:alpha val="10000"/>
              </a:schemeClr>
            </a:solidFill>
          </p:grpSpPr>
          <p:sp>
            <p:nvSpPr>
              <p:cNvPr id="675" name="Freeform 674">
                <a:extLst>
                  <a:ext uri="{FF2B5EF4-FFF2-40B4-BE49-F238E27FC236}">
                    <a16:creationId xmlns:a16="http://schemas.microsoft.com/office/drawing/2014/main" id="{93A29875-2943-669C-6ECE-469AF482868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6" name="Freeform 675">
                <a:extLst>
                  <a:ext uri="{FF2B5EF4-FFF2-40B4-BE49-F238E27FC236}">
                    <a16:creationId xmlns:a16="http://schemas.microsoft.com/office/drawing/2014/main" id="{8B1DBF8C-8798-36E3-13D0-78D22421804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77" name="Freeform 676">
                <a:extLst>
                  <a:ext uri="{FF2B5EF4-FFF2-40B4-BE49-F238E27FC236}">
                    <a16:creationId xmlns:a16="http://schemas.microsoft.com/office/drawing/2014/main" id="{F94523C5-A247-F14F-E8C4-BD130B04DD2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78" name="Graphic 270">
              <a:extLst>
                <a:ext uri="{FF2B5EF4-FFF2-40B4-BE49-F238E27FC236}">
                  <a16:creationId xmlns:a16="http://schemas.microsoft.com/office/drawing/2014/main" id="{2EA18EAC-80BE-F0D5-F316-F0810C313B9C}"/>
                </a:ext>
              </a:extLst>
            </p:cNvPr>
            <p:cNvGrpSpPr/>
            <p:nvPr/>
          </p:nvGrpSpPr>
          <p:grpSpPr>
            <a:xfrm rot="16200000">
              <a:off x="5493646" y="1453201"/>
              <a:ext cx="144365" cy="144462"/>
              <a:chOff x="8755774" y="1777262"/>
              <a:chExt cx="115866" cy="115944"/>
            </a:xfrm>
            <a:solidFill>
              <a:schemeClr val="bg1">
                <a:alpha val="10000"/>
              </a:schemeClr>
            </a:solidFill>
          </p:grpSpPr>
          <p:sp>
            <p:nvSpPr>
              <p:cNvPr id="679" name="Freeform 678">
                <a:extLst>
                  <a:ext uri="{FF2B5EF4-FFF2-40B4-BE49-F238E27FC236}">
                    <a16:creationId xmlns:a16="http://schemas.microsoft.com/office/drawing/2014/main" id="{AB566F1D-7E50-BDAD-9E14-9FB2B59B6F8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0" name="Freeform 679">
                <a:extLst>
                  <a:ext uri="{FF2B5EF4-FFF2-40B4-BE49-F238E27FC236}">
                    <a16:creationId xmlns:a16="http://schemas.microsoft.com/office/drawing/2014/main" id="{4E9BD7BE-1690-AAA0-6058-A85A34C40B6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1" name="Freeform 680">
                <a:extLst>
                  <a:ext uri="{FF2B5EF4-FFF2-40B4-BE49-F238E27FC236}">
                    <a16:creationId xmlns:a16="http://schemas.microsoft.com/office/drawing/2014/main" id="{D77EE249-DC50-AFF4-3844-8F0110CBEFE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2" name="Graphic 270">
              <a:extLst>
                <a:ext uri="{FF2B5EF4-FFF2-40B4-BE49-F238E27FC236}">
                  <a16:creationId xmlns:a16="http://schemas.microsoft.com/office/drawing/2014/main" id="{25C5A383-1CBD-0E2C-4E17-8845771D98DD}"/>
                </a:ext>
              </a:extLst>
            </p:cNvPr>
            <p:cNvGrpSpPr/>
            <p:nvPr/>
          </p:nvGrpSpPr>
          <p:grpSpPr>
            <a:xfrm rot="16200000">
              <a:off x="5988168" y="1453201"/>
              <a:ext cx="144365" cy="144462"/>
              <a:chOff x="8755774" y="1777262"/>
              <a:chExt cx="115866" cy="115944"/>
            </a:xfrm>
            <a:solidFill>
              <a:schemeClr val="bg1">
                <a:alpha val="10000"/>
              </a:schemeClr>
            </a:solidFill>
          </p:grpSpPr>
          <p:sp>
            <p:nvSpPr>
              <p:cNvPr id="683" name="Freeform 682">
                <a:extLst>
                  <a:ext uri="{FF2B5EF4-FFF2-40B4-BE49-F238E27FC236}">
                    <a16:creationId xmlns:a16="http://schemas.microsoft.com/office/drawing/2014/main" id="{23BB4707-4124-E11D-CDBD-F63B752E9FD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4" name="Freeform 683">
                <a:extLst>
                  <a:ext uri="{FF2B5EF4-FFF2-40B4-BE49-F238E27FC236}">
                    <a16:creationId xmlns:a16="http://schemas.microsoft.com/office/drawing/2014/main" id="{0841ECDB-FCFD-F15B-CEA7-98206691C1C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5" name="Freeform 684">
                <a:extLst>
                  <a:ext uri="{FF2B5EF4-FFF2-40B4-BE49-F238E27FC236}">
                    <a16:creationId xmlns:a16="http://schemas.microsoft.com/office/drawing/2014/main" id="{6000295A-2116-070C-4DCB-78F66B8C3D1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86" name="Graphic 270">
              <a:extLst>
                <a:ext uri="{FF2B5EF4-FFF2-40B4-BE49-F238E27FC236}">
                  <a16:creationId xmlns:a16="http://schemas.microsoft.com/office/drawing/2014/main" id="{14A78E2F-90B5-B625-2D82-7C4D0981B1A9}"/>
                </a:ext>
              </a:extLst>
            </p:cNvPr>
            <p:cNvGrpSpPr/>
            <p:nvPr/>
          </p:nvGrpSpPr>
          <p:grpSpPr>
            <a:xfrm rot="16200000">
              <a:off x="6482690" y="1453201"/>
              <a:ext cx="144365" cy="144462"/>
              <a:chOff x="8755774" y="1777262"/>
              <a:chExt cx="115866" cy="115944"/>
            </a:xfrm>
            <a:solidFill>
              <a:schemeClr val="bg1">
                <a:alpha val="10000"/>
              </a:schemeClr>
            </a:solidFill>
          </p:grpSpPr>
          <p:sp>
            <p:nvSpPr>
              <p:cNvPr id="687" name="Freeform 686">
                <a:extLst>
                  <a:ext uri="{FF2B5EF4-FFF2-40B4-BE49-F238E27FC236}">
                    <a16:creationId xmlns:a16="http://schemas.microsoft.com/office/drawing/2014/main" id="{41CB0E0A-641E-B876-DC1E-5686C1F3D81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8" name="Freeform 687">
                <a:extLst>
                  <a:ext uri="{FF2B5EF4-FFF2-40B4-BE49-F238E27FC236}">
                    <a16:creationId xmlns:a16="http://schemas.microsoft.com/office/drawing/2014/main" id="{28A419AC-9CD1-3AC0-AA9D-89267A6C36E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89" name="Freeform 688">
                <a:extLst>
                  <a:ext uri="{FF2B5EF4-FFF2-40B4-BE49-F238E27FC236}">
                    <a16:creationId xmlns:a16="http://schemas.microsoft.com/office/drawing/2014/main" id="{7899BBE1-D729-95D6-3C2D-2C71B28C35D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0" name="Graphic 270">
              <a:extLst>
                <a:ext uri="{FF2B5EF4-FFF2-40B4-BE49-F238E27FC236}">
                  <a16:creationId xmlns:a16="http://schemas.microsoft.com/office/drawing/2014/main" id="{0776EF37-0C45-C594-9BF6-40F6755750E3}"/>
                </a:ext>
              </a:extLst>
            </p:cNvPr>
            <p:cNvGrpSpPr/>
            <p:nvPr/>
          </p:nvGrpSpPr>
          <p:grpSpPr>
            <a:xfrm rot="16200000">
              <a:off x="6977212" y="1453201"/>
              <a:ext cx="144365" cy="144462"/>
              <a:chOff x="8755774" y="1777262"/>
              <a:chExt cx="115866" cy="115944"/>
            </a:xfrm>
            <a:solidFill>
              <a:schemeClr val="bg1">
                <a:alpha val="10000"/>
              </a:schemeClr>
            </a:solidFill>
          </p:grpSpPr>
          <p:sp>
            <p:nvSpPr>
              <p:cNvPr id="691" name="Freeform 690">
                <a:extLst>
                  <a:ext uri="{FF2B5EF4-FFF2-40B4-BE49-F238E27FC236}">
                    <a16:creationId xmlns:a16="http://schemas.microsoft.com/office/drawing/2014/main" id="{92B04B43-6E07-CB01-C25A-EF7D4E3811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2" name="Freeform 691">
                <a:extLst>
                  <a:ext uri="{FF2B5EF4-FFF2-40B4-BE49-F238E27FC236}">
                    <a16:creationId xmlns:a16="http://schemas.microsoft.com/office/drawing/2014/main" id="{9596559D-BB38-DC8B-DD6D-AF20A8E2AD2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3" name="Freeform 692">
                <a:extLst>
                  <a:ext uri="{FF2B5EF4-FFF2-40B4-BE49-F238E27FC236}">
                    <a16:creationId xmlns:a16="http://schemas.microsoft.com/office/drawing/2014/main" id="{540C4247-E63C-93AC-D344-118E2716C28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4" name="Graphic 270">
              <a:extLst>
                <a:ext uri="{FF2B5EF4-FFF2-40B4-BE49-F238E27FC236}">
                  <a16:creationId xmlns:a16="http://schemas.microsoft.com/office/drawing/2014/main" id="{40A8C68C-54AC-83D6-0D2B-C640D2FA3E90}"/>
                </a:ext>
              </a:extLst>
            </p:cNvPr>
            <p:cNvGrpSpPr/>
            <p:nvPr/>
          </p:nvGrpSpPr>
          <p:grpSpPr>
            <a:xfrm rot="16200000">
              <a:off x="7471734" y="1453201"/>
              <a:ext cx="144365" cy="144462"/>
              <a:chOff x="8755774" y="1777262"/>
              <a:chExt cx="115866" cy="115944"/>
            </a:xfrm>
            <a:solidFill>
              <a:schemeClr val="bg1">
                <a:alpha val="10000"/>
              </a:schemeClr>
            </a:solidFill>
          </p:grpSpPr>
          <p:sp>
            <p:nvSpPr>
              <p:cNvPr id="695" name="Freeform 694">
                <a:extLst>
                  <a:ext uri="{FF2B5EF4-FFF2-40B4-BE49-F238E27FC236}">
                    <a16:creationId xmlns:a16="http://schemas.microsoft.com/office/drawing/2014/main" id="{A67CF5E7-23AE-AFA8-B0C7-DFC4A88E0CC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6" name="Freeform 695">
                <a:extLst>
                  <a:ext uri="{FF2B5EF4-FFF2-40B4-BE49-F238E27FC236}">
                    <a16:creationId xmlns:a16="http://schemas.microsoft.com/office/drawing/2014/main" id="{DED6F829-97A3-7CD2-84E9-3F0D229F9CE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697" name="Freeform 696">
                <a:extLst>
                  <a:ext uri="{FF2B5EF4-FFF2-40B4-BE49-F238E27FC236}">
                    <a16:creationId xmlns:a16="http://schemas.microsoft.com/office/drawing/2014/main" id="{46400EC7-6530-CB2D-F28F-2CF08009179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698" name="Graphic 270">
              <a:extLst>
                <a:ext uri="{FF2B5EF4-FFF2-40B4-BE49-F238E27FC236}">
                  <a16:creationId xmlns:a16="http://schemas.microsoft.com/office/drawing/2014/main" id="{6C386CAA-3C8E-B976-6196-7D700D4B5A25}"/>
                </a:ext>
              </a:extLst>
            </p:cNvPr>
            <p:cNvGrpSpPr/>
            <p:nvPr/>
          </p:nvGrpSpPr>
          <p:grpSpPr>
            <a:xfrm rot="16200000">
              <a:off x="7966256" y="1453201"/>
              <a:ext cx="144365" cy="144462"/>
              <a:chOff x="8755774" y="1777262"/>
              <a:chExt cx="115866" cy="115944"/>
            </a:xfrm>
            <a:solidFill>
              <a:schemeClr val="bg1">
                <a:alpha val="10000"/>
              </a:schemeClr>
            </a:solidFill>
          </p:grpSpPr>
          <p:sp>
            <p:nvSpPr>
              <p:cNvPr id="699" name="Freeform 698">
                <a:extLst>
                  <a:ext uri="{FF2B5EF4-FFF2-40B4-BE49-F238E27FC236}">
                    <a16:creationId xmlns:a16="http://schemas.microsoft.com/office/drawing/2014/main" id="{D4B15A6D-21EB-08BE-516E-54B81A01194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0" name="Freeform 699">
                <a:extLst>
                  <a:ext uri="{FF2B5EF4-FFF2-40B4-BE49-F238E27FC236}">
                    <a16:creationId xmlns:a16="http://schemas.microsoft.com/office/drawing/2014/main" id="{9D0EEA42-F36E-275B-FABE-19DB15E8E06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1" name="Freeform 700">
                <a:extLst>
                  <a:ext uri="{FF2B5EF4-FFF2-40B4-BE49-F238E27FC236}">
                    <a16:creationId xmlns:a16="http://schemas.microsoft.com/office/drawing/2014/main" id="{389DE5D8-26FE-3C80-698B-DA5798ACF5B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2" name="Graphic 270">
              <a:extLst>
                <a:ext uri="{FF2B5EF4-FFF2-40B4-BE49-F238E27FC236}">
                  <a16:creationId xmlns:a16="http://schemas.microsoft.com/office/drawing/2014/main" id="{2E75F5A2-3725-BE67-FD3F-DCEB714F74BF}"/>
                </a:ext>
              </a:extLst>
            </p:cNvPr>
            <p:cNvGrpSpPr/>
            <p:nvPr/>
          </p:nvGrpSpPr>
          <p:grpSpPr>
            <a:xfrm rot="16200000">
              <a:off x="8460778" y="1453201"/>
              <a:ext cx="144365" cy="144462"/>
              <a:chOff x="8755774" y="1777262"/>
              <a:chExt cx="115866" cy="115944"/>
            </a:xfrm>
            <a:solidFill>
              <a:schemeClr val="bg1">
                <a:alpha val="10000"/>
              </a:schemeClr>
            </a:solidFill>
          </p:grpSpPr>
          <p:sp>
            <p:nvSpPr>
              <p:cNvPr id="703" name="Freeform 702">
                <a:extLst>
                  <a:ext uri="{FF2B5EF4-FFF2-40B4-BE49-F238E27FC236}">
                    <a16:creationId xmlns:a16="http://schemas.microsoft.com/office/drawing/2014/main" id="{6971CC84-E2A2-6F43-B4A1-C36C2C9B7D2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4" name="Freeform 703">
                <a:extLst>
                  <a:ext uri="{FF2B5EF4-FFF2-40B4-BE49-F238E27FC236}">
                    <a16:creationId xmlns:a16="http://schemas.microsoft.com/office/drawing/2014/main" id="{B2CB7909-7C5A-B1B8-02E0-129832AAFD0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5" name="Freeform 704">
                <a:extLst>
                  <a:ext uri="{FF2B5EF4-FFF2-40B4-BE49-F238E27FC236}">
                    <a16:creationId xmlns:a16="http://schemas.microsoft.com/office/drawing/2014/main" id="{06CE30E9-8B1F-993A-CD0E-4616D363AE9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06" name="Graphic 270">
              <a:extLst>
                <a:ext uri="{FF2B5EF4-FFF2-40B4-BE49-F238E27FC236}">
                  <a16:creationId xmlns:a16="http://schemas.microsoft.com/office/drawing/2014/main" id="{E4262248-E618-B51F-D04C-002C1349A2DE}"/>
                </a:ext>
              </a:extLst>
            </p:cNvPr>
            <p:cNvGrpSpPr/>
            <p:nvPr/>
          </p:nvGrpSpPr>
          <p:grpSpPr>
            <a:xfrm rot="16200000">
              <a:off x="8955296" y="1453201"/>
              <a:ext cx="144365" cy="144462"/>
              <a:chOff x="8755774" y="1777262"/>
              <a:chExt cx="115866" cy="115944"/>
            </a:xfrm>
            <a:solidFill>
              <a:schemeClr val="bg1">
                <a:alpha val="10000"/>
              </a:schemeClr>
            </a:solidFill>
          </p:grpSpPr>
          <p:sp>
            <p:nvSpPr>
              <p:cNvPr id="707" name="Freeform 706">
                <a:extLst>
                  <a:ext uri="{FF2B5EF4-FFF2-40B4-BE49-F238E27FC236}">
                    <a16:creationId xmlns:a16="http://schemas.microsoft.com/office/drawing/2014/main" id="{FFEB61C5-15D6-A128-1129-5C0E8FE8934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8" name="Freeform 707">
                <a:extLst>
                  <a:ext uri="{FF2B5EF4-FFF2-40B4-BE49-F238E27FC236}">
                    <a16:creationId xmlns:a16="http://schemas.microsoft.com/office/drawing/2014/main" id="{225AF90D-A5E4-09BC-7F24-AB484C42163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09" name="Freeform 708">
                <a:extLst>
                  <a:ext uri="{FF2B5EF4-FFF2-40B4-BE49-F238E27FC236}">
                    <a16:creationId xmlns:a16="http://schemas.microsoft.com/office/drawing/2014/main" id="{8B169CEA-9197-06A2-250E-3E5CCEDA373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0" name="Graphic 270">
              <a:extLst>
                <a:ext uri="{FF2B5EF4-FFF2-40B4-BE49-F238E27FC236}">
                  <a16:creationId xmlns:a16="http://schemas.microsoft.com/office/drawing/2014/main" id="{312D2FC8-BE41-7A11-F510-D82EDCFD5026}"/>
                </a:ext>
              </a:extLst>
            </p:cNvPr>
            <p:cNvGrpSpPr/>
            <p:nvPr/>
          </p:nvGrpSpPr>
          <p:grpSpPr>
            <a:xfrm rot="16200000">
              <a:off x="54048" y="1828700"/>
              <a:ext cx="144365" cy="144462"/>
              <a:chOff x="8755774" y="1352550"/>
              <a:chExt cx="115866" cy="115944"/>
            </a:xfrm>
            <a:solidFill>
              <a:schemeClr val="bg1">
                <a:alpha val="10000"/>
              </a:schemeClr>
            </a:solidFill>
          </p:grpSpPr>
          <p:sp>
            <p:nvSpPr>
              <p:cNvPr id="711" name="Freeform 710">
                <a:extLst>
                  <a:ext uri="{FF2B5EF4-FFF2-40B4-BE49-F238E27FC236}">
                    <a16:creationId xmlns:a16="http://schemas.microsoft.com/office/drawing/2014/main" id="{13876F94-9A07-F439-824E-5F032EE15B33}"/>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2" name="Freeform 711">
                <a:extLst>
                  <a:ext uri="{FF2B5EF4-FFF2-40B4-BE49-F238E27FC236}">
                    <a16:creationId xmlns:a16="http://schemas.microsoft.com/office/drawing/2014/main" id="{50AB4104-6786-396A-0586-969AA4AA1DAB}"/>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3" name="Freeform 712">
                <a:extLst>
                  <a:ext uri="{FF2B5EF4-FFF2-40B4-BE49-F238E27FC236}">
                    <a16:creationId xmlns:a16="http://schemas.microsoft.com/office/drawing/2014/main" id="{57138DF7-9DF6-C96F-1FBD-82AD1FBCDAF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4" name="Graphic 270">
              <a:extLst>
                <a:ext uri="{FF2B5EF4-FFF2-40B4-BE49-F238E27FC236}">
                  <a16:creationId xmlns:a16="http://schemas.microsoft.com/office/drawing/2014/main" id="{0018142C-BA87-F825-B1F6-2263F0B1BC6D}"/>
                </a:ext>
              </a:extLst>
            </p:cNvPr>
            <p:cNvGrpSpPr/>
            <p:nvPr/>
          </p:nvGrpSpPr>
          <p:grpSpPr>
            <a:xfrm rot="16200000">
              <a:off x="548570" y="1828700"/>
              <a:ext cx="144365" cy="144462"/>
              <a:chOff x="8755774" y="1777262"/>
              <a:chExt cx="115866" cy="115944"/>
            </a:xfrm>
            <a:solidFill>
              <a:schemeClr val="bg1">
                <a:alpha val="10000"/>
              </a:schemeClr>
            </a:solidFill>
          </p:grpSpPr>
          <p:sp>
            <p:nvSpPr>
              <p:cNvPr id="715" name="Freeform 714">
                <a:extLst>
                  <a:ext uri="{FF2B5EF4-FFF2-40B4-BE49-F238E27FC236}">
                    <a16:creationId xmlns:a16="http://schemas.microsoft.com/office/drawing/2014/main" id="{18AE4ACE-9BFF-D13D-F3AE-5AC5D38A379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6" name="Freeform 715">
                <a:extLst>
                  <a:ext uri="{FF2B5EF4-FFF2-40B4-BE49-F238E27FC236}">
                    <a16:creationId xmlns:a16="http://schemas.microsoft.com/office/drawing/2014/main" id="{E289EB1D-2D28-2418-EF14-55F5D94CB30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17" name="Freeform 716">
                <a:extLst>
                  <a:ext uri="{FF2B5EF4-FFF2-40B4-BE49-F238E27FC236}">
                    <a16:creationId xmlns:a16="http://schemas.microsoft.com/office/drawing/2014/main" id="{3B24A9B7-D20B-F11B-922A-14095F3A929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18" name="Graphic 270">
              <a:extLst>
                <a:ext uri="{FF2B5EF4-FFF2-40B4-BE49-F238E27FC236}">
                  <a16:creationId xmlns:a16="http://schemas.microsoft.com/office/drawing/2014/main" id="{384216CD-86F1-6E52-34C2-8D2954B9FF05}"/>
                </a:ext>
              </a:extLst>
            </p:cNvPr>
            <p:cNvGrpSpPr/>
            <p:nvPr/>
          </p:nvGrpSpPr>
          <p:grpSpPr>
            <a:xfrm rot="16200000">
              <a:off x="1043074" y="1828718"/>
              <a:ext cx="144365" cy="144426"/>
              <a:chOff x="8755774" y="2201975"/>
              <a:chExt cx="115866" cy="115915"/>
            </a:xfrm>
            <a:solidFill>
              <a:schemeClr val="bg1">
                <a:alpha val="10000"/>
              </a:schemeClr>
            </a:solidFill>
          </p:grpSpPr>
          <p:sp>
            <p:nvSpPr>
              <p:cNvPr id="719" name="Freeform 718">
                <a:extLst>
                  <a:ext uri="{FF2B5EF4-FFF2-40B4-BE49-F238E27FC236}">
                    <a16:creationId xmlns:a16="http://schemas.microsoft.com/office/drawing/2014/main" id="{E047D5AF-E29A-9560-7BC0-AF89ED81F3C7}"/>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0" name="Freeform 719">
                <a:extLst>
                  <a:ext uri="{FF2B5EF4-FFF2-40B4-BE49-F238E27FC236}">
                    <a16:creationId xmlns:a16="http://schemas.microsoft.com/office/drawing/2014/main" id="{56481561-D81F-D11D-9016-E608AFFE16D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1" name="Freeform 720">
                <a:extLst>
                  <a:ext uri="{FF2B5EF4-FFF2-40B4-BE49-F238E27FC236}">
                    <a16:creationId xmlns:a16="http://schemas.microsoft.com/office/drawing/2014/main" id="{38294147-BF41-38D8-215E-451A5FC570D4}"/>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2" name="Graphic 270">
              <a:extLst>
                <a:ext uri="{FF2B5EF4-FFF2-40B4-BE49-F238E27FC236}">
                  <a16:creationId xmlns:a16="http://schemas.microsoft.com/office/drawing/2014/main" id="{85DF1C6D-B909-907B-A070-2A983C91B85B}"/>
                </a:ext>
              </a:extLst>
            </p:cNvPr>
            <p:cNvGrpSpPr/>
            <p:nvPr/>
          </p:nvGrpSpPr>
          <p:grpSpPr>
            <a:xfrm rot="16200000">
              <a:off x="1537560" y="1828718"/>
              <a:ext cx="144365" cy="144426"/>
              <a:chOff x="8755774" y="2626688"/>
              <a:chExt cx="115866" cy="115915"/>
            </a:xfrm>
            <a:solidFill>
              <a:schemeClr val="bg1">
                <a:alpha val="10000"/>
              </a:schemeClr>
            </a:solidFill>
          </p:grpSpPr>
          <p:sp>
            <p:nvSpPr>
              <p:cNvPr id="723" name="Freeform 722">
                <a:extLst>
                  <a:ext uri="{FF2B5EF4-FFF2-40B4-BE49-F238E27FC236}">
                    <a16:creationId xmlns:a16="http://schemas.microsoft.com/office/drawing/2014/main" id="{87C90FE2-32FD-A3E5-5068-627C27F24A03}"/>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4" name="Freeform 723">
                <a:extLst>
                  <a:ext uri="{FF2B5EF4-FFF2-40B4-BE49-F238E27FC236}">
                    <a16:creationId xmlns:a16="http://schemas.microsoft.com/office/drawing/2014/main" id="{6890D0E9-C1C6-6EF6-0409-90F6BBC0BAFB}"/>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5" name="Freeform 724">
                <a:extLst>
                  <a:ext uri="{FF2B5EF4-FFF2-40B4-BE49-F238E27FC236}">
                    <a16:creationId xmlns:a16="http://schemas.microsoft.com/office/drawing/2014/main" id="{D97B29C2-97A4-A178-5D40-5D1D6D0D1BFC}"/>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26" name="Graphic 270">
              <a:extLst>
                <a:ext uri="{FF2B5EF4-FFF2-40B4-BE49-F238E27FC236}">
                  <a16:creationId xmlns:a16="http://schemas.microsoft.com/office/drawing/2014/main" id="{6AFE17C0-E2B3-3D85-F2EA-FECA2436743C}"/>
                </a:ext>
              </a:extLst>
            </p:cNvPr>
            <p:cNvGrpSpPr/>
            <p:nvPr/>
          </p:nvGrpSpPr>
          <p:grpSpPr>
            <a:xfrm rot="16200000">
              <a:off x="2032046" y="1828718"/>
              <a:ext cx="144365" cy="144426"/>
              <a:chOff x="8755774" y="3051400"/>
              <a:chExt cx="115866" cy="115915"/>
            </a:xfrm>
            <a:solidFill>
              <a:schemeClr val="bg1">
                <a:alpha val="10000"/>
              </a:schemeClr>
            </a:solidFill>
          </p:grpSpPr>
          <p:sp>
            <p:nvSpPr>
              <p:cNvPr id="727" name="Freeform 726">
                <a:extLst>
                  <a:ext uri="{FF2B5EF4-FFF2-40B4-BE49-F238E27FC236}">
                    <a16:creationId xmlns:a16="http://schemas.microsoft.com/office/drawing/2014/main" id="{8A9D2413-FD63-1894-2755-2EB9B53BAD87}"/>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8" name="Freeform 727">
                <a:extLst>
                  <a:ext uri="{FF2B5EF4-FFF2-40B4-BE49-F238E27FC236}">
                    <a16:creationId xmlns:a16="http://schemas.microsoft.com/office/drawing/2014/main" id="{2457A12E-1E2F-EE7A-9197-AD6484B7E527}"/>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29" name="Freeform 728">
                <a:extLst>
                  <a:ext uri="{FF2B5EF4-FFF2-40B4-BE49-F238E27FC236}">
                    <a16:creationId xmlns:a16="http://schemas.microsoft.com/office/drawing/2014/main" id="{07149CCE-5E58-E42B-B195-BC37A2FC26B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0" name="Graphic 270">
              <a:extLst>
                <a:ext uri="{FF2B5EF4-FFF2-40B4-BE49-F238E27FC236}">
                  <a16:creationId xmlns:a16="http://schemas.microsoft.com/office/drawing/2014/main" id="{4C055D83-1613-1AD5-2A69-8D1FA847F892}"/>
                </a:ext>
              </a:extLst>
            </p:cNvPr>
            <p:cNvGrpSpPr/>
            <p:nvPr/>
          </p:nvGrpSpPr>
          <p:grpSpPr>
            <a:xfrm rot="16200000">
              <a:off x="2526532" y="1828718"/>
              <a:ext cx="144365" cy="144426"/>
              <a:chOff x="8755774" y="3476113"/>
              <a:chExt cx="115866" cy="115915"/>
            </a:xfrm>
            <a:solidFill>
              <a:schemeClr val="bg1">
                <a:alpha val="10000"/>
              </a:schemeClr>
            </a:solidFill>
          </p:grpSpPr>
          <p:sp>
            <p:nvSpPr>
              <p:cNvPr id="731" name="Freeform 730">
                <a:extLst>
                  <a:ext uri="{FF2B5EF4-FFF2-40B4-BE49-F238E27FC236}">
                    <a16:creationId xmlns:a16="http://schemas.microsoft.com/office/drawing/2014/main" id="{41B3DC34-DAD7-0CBA-37A5-F7BAF736EF42}"/>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2" name="Freeform 731">
                <a:extLst>
                  <a:ext uri="{FF2B5EF4-FFF2-40B4-BE49-F238E27FC236}">
                    <a16:creationId xmlns:a16="http://schemas.microsoft.com/office/drawing/2014/main" id="{4EE32751-169E-1017-E9A9-9921CF5BCF64}"/>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3" name="Freeform 732">
                <a:extLst>
                  <a:ext uri="{FF2B5EF4-FFF2-40B4-BE49-F238E27FC236}">
                    <a16:creationId xmlns:a16="http://schemas.microsoft.com/office/drawing/2014/main" id="{3A898885-66B9-D98F-4E4B-A8355BEAC96B}"/>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4" name="Graphic 270">
              <a:extLst>
                <a:ext uri="{FF2B5EF4-FFF2-40B4-BE49-F238E27FC236}">
                  <a16:creationId xmlns:a16="http://schemas.microsoft.com/office/drawing/2014/main" id="{1ABFF896-2C63-C47E-17F6-0DDB9ECF4500}"/>
                </a:ext>
              </a:extLst>
            </p:cNvPr>
            <p:cNvGrpSpPr/>
            <p:nvPr/>
          </p:nvGrpSpPr>
          <p:grpSpPr>
            <a:xfrm rot="16200000">
              <a:off x="3021036" y="1828700"/>
              <a:ext cx="144365" cy="144462"/>
              <a:chOff x="8755774" y="3900798"/>
              <a:chExt cx="115866" cy="115944"/>
            </a:xfrm>
            <a:solidFill>
              <a:schemeClr val="bg1">
                <a:alpha val="10000"/>
              </a:schemeClr>
            </a:solidFill>
          </p:grpSpPr>
          <p:sp>
            <p:nvSpPr>
              <p:cNvPr id="735" name="Freeform 734">
                <a:extLst>
                  <a:ext uri="{FF2B5EF4-FFF2-40B4-BE49-F238E27FC236}">
                    <a16:creationId xmlns:a16="http://schemas.microsoft.com/office/drawing/2014/main" id="{7C99CAD1-3FFE-95BA-C87C-57219B1360D3}"/>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6" name="Freeform 735">
                <a:extLst>
                  <a:ext uri="{FF2B5EF4-FFF2-40B4-BE49-F238E27FC236}">
                    <a16:creationId xmlns:a16="http://schemas.microsoft.com/office/drawing/2014/main" id="{96A96AD9-1ED1-1C62-3912-65267D481DFD}"/>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37" name="Freeform 736">
                <a:extLst>
                  <a:ext uri="{FF2B5EF4-FFF2-40B4-BE49-F238E27FC236}">
                    <a16:creationId xmlns:a16="http://schemas.microsoft.com/office/drawing/2014/main" id="{AFFE72EE-526D-5079-3207-6EC130D9A355}"/>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38" name="Graphic 270">
              <a:extLst>
                <a:ext uri="{FF2B5EF4-FFF2-40B4-BE49-F238E27FC236}">
                  <a16:creationId xmlns:a16="http://schemas.microsoft.com/office/drawing/2014/main" id="{C523B564-F93E-19CA-BAD7-F36F3E68B7D1}"/>
                </a:ext>
              </a:extLst>
            </p:cNvPr>
            <p:cNvGrpSpPr/>
            <p:nvPr/>
          </p:nvGrpSpPr>
          <p:grpSpPr>
            <a:xfrm rot="16200000">
              <a:off x="3515558" y="1828700"/>
              <a:ext cx="144365" cy="144462"/>
              <a:chOff x="8755774" y="4325511"/>
              <a:chExt cx="115866" cy="115944"/>
            </a:xfrm>
            <a:solidFill>
              <a:schemeClr val="bg1">
                <a:alpha val="10000"/>
              </a:schemeClr>
            </a:solidFill>
          </p:grpSpPr>
          <p:sp>
            <p:nvSpPr>
              <p:cNvPr id="739" name="Freeform 738">
                <a:extLst>
                  <a:ext uri="{FF2B5EF4-FFF2-40B4-BE49-F238E27FC236}">
                    <a16:creationId xmlns:a16="http://schemas.microsoft.com/office/drawing/2014/main" id="{E7E3345D-63DB-5262-5638-D051315C8D2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0" name="Freeform 739">
                <a:extLst>
                  <a:ext uri="{FF2B5EF4-FFF2-40B4-BE49-F238E27FC236}">
                    <a16:creationId xmlns:a16="http://schemas.microsoft.com/office/drawing/2014/main" id="{DE08AC27-343B-D5FB-B052-028B722D9637}"/>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1" name="Freeform 740">
                <a:extLst>
                  <a:ext uri="{FF2B5EF4-FFF2-40B4-BE49-F238E27FC236}">
                    <a16:creationId xmlns:a16="http://schemas.microsoft.com/office/drawing/2014/main" id="{6632155B-44DF-10FB-16C0-FC31F1F2FC1A}"/>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2" name="Graphic 270">
              <a:extLst>
                <a:ext uri="{FF2B5EF4-FFF2-40B4-BE49-F238E27FC236}">
                  <a16:creationId xmlns:a16="http://schemas.microsoft.com/office/drawing/2014/main" id="{29EC8211-8321-339C-7FF8-18BCAE8F3E06}"/>
                </a:ext>
              </a:extLst>
            </p:cNvPr>
            <p:cNvGrpSpPr/>
            <p:nvPr/>
          </p:nvGrpSpPr>
          <p:grpSpPr>
            <a:xfrm rot="16200000">
              <a:off x="4010080" y="1828700"/>
              <a:ext cx="144365" cy="144462"/>
              <a:chOff x="8755774" y="1352550"/>
              <a:chExt cx="115866" cy="115944"/>
            </a:xfrm>
            <a:solidFill>
              <a:schemeClr val="bg1">
                <a:alpha val="10000"/>
              </a:schemeClr>
            </a:solidFill>
          </p:grpSpPr>
          <p:sp>
            <p:nvSpPr>
              <p:cNvPr id="743" name="Freeform 742">
                <a:extLst>
                  <a:ext uri="{FF2B5EF4-FFF2-40B4-BE49-F238E27FC236}">
                    <a16:creationId xmlns:a16="http://schemas.microsoft.com/office/drawing/2014/main" id="{D7A0D812-2281-4B1E-1CB7-86D63727C1B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4" name="Freeform 743">
                <a:extLst>
                  <a:ext uri="{FF2B5EF4-FFF2-40B4-BE49-F238E27FC236}">
                    <a16:creationId xmlns:a16="http://schemas.microsoft.com/office/drawing/2014/main" id="{5C486A9A-AA4E-3BF9-3E23-1D5922CEC2E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5" name="Freeform 744">
                <a:extLst>
                  <a:ext uri="{FF2B5EF4-FFF2-40B4-BE49-F238E27FC236}">
                    <a16:creationId xmlns:a16="http://schemas.microsoft.com/office/drawing/2014/main" id="{3CC6637E-6635-527E-CD9C-49A776067A2C}"/>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46" name="Graphic 270">
              <a:extLst>
                <a:ext uri="{FF2B5EF4-FFF2-40B4-BE49-F238E27FC236}">
                  <a16:creationId xmlns:a16="http://schemas.microsoft.com/office/drawing/2014/main" id="{2ECD559F-A3B6-360D-CD0C-2E2AC23D86E6}"/>
                </a:ext>
              </a:extLst>
            </p:cNvPr>
            <p:cNvGrpSpPr/>
            <p:nvPr/>
          </p:nvGrpSpPr>
          <p:grpSpPr>
            <a:xfrm rot="16200000">
              <a:off x="4504602" y="1828700"/>
              <a:ext cx="144365" cy="144462"/>
              <a:chOff x="8755774" y="1777262"/>
              <a:chExt cx="115866" cy="115944"/>
            </a:xfrm>
            <a:solidFill>
              <a:schemeClr val="bg1">
                <a:alpha val="10000"/>
              </a:schemeClr>
            </a:solidFill>
          </p:grpSpPr>
          <p:sp>
            <p:nvSpPr>
              <p:cNvPr id="747" name="Freeform 746">
                <a:extLst>
                  <a:ext uri="{FF2B5EF4-FFF2-40B4-BE49-F238E27FC236}">
                    <a16:creationId xmlns:a16="http://schemas.microsoft.com/office/drawing/2014/main" id="{7CBE6966-FC54-02A6-235B-C2B604FF7D6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8" name="Freeform 747">
                <a:extLst>
                  <a:ext uri="{FF2B5EF4-FFF2-40B4-BE49-F238E27FC236}">
                    <a16:creationId xmlns:a16="http://schemas.microsoft.com/office/drawing/2014/main" id="{AABCD6C7-F7D5-8276-4357-20FA7FB1ABF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49" name="Freeform 748">
                <a:extLst>
                  <a:ext uri="{FF2B5EF4-FFF2-40B4-BE49-F238E27FC236}">
                    <a16:creationId xmlns:a16="http://schemas.microsoft.com/office/drawing/2014/main" id="{FA5D1435-AE03-A366-F606-038952B391F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0" name="Graphic 270">
              <a:extLst>
                <a:ext uri="{FF2B5EF4-FFF2-40B4-BE49-F238E27FC236}">
                  <a16:creationId xmlns:a16="http://schemas.microsoft.com/office/drawing/2014/main" id="{CBEBC713-097E-C91D-2717-2CB87F7B75D6}"/>
                </a:ext>
              </a:extLst>
            </p:cNvPr>
            <p:cNvGrpSpPr/>
            <p:nvPr/>
          </p:nvGrpSpPr>
          <p:grpSpPr>
            <a:xfrm rot="16200000">
              <a:off x="4999124" y="1828700"/>
              <a:ext cx="144365" cy="144462"/>
              <a:chOff x="8755774" y="1777262"/>
              <a:chExt cx="115866" cy="115944"/>
            </a:xfrm>
            <a:solidFill>
              <a:schemeClr val="bg1">
                <a:alpha val="10000"/>
              </a:schemeClr>
            </a:solidFill>
          </p:grpSpPr>
          <p:sp>
            <p:nvSpPr>
              <p:cNvPr id="751" name="Freeform 750">
                <a:extLst>
                  <a:ext uri="{FF2B5EF4-FFF2-40B4-BE49-F238E27FC236}">
                    <a16:creationId xmlns:a16="http://schemas.microsoft.com/office/drawing/2014/main" id="{883BF26B-55B2-6893-8048-08322A9E86E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2" name="Freeform 751">
                <a:extLst>
                  <a:ext uri="{FF2B5EF4-FFF2-40B4-BE49-F238E27FC236}">
                    <a16:creationId xmlns:a16="http://schemas.microsoft.com/office/drawing/2014/main" id="{4DF0BADA-A41B-1D76-306D-4E80718D6EE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3" name="Freeform 752">
                <a:extLst>
                  <a:ext uri="{FF2B5EF4-FFF2-40B4-BE49-F238E27FC236}">
                    <a16:creationId xmlns:a16="http://schemas.microsoft.com/office/drawing/2014/main" id="{6198737F-2DE5-8811-507A-BF208510D9D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4" name="Graphic 270">
              <a:extLst>
                <a:ext uri="{FF2B5EF4-FFF2-40B4-BE49-F238E27FC236}">
                  <a16:creationId xmlns:a16="http://schemas.microsoft.com/office/drawing/2014/main" id="{C87912E4-7721-55B5-9ABE-37923C1FDF4B}"/>
                </a:ext>
              </a:extLst>
            </p:cNvPr>
            <p:cNvGrpSpPr/>
            <p:nvPr/>
          </p:nvGrpSpPr>
          <p:grpSpPr>
            <a:xfrm rot="16200000">
              <a:off x="5493646" y="1828700"/>
              <a:ext cx="144365" cy="144462"/>
              <a:chOff x="8755774" y="1777262"/>
              <a:chExt cx="115866" cy="115944"/>
            </a:xfrm>
            <a:solidFill>
              <a:schemeClr val="bg1">
                <a:alpha val="10000"/>
              </a:schemeClr>
            </a:solidFill>
          </p:grpSpPr>
          <p:sp>
            <p:nvSpPr>
              <p:cNvPr id="755" name="Freeform 754">
                <a:extLst>
                  <a:ext uri="{FF2B5EF4-FFF2-40B4-BE49-F238E27FC236}">
                    <a16:creationId xmlns:a16="http://schemas.microsoft.com/office/drawing/2014/main" id="{A2EC10CF-6FA3-AF6B-321B-7F132860CBD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6" name="Freeform 755">
                <a:extLst>
                  <a:ext uri="{FF2B5EF4-FFF2-40B4-BE49-F238E27FC236}">
                    <a16:creationId xmlns:a16="http://schemas.microsoft.com/office/drawing/2014/main" id="{5BF4F4FC-7704-1475-3B79-DEB06A70EFE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57" name="Freeform 756">
                <a:extLst>
                  <a:ext uri="{FF2B5EF4-FFF2-40B4-BE49-F238E27FC236}">
                    <a16:creationId xmlns:a16="http://schemas.microsoft.com/office/drawing/2014/main" id="{264F072A-0B44-754D-9AD6-CE0F9043E52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58" name="Graphic 270">
              <a:extLst>
                <a:ext uri="{FF2B5EF4-FFF2-40B4-BE49-F238E27FC236}">
                  <a16:creationId xmlns:a16="http://schemas.microsoft.com/office/drawing/2014/main" id="{CF284C7F-0435-2F40-FEB6-E6153D89EDB6}"/>
                </a:ext>
              </a:extLst>
            </p:cNvPr>
            <p:cNvGrpSpPr/>
            <p:nvPr/>
          </p:nvGrpSpPr>
          <p:grpSpPr>
            <a:xfrm rot="16200000">
              <a:off x="5988168" y="1828700"/>
              <a:ext cx="144365" cy="144462"/>
              <a:chOff x="8755774" y="1777262"/>
              <a:chExt cx="115866" cy="115944"/>
            </a:xfrm>
            <a:solidFill>
              <a:schemeClr val="bg1">
                <a:alpha val="10000"/>
              </a:schemeClr>
            </a:solidFill>
          </p:grpSpPr>
          <p:sp>
            <p:nvSpPr>
              <p:cNvPr id="759" name="Freeform 758">
                <a:extLst>
                  <a:ext uri="{FF2B5EF4-FFF2-40B4-BE49-F238E27FC236}">
                    <a16:creationId xmlns:a16="http://schemas.microsoft.com/office/drawing/2014/main" id="{E8177F86-A65C-5EB4-ECAE-999ADDB43B8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0" name="Freeform 759">
                <a:extLst>
                  <a:ext uri="{FF2B5EF4-FFF2-40B4-BE49-F238E27FC236}">
                    <a16:creationId xmlns:a16="http://schemas.microsoft.com/office/drawing/2014/main" id="{EBD55883-0F30-3343-46E4-4A5E3823938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1" name="Freeform 760">
                <a:extLst>
                  <a:ext uri="{FF2B5EF4-FFF2-40B4-BE49-F238E27FC236}">
                    <a16:creationId xmlns:a16="http://schemas.microsoft.com/office/drawing/2014/main" id="{FCA33C56-5F81-A4D0-0EE8-373DBBC0E65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2" name="Graphic 270">
              <a:extLst>
                <a:ext uri="{FF2B5EF4-FFF2-40B4-BE49-F238E27FC236}">
                  <a16:creationId xmlns:a16="http://schemas.microsoft.com/office/drawing/2014/main" id="{00EA9DC0-A644-4E2E-7ADF-E4D1626BB991}"/>
                </a:ext>
              </a:extLst>
            </p:cNvPr>
            <p:cNvGrpSpPr/>
            <p:nvPr/>
          </p:nvGrpSpPr>
          <p:grpSpPr>
            <a:xfrm rot="16200000">
              <a:off x="6482690" y="1828700"/>
              <a:ext cx="144365" cy="144462"/>
              <a:chOff x="8755774" y="1777262"/>
              <a:chExt cx="115866" cy="115944"/>
            </a:xfrm>
            <a:solidFill>
              <a:schemeClr val="bg1">
                <a:alpha val="10000"/>
              </a:schemeClr>
            </a:solidFill>
          </p:grpSpPr>
          <p:sp>
            <p:nvSpPr>
              <p:cNvPr id="763" name="Freeform 762">
                <a:extLst>
                  <a:ext uri="{FF2B5EF4-FFF2-40B4-BE49-F238E27FC236}">
                    <a16:creationId xmlns:a16="http://schemas.microsoft.com/office/drawing/2014/main" id="{26F3595F-A26B-FF35-FB19-A2590A0EE0F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4" name="Freeform 763">
                <a:extLst>
                  <a:ext uri="{FF2B5EF4-FFF2-40B4-BE49-F238E27FC236}">
                    <a16:creationId xmlns:a16="http://schemas.microsoft.com/office/drawing/2014/main" id="{2DFC42EE-F826-BB82-BEE0-FDBCAB64AEA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5" name="Freeform 764">
                <a:extLst>
                  <a:ext uri="{FF2B5EF4-FFF2-40B4-BE49-F238E27FC236}">
                    <a16:creationId xmlns:a16="http://schemas.microsoft.com/office/drawing/2014/main" id="{9F558053-AC2F-8403-6C2B-A6BDCBA4D99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66" name="Graphic 270">
              <a:extLst>
                <a:ext uri="{FF2B5EF4-FFF2-40B4-BE49-F238E27FC236}">
                  <a16:creationId xmlns:a16="http://schemas.microsoft.com/office/drawing/2014/main" id="{31B66509-58EB-0316-4657-FC2A758C5087}"/>
                </a:ext>
              </a:extLst>
            </p:cNvPr>
            <p:cNvGrpSpPr/>
            <p:nvPr/>
          </p:nvGrpSpPr>
          <p:grpSpPr>
            <a:xfrm rot="16200000">
              <a:off x="6977212" y="1828700"/>
              <a:ext cx="144365" cy="144462"/>
              <a:chOff x="8755774" y="1777262"/>
              <a:chExt cx="115866" cy="115944"/>
            </a:xfrm>
            <a:solidFill>
              <a:schemeClr val="bg1">
                <a:alpha val="10000"/>
              </a:schemeClr>
            </a:solidFill>
          </p:grpSpPr>
          <p:sp>
            <p:nvSpPr>
              <p:cNvPr id="767" name="Freeform 766">
                <a:extLst>
                  <a:ext uri="{FF2B5EF4-FFF2-40B4-BE49-F238E27FC236}">
                    <a16:creationId xmlns:a16="http://schemas.microsoft.com/office/drawing/2014/main" id="{99F8BA94-3B4C-931A-41B1-D54243A497D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8" name="Freeform 767">
                <a:extLst>
                  <a:ext uri="{FF2B5EF4-FFF2-40B4-BE49-F238E27FC236}">
                    <a16:creationId xmlns:a16="http://schemas.microsoft.com/office/drawing/2014/main" id="{3D2B813E-5FA0-98E4-D586-833A42DDF95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69" name="Freeform 768">
                <a:extLst>
                  <a:ext uri="{FF2B5EF4-FFF2-40B4-BE49-F238E27FC236}">
                    <a16:creationId xmlns:a16="http://schemas.microsoft.com/office/drawing/2014/main" id="{80EE33E9-F32A-5F85-79E6-CC6E20DB500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0" name="Graphic 270">
              <a:extLst>
                <a:ext uri="{FF2B5EF4-FFF2-40B4-BE49-F238E27FC236}">
                  <a16:creationId xmlns:a16="http://schemas.microsoft.com/office/drawing/2014/main" id="{0F2957B0-E8E0-57DC-90E7-E87A8D11F4A3}"/>
                </a:ext>
              </a:extLst>
            </p:cNvPr>
            <p:cNvGrpSpPr/>
            <p:nvPr/>
          </p:nvGrpSpPr>
          <p:grpSpPr>
            <a:xfrm rot="16200000">
              <a:off x="7471734" y="1828700"/>
              <a:ext cx="144365" cy="144462"/>
              <a:chOff x="8755774" y="1777262"/>
              <a:chExt cx="115866" cy="115944"/>
            </a:xfrm>
            <a:solidFill>
              <a:schemeClr val="bg1">
                <a:alpha val="10000"/>
              </a:schemeClr>
            </a:solidFill>
          </p:grpSpPr>
          <p:sp>
            <p:nvSpPr>
              <p:cNvPr id="771" name="Freeform 770">
                <a:extLst>
                  <a:ext uri="{FF2B5EF4-FFF2-40B4-BE49-F238E27FC236}">
                    <a16:creationId xmlns:a16="http://schemas.microsoft.com/office/drawing/2014/main" id="{F3862765-AB00-A37C-AB9E-3AF381EC6AD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2" name="Freeform 771">
                <a:extLst>
                  <a:ext uri="{FF2B5EF4-FFF2-40B4-BE49-F238E27FC236}">
                    <a16:creationId xmlns:a16="http://schemas.microsoft.com/office/drawing/2014/main" id="{EFCFEB43-44CF-2387-446B-B0E1B66C90C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3" name="Freeform 772">
                <a:extLst>
                  <a:ext uri="{FF2B5EF4-FFF2-40B4-BE49-F238E27FC236}">
                    <a16:creationId xmlns:a16="http://schemas.microsoft.com/office/drawing/2014/main" id="{17858B4F-9CB5-1D9F-495A-1B0FBB843C9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4" name="Graphic 270">
              <a:extLst>
                <a:ext uri="{FF2B5EF4-FFF2-40B4-BE49-F238E27FC236}">
                  <a16:creationId xmlns:a16="http://schemas.microsoft.com/office/drawing/2014/main" id="{06B13716-66D3-42D1-9C8B-1F92B2248C67}"/>
                </a:ext>
              </a:extLst>
            </p:cNvPr>
            <p:cNvGrpSpPr/>
            <p:nvPr/>
          </p:nvGrpSpPr>
          <p:grpSpPr>
            <a:xfrm rot="16200000">
              <a:off x="7966256" y="1828700"/>
              <a:ext cx="144365" cy="144462"/>
              <a:chOff x="8755774" y="1777262"/>
              <a:chExt cx="115866" cy="115944"/>
            </a:xfrm>
            <a:solidFill>
              <a:schemeClr val="bg1">
                <a:alpha val="10000"/>
              </a:schemeClr>
            </a:solidFill>
          </p:grpSpPr>
          <p:sp>
            <p:nvSpPr>
              <p:cNvPr id="775" name="Freeform 774">
                <a:extLst>
                  <a:ext uri="{FF2B5EF4-FFF2-40B4-BE49-F238E27FC236}">
                    <a16:creationId xmlns:a16="http://schemas.microsoft.com/office/drawing/2014/main" id="{157FB8D1-059E-09A8-EAF4-B52A1FE97FE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6" name="Freeform 775">
                <a:extLst>
                  <a:ext uri="{FF2B5EF4-FFF2-40B4-BE49-F238E27FC236}">
                    <a16:creationId xmlns:a16="http://schemas.microsoft.com/office/drawing/2014/main" id="{2186E97B-42BB-8550-02C8-19EF3EFE11C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77" name="Freeform 776">
                <a:extLst>
                  <a:ext uri="{FF2B5EF4-FFF2-40B4-BE49-F238E27FC236}">
                    <a16:creationId xmlns:a16="http://schemas.microsoft.com/office/drawing/2014/main" id="{E168E0C9-F043-327F-864A-CB428AD0B01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78" name="Graphic 270">
              <a:extLst>
                <a:ext uri="{FF2B5EF4-FFF2-40B4-BE49-F238E27FC236}">
                  <a16:creationId xmlns:a16="http://schemas.microsoft.com/office/drawing/2014/main" id="{8C619ACC-2603-ADE0-6B23-9FCAB81C0B3D}"/>
                </a:ext>
              </a:extLst>
            </p:cNvPr>
            <p:cNvGrpSpPr/>
            <p:nvPr/>
          </p:nvGrpSpPr>
          <p:grpSpPr>
            <a:xfrm rot="16200000">
              <a:off x="8460778" y="1828700"/>
              <a:ext cx="144365" cy="144462"/>
              <a:chOff x="8755774" y="1777262"/>
              <a:chExt cx="115866" cy="115944"/>
            </a:xfrm>
            <a:solidFill>
              <a:schemeClr val="bg1">
                <a:alpha val="10000"/>
              </a:schemeClr>
            </a:solidFill>
          </p:grpSpPr>
          <p:sp>
            <p:nvSpPr>
              <p:cNvPr id="779" name="Freeform 778">
                <a:extLst>
                  <a:ext uri="{FF2B5EF4-FFF2-40B4-BE49-F238E27FC236}">
                    <a16:creationId xmlns:a16="http://schemas.microsoft.com/office/drawing/2014/main" id="{BE473D40-9916-1CBF-C71B-F85A8AED6AB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0" name="Freeform 779">
                <a:extLst>
                  <a:ext uri="{FF2B5EF4-FFF2-40B4-BE49-F238E27FC236}">
                    <a16:creationId xmlns:a16="http://schemas.microsoft.com/office/drawing/2014/main" id="{B38D24C8-8055-934F-AA64-BEF47255723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1" name="Freeform 780">
                <a:extLst>
                  <a:ext uri="{FF2B5EF4-FFF2-40B4-BE49-F238E27FC236}">
                    <a16:creationId xmlns:a16="http://schemas.microsoft.com/office/drawing/2014/main" id="{0D30FC02-622A-6F9F-09AA-FFE9EBF3984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2" name="Graphic 270">
              <a:extLst>
                <a:ext uri="{FF2B5EF4-FFF2-40B4-BE49-F238E27FC236}">
                  <a16:creationId xmlns:a16="http://schemas.microsoft.com/office/drawing/2014/main" id="{30DFEB96-8549-C57F-49DB-832EDCF87011}"/>
                </a:ext>
              </a:extLst>
            </p:cNvPr>
            <p:cNvGrpSpPr/>
            <p:nvPr/>
          </p:nvGrpSpPr>
          <p:grpSpPr>
            <a:xfrm rot="16200000">
              <a:off x="8955296" y="1828700"/>
              <a:ext cx="144365" cy="144462"/>
              <a:chOff x="8755774" y="1777262"/>
              <a:chExt cx="115866" cy="115944"/>
            </a:xfrm>
            <a:solidFill>
              <a:schemeClr val="bg1">
                <a:alpha val="10000"/>
              </a:schemeClr>
            </a:solidFill>
          </p:grpSpPr>
          <p:sp>
            <p:nvSpPr>
              <p:cNvPr id="783" name="Freeform 782">
                <a:extLst>
                  <a:ext uri="{FF2B5EF4-FFF2-40B4-BE49-F238E27FC236}">
                    <a16:creationId xmlns:a16="http://schemas.microsoft.com/office/drawing/2014/main" id="{5158C428-55C8-CC1D-6431-1DD3788C35A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4" name="Freeform 783">
                <a:extLst>
                  <a:ext uri="{FF2B5EF4-FFF2-40B4-BE49-F238E27FC236}">
                    <a16:creationId xmlns:a16="http://schemas.microsoft.com/office/drawing/2014/main" id="{5EB4F87D-AF2A-3144-8197-C9FD1C11762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5" name="Freeform 784">
                <a:extLst>
                  <a:ext uri="{FF2B5EF4-FFF2-40B4-BE49-F238E27FC236}">
                    <a16:creationId xmlns:a16="http://schemas.microsoft.com/office/drawing/2014/main" id="{B1BE7016-D514-0981-A3F3-03E2EDACA8B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86" name="Graphic 270">
              <a:extLst>
                <a:ext uri="{FF2B5EF4-FFF2-40B4-BE49-F238E27FC236}">
                  <a16:creationId xmlns:a16="http://schemas.microsoft.com/office/drawing/2014/main" id="{DF6DAB9E-91C9-96CE-2146-19F63CB010E7}"/>
                </a:ext>
              </a:extLst>
            </p:cNvPr>
            <p:cNvGrpSpPr/>
            <p:nvPr/>
          </p:nvGrpSpPr>
          <p:grpSpPr>
            <a:xfrm rot="16200000">
              <a:off x="54048" y="2204199"/>
              <a:ext cx="144365" cy="144462"/>
              <a:chOff x="8755774" y="1352550"/>
              <a:chExt cx="115866" cy="115944"/>
            </a:xfrm>
            <a:solidFill>
              <a:schemeClr val="bg1">
                <a:alpha val="10000"/>
              </a:schemeClr>
            </a:solidFill>
          </p:grpSpPr>
          <p:sp>
            <p:nvSpPr>
              <p:cNvPr id="787" name="Freeform 786">
                <a:extLst>
                  <a:ext uri="{FF2B5EF4-FFF2-40B4-BE49-F238E27FC236}">
                    <a16:creationId xmlns:a16="http://schemas.microsoft.com/office/drawing/2014/main" id="{2B1933E9-C6F8-F483-D74B-8F853CFD198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8" name="Freeform 787">
                <a:extLst>
                  <a:ext uri="{FF2B5EF4-FFF2-40B4-BE49-F238E27FC236}">
                    <a16:creationId xmlns:a16="http://schemas.microsoft.com/office/drawing/2014/main" id="{8C69BB08-1AF5-754A-ADEA-D740ECF473AC}"/>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89" name="Freeform 788">
                <a:extLst>
                  <a:ext uri="{FF2B5EF4-FFF2-40B4-BE49-F238E27FC236}">
                    <a16:creationId xmlns:a16="http://schemas.microsoft.com/office/drawing/2014/main" id="{637D6DF4-3F09-F6FB-E302-A3D6B02B3DD0}"/>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0" name="Graphic 270">
              <a:extLst>
                <a:ext uri="{FF2B5EF4-FFF2-40B4-BE49-F238E27FC236}">
                  <a16:creationId xmlns:a16="http://schemas.microsoft.com/office/drawing/2014/main" id="{AF5142CA-04AD-F509-2916-2CC67AC56E16}"/>
                </a:ext>
              </a:extLst>
            </p:cNvPr>
            <p:cNvGrpSpPr/>
            <p:nvPr/>
          </p:nvGrpSpPr>
          <p:grpSpPr>
            <a:xfrm rot="16200000">
              <a:off x="548570" y="2204199"/>
              <a:ext cx="144365" cy="144462"/>
              <a:chOff x="8755774" y="1777262"/>
              <a:chExt cx="115866" cy="115944"/>
            </a:xfrm>
            <a:solidFill>
              <a:schemeClr val="bg1">
                <a:alpha val="10000"/>
              </a:schemeClr>
            </a:solidFill>
          </p:grpSpPr>
          <p:sp>
            <p:nvSpPr>
              <p:cNvPr id="791" name="Freeform 790">
                <a:extLst>
                  <a:ext uri="{FF2B5EF4-FFF2-40B4-BE49-F238E27FC236}">
                    <a16:creationId xmlns:a16="http://schemas.microsoft.com/office/drawing/2014/main" id="{2BFBF439-C876-9042-D0DF-DED0F854625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2" name="Freeform 791">
                <a:extLst>
                  <a:ext uri="{FF2B5EF4-FFF2-40B4-BE49-F238E27FC236}">
                    <a16:creationId xmlns:a16="http://schemas.microsoft.com/office/drawing/2014/main" id="{6CD82C23-7ED0-A30A-2F93-CE3FDD163403}"/>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3" name="Freeform 792">
                <a:extLst>
                  <a:ext uri="{FF2B5EF4-FFF2-40B4-BE49-F238E27FC236}">
                    <a16:creationId xmlns:a16="http://schemas.microsoft.com/office/drawing/2014/main" id="{209F861E-62A6-BDCB-AC4A-3F464757213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4" name="Graphic 270">
              <a:extLst>
                <a:ext uri="{FF2B5EF4-FFF2-40B4-BE49-F238E27FC236}">
                  <a16:creationId xmlns:a16="http://schemas.microsoft.com/office/drawing/2014/main" id="{0DCF37AB-958D-7387-E370-2615D53A6D62}"/>
                </a:ext>
              </a:extLst>
            </p:cNvPr>
            <p:cNvGrpSpPr/>
            <p:nvPr/>
          </p:nvGrpSpPr>
          <p:grpSpPr>
            <a:xfrm rot="16200000">
              <a:off x="1043074" y="2204217"/>
              <a:ext cx="144365" cy="144426"/>
              <a:chOff x="8755774" y="2201975"/>
              <a:chExt cx="115866" cy="115915"/>
            </a:xfrm>
            <a:solidFill>
              <a:schemeClr val="bg1">
                <a:alpha val="10000"/>
              </a:schemeClr>
            </a:solidFill>
          </p:grpSpPr>
          <p:sp>
            <p:nvSpPr>
              <p:cNvPr id="795" name="Freeform 794">
                <a:extLst>
                  <a:ext uri="{FF2B5EF4-FFF2-40B4-BE49-F238E27FC236}">
                    <a16:creationId xmlns:a16="http://schemas.microsoft.com/office/drawing/2014/main" id="{8053B68C-C110-99A4-17DE-1DC22971DCB5}"/>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6" name="Freeform 795">
                <a:extLst>
                  <a:ext uri="{FF2B5EF4-FFF2-40B4-BE49-F238E27FC236}">
                    <a16:creationId xmlns:a16="http://schemas.microsoft.com/office/drawing/2014/main" id="{302CEDF5-3D9C-FFA1-21E4-FD3BD66F37B2}"/>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97" name="Freeform 796">
                <a:extLst>
                  <a:ext uri="{FF2B5EF4-FFF2-40B4-BE49-F238E27FC236}">
                    <a16:creationId xmlns:a16="http://schemas.microsoft.com/office/drawing/2014/main" id="{EF1BEDE7-1449-E6B3-511D-37D82EFC829E}"/>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798" name="Graphic 270">
              <a:extLst>
                <a:ext uri="{FF2B5EF4-FFF2-40B4-BE49-F238E27FC236}">
                  <a16:creationId xmlns:a16="http://schemas.microsoft.com/office/drawing/2014/main" id="{63D85E12-D224-DAB1-50FF-7BF536D702E1}"/>
                </a:ext>
              </a:extLst>
            </p:cNvPr>
            <p:cNvGrpSpPr/>
            <p:nvPr/>
          </p:nvGrpSpPr>
          <p:grpSpPr>
            <a:xfrm rot="16200000">
              <a:off x="1537560" y="2204217"/>
              <a:ext cx="144365" cy="144426"/>
              <a:chOff x="8755774" y="2626688"/>
              <a:chExt cx="115866" cy="115915"/>
            </a:xfrm>
            <a:solidFill>
              <a:schemeClr val="bg1">
                <a:alpha val="10000"/>
              </a:schemeClr>
            </a:solidFill>
          </p:grpSpPr>
          <p:sp>
            <p:nvSpPr>
              <p:cNvPr id="799" name="Freeform 798">
                <a:extLst>
                  <a:ext uri="{FF2B5EF4-FFF2-40B4-BE49-F238E27FC236}">
                    <a16:creationId xmlns:a16="http://schemas.microsoft.com/office/drawing/2014/main" id="{F44A0DC1-9911-10F2-FDFB-B6C52CC21841}"/>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0" name="Freeform 799">
                <a:extLst>
                  <a:ext uri="{FF2B5EF4-FFF2-40B4-BE49-F238E27FC236}">
                    <a16:creationId xmlns:a16="http://schemas.microsoft.com/office/drawing/2014/main" id="{B2E62E76-BF4E-F6A9-735E-C0C38CC05658}"/>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1" name="Freeform 800">
                <a:extLst>
                  <a:ext uri="{FF2B5EF4-FFF2-40B4-BE49-F238E27FC236}">
                    <a16:creationId xmlns:a16="http://schemas.microsoft.com/office/drawing/2014/main" id="{A4E1EFDB-7912-66DA-FD23-0634226F415C}"/>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2" name="Graphic 270">
              <a:extLst>
                <a:ext uri="{FF2B5EF4-FFF2-40B4-BE49-F238E27FC236}">
                  <a16:creationId xmlns:a16="http://schemas.microsoft.com/office/drawing/2014/main" id="{923BD43B-3A45-E8E2-6809-5D2A74D9D860}"/>
                </a:ext>
              </a:extLst>
            </p:cNvPr>
            <p:cNvGrpSpPr/>
            <p:nvPr/>
          </p:nvGrpSpPr>
          <p:grpSpPr>
            <a:xfrm rot="16200000">
              <a:off x="2032046" y="2204217"/>
              <a:ext cx="144365" cy="144426"/>
              <a:chOff x="8755774" y="3051400"/>
              <a:chExt cx="115866" cy="115915"/>
            </a:xfrm>
            <a:solidFill>
              <a:schemeClr val="bg1">
                <a:alpha val="10000"/>
              </a:schemeClr>
            </a:solidFill>
          </p:grpSpPr>
          <p:sp>
            <p:nvSpPr>
              <p:cNvPr id="803" name="Freeform 802">
                <a:extLst>
                  <a:ext uri="{FF2B5EF4-FFF2-40B4-BE49-F238E27FC236}">
                    <a16:creationId xmlns:a16="http://schemas.microsoft.com/office/drawing/2014/main" id="{26FDCE7C-6F59-AAA1-B422-D0A3F4562440}"/>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4" name="Freeform 803">
                <a:extLst>
                  <a:ext uri="{FF2B5EF4-FFF2-40B4-BE49-F238E27FC236}">
                    <a16:creationId xmlns:a16="http://schemas.microsoft.com/office/drawing/2014/main" id="{2D51B08F-33C7-C986-8CFF-9B11F6484690}"/>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5" name="Freeform 804">
                <a:extLst>
                  <a:ext uri="{FF2B5EF4-FFF2-40B4-BE49-F238E27FC236}">
                    <a16:creationId xmlns:a16="http://schemas.microsoft.com/office/drawing/2014/main" id="{BAE3DDFC-3CF3-59DC-F60A-796CF97DC910}"/>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06" name="Graphic 270">
              <a:extLst>
                <a:ext uri="{FF2B5EF4-FFF2-40B4-BE49-F238E27FC236}">
                  <a16:creationId xmlns:a16="http://schemas.microsoft.com/office/drawing/2014/main" id="{7A3E5F61-040A-3A3A-DD40-EE36EA8B1627}"/>
                </a:ext>
              </a:extLst>
            </p:cNvPr>
            <p:cNvGrpSpPr/>
            <p:nvPr/>
          </p:nvGrpSpPr>
          <p:grpSpPr>
            <a:xfrm rot="16200000">
              <a:off x="2526532" y="2204217"/>
              <a:ext cx="144365" cy="144426"/>
              <a:chOff x="8755774" y="3476113"/>
              <a:chExt cx="115866" cy="115915"/>
            </a:xfrm>
            <a:solidFill>
              <a:schemeClr val="bg1">
                <a:alpha val="10000"/>
              </a:schemeClr>
            </a:solidFill>
          </p:grpSpPr>
          <p:sp>
            <p:nvSpPr>
              <p:cNvPr id="807" name="Freeform 806">
                <a:extLst>
                  <a:ext uri="{FF2B5EF4-FFF2-40B4-BE49-F238E27FC236}">
                    <a16:creationId xmlns:a16="http://schemas.microsoft.com/office/drawing/2014/main" id="{825AAC99-F928-7FDB-73C7-79CCFB0490E1}"/>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8" name="Freeform 807">
                <a:extLst>
                  <a:ext uri="{FF2B5EF4-FFF2-40B4-BE49-F238E27FC236}">
                    <a16:creationId xmlns:a16="http://schemas.microsoft.com/office/drawing/2014/main" id="{AD173C27-3805-696B-A79B-6274F2FACEC7}"/>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09" name="Freeform 808">
                <a:extLst>
                  <a:ext uri="{FF2B5EF4-FFF2-40B4-BE49-F238E27FC236}">
                    <a16:creationId xmlns:a16="http://schemas.microsoft.com/office/drawing/2014/main" id="{702BC8AC-7F84-5BCC-9EFD-24CE2E9E4DC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0" name="Graphic 270">
              <a:extLst>
                <a:ext uri="{FF2B5EF4-FFF2-40B4-BE49-F238E27FC236}">
                  <a16:creationId xmlns:a16="http://schemas.microsoft.com/office/drawing/2014/main" id="{BC30B9AA-85A5-4574-BB07-D36807926297}"/>
                </a:ext>
              </a:extLst>
            </p:cNvPr>
            <p:cNvGrpSpPr/>
            <p:nvPr/>
          </p:nvGrpSpPr>
          <p:grpSpPr>
            <a:xfrm rot="16200000">
              <a:off x="3021036" y="2204199"/>
              <a:ext cx="144365" cy="144462"/>
              <a:chOff x="8755774" y="3900798"/>
              <a:chExt cx="115866" cy="115944"/>
            </a:xfrm>
            <a:solidFill>
              <a:schemeClr val="bg1">
                <a:alpha val="10000"/>
              </a:schemeClr>
            </a:solidFill>
          </p:grpSpPr>
          <p:sp>
            <p:nvSpPr>
              <p:cNvPr id="811" name="Freeform 810">
                <a:extLst>
                  <a:ext uri="{FF2B5EF4-FFF2-40B4-BE49-F238E27FC236}">
                    <a16:creationId xmlns:a16="http://schemas.microsoft.com/office/drawing/2014/main" id="{19152FD1-B96C-C8F3-D2D4-DCD157BEDBE7}"/>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2" name="Freeform 811">
                <a:extLst>
                  <a:ext uri="{FF2B5EF4-FFF2-40B4-BE49-F238E27FC236}">
                    <a16:creationId xmlns:a16="http://schemas.microsoft.com/office/drawing/2014/main" id="{F15B286A-B539-6ABB-0736-D57EB340808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3" name="Freeform 812">
                <a:extLst>
                  <a:ext uri="{FF2B5EF4-FFF2-40B4-BE49-F238E27FC236}">
                    <a16:creationId xmlns:a16="http://schemas.microsoft.com/office/drawing/2014/main" id="{F2F1C7E6-BDCD-6F20-8E14-2A3E4E138474}"/>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4" name="Graphic 270">
              <a:extLst>
                <a:ext uri="{FF2B5EF4-FFF2-40B4-BE49-F238E27FC236}">
                  <a16:creationId xmlns:a16="http://schemas.microsoft.com/office/drawing/2014/main" id="{4252F5BF-BBF1-3ABD-0C48-23ABA63BD69B}"/>
                </a:ext>
              </a:extLst>
            </p:cNvPr>
            <p:cNvGrpSpPr/>
            <p:nvPr/>
          </p:nvGrpSpPr>
          <p:grpSpPr>
            <a:xfrm rot="16200000">
              <a:off x="3515558" y="2204199"/>
              <a:ext cx="144365" cy="144462"/>
              <a:chOff x="8755774" y="4325511"/>
              <a:chExt cx="115866" cy="115944"/>
            </a:xfrm>
            <a:solidFill>
              <a:schemeClr val="bg1">
                <a:alpha val="10000"/>
              </a:schemeClr>
            </a:solidFill>
          </p:grpSpPr>
          <p:sp>
            <p:nvSpPr>
              <p:cNvPr id="815" name="Freeform 814">
                <a:extLst>
                  <a:ext uri="{FF2B5EF4-FFF2-40B4-BE49-F238E27FC236}">
                    <a16:creationId xmlns:a16="http://schemas.microsoft.com/office/drawing/2014/main" id="{DDB4E07A-E30C-9F88-27CC-98660973654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6" name="Freeform 815">
                <a:extLst>
                  <a:ext uri="{FF2B5EF4-FFF2-40B4-BE49-F238E27FC236}">
                    <a16:creationId xmlns:a16="http://schemas.microsoft.com/office/drawing/2014/main" id="{A2AE54AD-5878-19D2-B3DA-AFC5D2490AB2}"/>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17" name="Freeform 816">
                <a:extLst>
                  <a:ext uri="{FF2B5EF4-FFF2-40B4-BE49-F238E27FC236}">
                    <a16:creationId xmlns:a16="http://schemas.microsoft.com/office/drawing/2014/main" id="{7D017932-8853-7BE0-B3EC-5826834AEF7C}"/>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18" name="Graphic 270">
              <a:extLst>
                <a:ext uri="{FF2B5EF4-FFF2-40B4-BE49-F238E27FC236}">
                  <a16:creationId xmlns:a16="http://schemas.microsoft.com/office/drawing/2014/main" id="{781122FB-AD26-0264-FFFE-2FE16D9364BC}"/>
                </a:ext>
              </a:extLst>
            </p:cNvPr>
            <p:cNvGrpSpPr/>
            <p:nvPr/>
          </p:nvGrpSpPr>
          <p:grpSpPr>
            <a:xfrm rot="16200000">
              <a:off x="4010080" y="2204199"/>
              <a:ext cx="144365" cy="144462"/>
              <a:chOff x="8755774" y="1352550"/>
              <a:chExt cx="115866" cy="115944"/>
            </a:xfrm>
            <a:solidFill>
              <a:schemeClr val="bg1">
                <a:alpha val="10000"/>
              </a:schemeClr>
            </a:solidFill>
          </p:grpSpPr>
          <p:sp>
            <p:nvSpPr>
              <p:cNvPr id="819" name="Freeform 818">
                <a:extLst>
                  <a:ext uri="{FF2B5EF4-FFF2-40B4-BE49-F238E27FC236}">
                    <a16:creationId xmlns:a16="http://schemas.microsoft.com/office/drawing/2014/main" id="{03B16559-6CEC-B8F6-6ABE-BF3E7DE08023}"/>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0" name="Freeform 819">
                <a:extLst>
                  <a:ext uri="{FF2B5EF4-FFF2-40B4-BE49-F238E27FC236}">
                    <a16:creationId xmlns:a16="http://schemas.microsoft.com/office/drawing/2014/main" id="{39FED623-5B2A-93E8-31AC-618EACCB74F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1" name="Freeform 820">
                <a:extLst>
                  <a:ext uri="{FF2B5EF4-FFF2-40B4-BE49-F238E27FC236}">
                    <a16:creationId xmlns:a16="http://schemas.microsoft.com/office/drawing/2014/main" id="{E653DD1A-C72F-56F9-4020-8925F2573679}"/>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2" name="Graphic 270">
              <a:extLst>
                <a:ext uri="{FF2B5EF4-FFF2-40B4-BE49-F238E27FC236}">
                  <a16:creationId xmlns:a16="http://schemas.microsoft.com/office/drawing/2014/main" id="{C6EE5841-3F0E-1469-5B7F-8627310ED755}"/>
                </a:ext>
              </a:extLst>
            </p:cNvPr>
            <p:cNvGrpSpPr/>
            <p:nvPr/>
          </p:nvGrpSpPr>
          <p:grpSpPr>
            <a:xfrm rot="16200000">
              <a:off x="4504602" y="2204199"/>
              <a:ext cx="144365" cy="144462"/>
              <a:chOff x="8755774" y="1777262"/>
              <a:chExt cx="115866" cy="115944"/>
            </a:xfrm>
            <a:solidFill>
              <a:schemeClr val="bg1">
                <a:alpha val="10000"/>
              </a:schemeClr>
            </a:solidFill>
          </p:grpSpPr>
          <p:sp>
            <p:nvSpPr>
              <p:cNvPr id="823" name="Freeform 822">
                <a:extLst>
                  <a:ext uri="{FF2B5EF4-FFF2-40B4-BE49-F238E27FC236}">
                    <a16:creationId xmlns:a16="http://schemas.microsoft.com/office/drawing/2014/main" id="{7C4D0EF7-34B4-F0CE-5F2F-8528B65AC8A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4" name="Freeform 823">
                <a:extLst>
                  <a:ext uri="{FF2B5EF4-FFF2-40B4-BE49-F238E27FC236}">
                    <a16:creationId xmlns:a16="http://schemas.microsoft.com/office/drawing/2014/main" id="{3EE5E5C1-5C31-D3CE-CB85-14BEAD65777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5" name="Freeform 824">
                <a:extLst>
                  <a:ext uri="{FF2B5EF4-FFF2-40B4-BE49-F238E27FC236}">
                    <a16:creationId xmlns:a16="http://schemas.microsoft.com/office/drawing/2014/main" id="{D8EF323E-959F-181C-616B-6F27EEEC25A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26" name="Graphic 270">
              <a:extLst>
                <a:ext uri="{FF2B5EF4-FFF2-40B4-BE49-F238E27FC236}">
                  <a16:creationId xmlns:a16="http://schemas.microsoft.com/office/drawing/2014/main" id="{F5BB8FDC-F2D8-3CC6-6557-4C0995CE8B75}"/>
                </a:ext>
              </a:extLst>
            </p:cNvPr>
            <p:cNvGrpSpPr/>
            <p:nvPr/>
          </p:nvGrpSpPr>
          <p:grpSpPr>
            <a:xfrm rot="16200000">
              <a:off x="4999124" y="2204199"/>
              <a:ext cx="144365" cy="144462"/>
              <a:chOff x="8755774" y="1777262"/>
              <a:chExt cx="115866" cy="115944"/>
            </a:xfrm>
            <a:solidFill>
              <a:schemeClr val="bg1">
                <a:alpha val="10000"/>
              </a:schemeClr>
            </a:solidFill>
          </p:grpSpPr>
          <p:sp>
            <p:nvSpPr>
              <p:cNvPr id="827" name="Freeform 826">
                <a:extLst>
                  <a:ext uri="{FF2B5EF4-FFF2-40B4-BE49-F238E27FC236}">
                    <a16:creationId xmlns:a16="http://schemas.microsoft.com/office/drawing/2014/main" id="{4902BB98-960A-9360-FBA5-FE1BFE22631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8" name="Freeform 827">
                <a:extLst>
                  <a:ext uri="{FF2B5EF4-FFF2-40B4-BE49-F238E27FC236}">
                    <a16:creationId xmlns:a16="http://schemas.microsoft.com/office/drawing/2014/main" id="{096F7A5E-653B-C41F-C45E-442AA01E757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29" name="Freeform 828">
                <a:extLst>
                  <a:ext uri="{FF2B5EF4-FFF2-40B4-BE49-F238E27FC236}">
                    <a16:creationId xmlns:a16="http://schemas.microsoft.com/office/drawing/2014/main" id="{0E3D8BC0-CE24-0DB2-8D49-A9D6A68FAD2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0" name="Graphic 270">
              <a:extLst>
                <a:ext uri="{FF2B5EF4-FFF2-40B4-BE49-F238E27FC236}">
                  <a16:creationId xmlns:a16="http://schemas.microsoft.com/office/drawing/2014/main" id="{EB9E3F07-0A41-88D6-D55A-BC691053DF5F}"/>
                </a:ext>
              </a:extLst>
            </p:cNvPr>
            <p:cNvGrpSpPr/>
            <p:nvPr/>
          </p:nvGrpSpPr>
          <p:grpSpPr>
            <a:xfrm rot="16200000">
              <a:off x="5493646" y="2204199"/>
              <a:ext cx="144365" cy="144462"/>
              <a:chOff x="8755774" y="1777262"/>
              <a:chExt cx="115866" cy="115944"/>
            </a:xfrm>
            <a:solidFill>
              <a:schemeClr val="bg1">
                <a:alpha val="10000"/>
              </a:schemeClr>
            </a:solidFill>
          </p:grpSpPr>
          <p:sp>
            <p:nvSpPr>
              <p:cNvPr id="831" name="Freeform 830">
                <a:extLst>
                  <a:ext uri="{FF2B5EF4-FFF2-40B4-BE49-F238E27FC236}">
                    <a16:creationId xmlns:a16="http://schemas.microsoft.com/office/drawing/2014/main" id="{08EEDBE0-D867-C668-948B-62E20DCD5E6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2" name="Freeform 831">
                <a:extLst>
                  <a:ext uri="{FF2B5EF4-FFF2-40B4-BE49-F238E27FC236}">
                    <a16:creationId xmlns:a16="http://schemas.microsoft.com/office/drawing/2014/main" id="{BDFCC900-F98F-F8F0-0A1C-0EC922323CD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3" name="Freeform 832">
                <a:extLst>
                  <a:ext uri="{FF2B5EF4-FFF2-40B4-BE49-F238E27FC236}">
                    <a16:creationId xmlns:a16="http://schemas.microsoft.com/office/drawing/2014/main" id="{D99A2990-9A42-BEBC-F6A6-D369610C4B8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4" name="Graphic 270">
              <a:extLst>
                <a:ext uri="{FF2B5EF4-FFF2-40B4-BE49-F238E27FC236}">
                  <a16:creationId xmlns:a16="http://schemas.microsoft.com/office/drawing/2014/main" id="{E4D9E0A9-60DD-1BCB-80FA-E0537BBD4101}"/>
                </a:ext>
              </a:extLst>
            </p:cNvPr>
            <p:cNvGrpSpPr/>
            <p:nvPr/>
          </p:nvGrpSpPr>
          <p:grpSpPr>
            <a:xfrm rot="16200000">
              <a:off x="5988168" y="2204199"/>
              <a:ext cx="144365" cy="144462"/>
              <a:chOff x="8755774" y="1777262"/>
              <a:chExt cx="115866" cy="115944"/>
            </a:xfrm>
            <a:solidFill>
              <a:schemeClr val="bg1">
                <a:alpha val="10000"/>
              </a:schemeClr>
            </a:solidFill>
          </p:grpSpPr>
          <p:sp>
            <p:nvSpPr>
              <p:cNvPr id="835" name="Freeform 834">
                <a:extLst>
                  <a:ext uri="{FF2B5EF4-FFF2-40B4-BE49-F238E27FC236}">
                    <a16:creationId xmlns:a16="http://schemas.microsoft.com/office/drawing/2014/main" id="{AFB9AF96-E24E-D520-8103-E00E3A3D98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6" name="Freeform 835">
                <a:extLst>
                  <a:ext uri="{FF2B5EF4-FFF2-40B4-BE49-F238E27FC236}">
                    <a16:creationId xmlns:a16="http://schemas.microsoft.com/office/drawing/2014/main" id="{AD786C04-811F-9698-1B7C-A142A786264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37" name="Freeform 836">
                <a:extLst>
                  <a:ext uri="{FF2B5EF4-FFF2-40B4-BE49-F238E27FC236}">
                    <a16:creationId xmlns:a16="http://schemas.microsoft.com/office/drawing/2014/main" id="{DBF10D48-6DCA-8F6D-8194-854197EFF61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38" name="Graphic 270">
              <a:extLst>
                <a:ext uri="{FF2B5EF4-FFF2-40B4-BE49-F238E27FC236}">
                  <a16:creationId xmlns:a16="http://schemas.microsoft.com/office/drawing/2014/main" id="{E1C316F6-AF13-CC1C-D163-4E358733BE9F}"/>
                </a:ext>
              </a:extLst>
            </p:cNvPr>
            <p:cNvGrpSpPr/>
            <p:nvPr/>
          </p:nvGrpSpPr>
          <p:grpSpPr>
            <a:xfrm rot="16200000">
              <a:off x="6482690" y="2204199"/>
              <a:ext cx="144365" cy="144462"/>
              <a:chOff x="8755774" y="1777262"/>
              <a:chExt cx="115866" cy="115944"/>
            </a:xfrm>
            <a:solidFill>
              <a:schemeClr val="bg1">
                <a:alpha val="10000"/>
              </a:schemeClr>
            </a:solidFill>
          </p:grpSpPr>
          <p:sp>
            <p:nvSpPr>
              <p:cNvPr id="839" name="Freeform 838">
                <a:extLst>
                  <a:ext uri="{FF2B5EF4-FFF2-40B4-BE49-F238E27FC236}">
                    <a16:creationId xmlns:a16="http://schemas.microsoft.com/office/drawing/2014/main" id="{A4FD5BD1-CE85-5DDB-B192-1A4569F6B1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0" name="Freeform 839">
                <a:extLst>
                  <a:ext uri="{FF2B5EF4-FFF2-40B4-BE49-F238E27FC236}">
                    <a16:creationId xmlns:a16="http://schemas.microsoft.com/office/drawing/2014/main" id="{593EC941-E732-79DD-0915-C9E6171B9D7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1" name="Freeform 840">
                <a:extLst>
                  <a:ext uri="{FF2B5EF4-FFF2-40B4-BE49-F238E27FC236}">
                    <a16:creationId xmlns:a16="http://schemas.microsoft.com/office/drawing/2014/main" id="{D595E905-D71D-DA47-3DCA-58158CB5B41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2" name="Graphic 270">
              <a:extLst>
                <a:ext uri="{FF2B5EF4-FFF2-40B4-BE49-F238E27FC236}">
                  <a16:creationId xmlns:a16="http://schemas.microsoft.com/office/drawing/2014/main" id="{FD1D909F-A965-2B5A-9724-E314CDC46094}"/>
                </a:ext>
              </a:extLst>
            </p:cNvPr>
            <p:cNvGrpSpPr/>
            <p:nvPr/>
          </p:nvGrpSpPr>
          <p:grpSpPr>
            <a:xfrm rot="16200000">
              <a:off x="6977212" y="2204199"/>
              <a:ext cx="144365" cy="144462"/>
              <a:chOff x="8755774" y="1777262"/>
              <a:chExt cx="115866" cy="115944"/>
            </a:xfrm>
            <a:solidFill>
              <a:schemeClr val="bg1">
                <a:alpha val="10000"/>
              </a:schemeClr>
            </a:solidFill>
          </p:grpSpPr>
          <p:sp>
            <p:nvSpPr>
              <p:cNvPr id="843" name="Freeform 842">
                <a:extLst>
                  <a:ext uri="{FF2B5EF4-FFF2-40B4-BE49-F238E27FC236}">
                    <a16:creationId xmlns:a16="http://schemas.microsoft.com/office/drawing/2014/main" id="{B839CF45-530E-9E5C-CB62-7C40AD35DCE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4" name="Freeform 843">
                <a:extLst>
                  <a:ext uri="{FF2B5EF4-FFF2-40B4-BE49-F238E27FC236}">
                    <a16:creationId xmlns:a16="http://schemas.microsoft.com/office/drawing/2014/main" id="{9C27E5CA-A7AD-2BA9-E8CE-C191EFA8260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5" name="Freeform 844">
                <a:extLst>
                  <a:ext uri="{FF2B5EF4-FFF2-40B4-BE49-F238E27FC236}">
                    <a16:creationId xmlns:a16="http://schemas.microsoft.com/office/drawing/2014/main" id="{E2CA19A0-BD10-ED05-E2D9-89A4ECF7555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46" name="Graphic 270">
              <a:extLst>
                <a:ext uri="{FF2B5EF4-FFF2-40B4-BE49-F238E27FC236}">
                  <a16:creationId xmlns:a16="http://schemas.microsoft.com/office/drawing/2014/main" id="{2D772B7D-7559-D9B1-F2A4-70A00172D3B5}"/>
                </a:ext>
              </a:extLst>
            </p:cNvPr>
            <p:cNvGrpSpPr/>
            <p:nvPr/>
          </p:nvGrpSpPr>
          <p:grpSpPr>
            <a:xfrm rot="16200000">
              <a:off x="7471734" y="2204199"/>
              <a:ext cx="144365" cy="144462"/>
              <a:chOff x="8755774" y="1777262"/>
              <a:chExt cx="115866" cy="115944"/>
            </a:xfrm>
            <a:solidFill>
              <a:schemeClr val="bg1">
                <a:alpha val="10000"/>
              </a:schemeClr>
            </a:solidFill>
          </p:grpSpPr>
          <p:sp>
            <p:nvSpPr>
              <p:cNvPr id="847" name="Freeform 846">
                <a:extLst>
                  <a:ext uri="{FF2B5EF4-FFF2-40B4-BE49-F238E27FC236}">
                    <a16:creationId xmlns:a16="http://schemas.microsoft.com/office/drawing/2014/main" id="{545DE2A7-43C8-D784-4680-49D026DEA36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8" name="Freeform 847">
                <a:extLst>
                  <a:ext uri="{FF2B5EF4-FFF2-40B4-BE49-F238E27FC236}">
                    <a16:creationId xmlns:a16="http://schemas.microsoft.com/office/drawing/2014/main" id="{D913B752-DCC7-C180-89A6-55A0DCADE6C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49" name="Freeform 848">
                <a:extLst>
                  <a:ext uri="{FF2B5EF4-FFF2-40B4-BE49-F238E27FC236}">
                    <a16:creationId xmlns:a16="http://schemas.microsoft.com/office/drawing/2014/main" id="{30D88646-4C2E-5B60-0A1A-D94A91DDA9C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0" name="Graphic 270">
              <a:extLst>
                <a:ext uri="{FF2B5EF4-FFF2-40B4-BE49-F238E27FC236}">
                  <a16:creationId xmlns:a16="http://schemas.microsoft.com/office/drawing/2014/main" id="{E2BB94ED-99B3-AF1D-0E41-B953015F3554}"/>
                </a:ext>
              </a:extLst>
            </p:cNvPr>
            <p:cNvGrpSpPr/>
            <p:nvPr/>
          </p:nvGrpSpPr>
          <p:grpSpPr>
            <a:xfrm rot="16200000">
              <a:off x="7966256" y="2204199"/>
              <a:ext cx="144365" cy="144462"/>
              <a:chOff x="8755774" y="1777262"/>
              <a:chExt cx="115866" cy="115944"/>
            </a:xfrm>
            <a:solidFill>
              <a:schemeClr val="bg1">
                <a:alpha val="10000"/>
              </a:schemeClr>
            </a:solidFill>
          </p:grpSpPr>
          <p:sp>
            <p:nvSpPr>
              <p:cNvPr id="851" name="Freeform 850">
                <a:extLst>
                  <a:ext uri="{FF2B5EF4-FFF2-40B4-BE49-F238E27FC236}">
                    <a16:creationId xmlns:a16="http://schemas.microsoft.com/office/drawing/2014/main" id="{C1FD6AE4-C799-5BD8-C33F-BBFBDBAE2CD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2" name="Freeform 851">
                <a:extLst>
                  <a:ext uri="{FF2B5EF4-FFF2-40B4-BE49-F238E27FC236}">
                    <a16:creationId xmlns:a16="http://schemas.microsoft.com/office/drawing/2014/main" id="{BAAFAA75-A5F6-1143-C20F-4BD8A1F006B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3" name="Freeform 852">
                <a:extLst>
                  <a:ext uri="{FF2B5EF4-FFF2-40B4-BE49-F238E27FC236}">
                    <a16:creationId xmlns:a16="http://schemas.microsoft.com/office/drawing/2014/main" id="{6B50F82F-8D30-5889-B5D7-2E33ABDC695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4" name="Graphic 270">
              <a:extLst>
                <a:ext uri="{FF2B5EF4-FFF2-40B4-BE49-F238E27FC236}">
                  <a16:creationId xmlns:a16="http://schemas.microsoft.com/office/drawing/2014/main" id="{069A0268-77B0-D820-F7B4-12C08ECF6653}"/>
                </a:ext>
              </a:extLst>
            </p:cNvPr>
            <p:cNvGrpSpPr/>
            <p:nvPr/>
          </p:nvGrpSpPr>
          <p:grpSpPr>
            <a:xfrm rot="16200000">
              <a:off x="8460778" y="2204199"/>
              <a:ext cx="144365" cy="144462"/>
              <a:chOff x="8755774" y="1777262"/>
              <a:chExt cx="115866" cy="115944"/>
            </a:xfrm>
            <a:solidFill>
              <a:schemeClr val="bg1">
                <a:alpha val="10000"/>
              </a:schemeClr>
            </a:solidFill>
          </p:grpSpPr>
          <p:sp>
            <p:nvSpPr>
              <p:cNvPr id="855" name="Freeform 854">
                <a:extLst>
                  <a:ext uri="{FF2B5EF4-FFF2-40B4-BE49-F238E27FC236}">
                    <a16:creationId xmlns:a16="http://schemas.microsoft.com/office/drawing/2014/main" id="{A8D105A8-E36A-022C-01B3-41B00BB2E09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6" name="Freeform 855">
                <a:extLst>
                  <a:ext uri="{FF2B5EF4-FFF2-40B4-BE49-F238E27FC236}">
                    <a16:creationId xmlns:a16="http://schemas.microsoft.com/office/drawing/2014/main" id="{07EAD223-15E4-FAFB-757D-A57C444DD47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57" name="Freeform 856">
                <a:extLst>
                  <a:ext uri="{FF2B5EF4-FFF2-40B4-BE49-F238E27FC236}">
                    <a16:creationId xmlns:a16="http://schemas.microsoft.com/office/drawing/2014/main" id="{93FBCBE7-751C-F65D-AEC8-E17D35712E8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58" name="Graphic 270">
              <a:extLst>
                <a:ext uri="{FF2B5EF4-FFF2-40B4-BE49-F238E27FC236}">
                  <a16:creationId xmlns:a16="http://schemas.microsoft.com/office/drawing/2014/main" id="{EA540998-12FA-392F-2537-921A7AB93111}"/>
                </a:ext>
              </a:extLst>
            </p:cNvPr>
            <p:cNvGrpSpPr/>
            <p:nvPr/>
          </p:nvGrpSpPr>
          <p:grpSpPr>
            <a:xfrm rot="16200000">
              <a:off x="8955296" y="2204199"/>
              <a:ext cx="144365" cy="144462"/>
              <a:chOff x="8755774" y="1777262"/>
              <a:chExt cx="115866" cy="115944"/>
            </a:xfrm>
            <a:solidFill>
              <a:schemeClr val="bg1">
                <a:alpha val="10000"/>
              </a:schemeClr>
            </a:solidFill>
          </p:grpSpPr>
          <p:sp>
            <p:nvSpPr>
              <p:cNvPr id="859" name="Freeform 858">
                <a:extLst>
                  <a:ext uri="{FF2B5EF4-FFF2-40B4-BE49-F238E27FC236}">
                    <a16:creationId xmlns:a16="http://schemas.microsoft.com/office/drawing/2014/main" id="{8A6C95D4-CAF4-FDCD-0658-13922ADBD84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0" name="Freeform 859">
                <a:extLst>
                  <a:ext uri="{FF2B5EF4-FFF2-40B4-BE49-F238E27FC236}">
                    <a16:creationId xmlns:a16="http://schemas.microsoft.com/office/drawing/2014/main" id="{D0BFBF3E-DE82-0032-05E6-F0453865BDF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1" name="Freeform 860">
                <a:extLst>
                  <a:ext uri="{FF2B5EF4-FFF2-40B4-BE49-F238E27FC236}">
                    <a16:creationId xmlns:a16="http://schemas.microsoft.com/office/drawing/2014/main" id="{D6F9516B-B725-F586-1548-EB38A09D55F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2" name="Graphic 270">
              <a:extLst>
                <a:ext uri="{FF2B5EF4-FFF2-40B4-BE49-F238E27FC236}">
                  <a16:creationId xmlns:a16="http://schemas.microsoft.com/office/drawing/2014/main" id="{DF7974A3-F2B5-1D99-AC13-5492AEC35D5C}"/>
                </a:ext>
              </a:extLst>
            </p:cNvPr>
            <p:cNvGrpSpPr/>
            <p:nvPr/>
          </p:nvGrpSpPr>
          <p:grpSpPr>
            <a:xfrm rot="16200000">
              <a:off x="54048" y="2579698"/>
              <a:ext cx="144365" cy="144462"/>
              <a:chOff x="8755774" y="1352550"/>
              <a:chExt cx="115866" cy="115944"/>
            </a:xfrm>
            <a:solidFill>
              <a:schemeClr val="bg1">
                <a:alpha val="10000"/>
              </a:schemeClr>
            </a:solidFill>
          </p:grpSpPr>
          <p:sp>
            <p:nvSpPr>
              <p:cNvPr id="863" name="Freeform 862">
                <a:extLst>
                  <a:ext uri="{FF2B5EF4-FFF2-40B4-BE49-F238E27FC236}">
                    <a16:creationId xmlns:a16="http://schemas.microsoft.com/office/drawing/2014/main" id="{0B6B9969-78A7-5C08-6FE1-3371FBBB98E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4" name="Freeform 863">
                <a:extLst>
                  <a:ext uri="{FF2B5EF4-FFF2-40B4-BE49-F238E27FC236}">
                    <a16:creationId xmlns:a16="http://schemas.microsoft.com/office/drawing/2014/main" id="{0DC3EEE2-FE19-18F0-0861-74B5D80D811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5" name="Freeform 864">
                <a:extLst>
                  <a:ext uri="{FF2B5EF4-FFF2-40B4-BE49-F238E27FC236}">
                    <a16:creationId xmlns:a16="http://schemas.microsoft.com/office/drawing/2014/main" id="{FDBF2A2E-0635-F8E3-D156-46C4414EF3C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66" name="Graphic 270">
              <a:extLst>
                <a:ext uri="{FF2B5EF4-FFF2-40B4-BE49-F238E27FC236}">
                  <a16:creationId xmlns:a16="http://schemas.microsoft.com/office/drawing/2014/main" id="{783F6476-E3E8-8B57-1998-51A2F6A20B9F}"/>
                </a:ext>
              </a:extLst>
            </p:cNvPr>
            <p:cNvGrpSpPr/>
            <p:nvPr/>
          </p:nvGrpSpPr>
          <p:grpSpPr>
            <a:xfrm rot="16200000">
              <a:off x="548570" y="2579698"/>
              <a:ext cx="144365" cy="144462"/>
              <a:chOff x="8755774" y="1777262"/>
              <a:chExt cx="115866" cy="115944"/>
            </a:xfrm>
            <a:solidFill>
              <a:schemeClr val="bg1">
                <a:alpha val="10000"/>
              </a:schemeClr>
            </a:solidFill>
          </p:grpSpPr>
          <p:sp>
            <p:nvSpPr>
              <p:cNvPr id="867" name="Freeform 866">
                <a:extLst>
                  <a:ext uri="{FF2B5EF4-FFF2-40B4-BE49-F238E27FC236}">
                    <a16:creationId xmlns:a16="http://schemas.microsoft.com/office/drawing/2014/main" id="{D5E307AA-B14C-56E0-4D55-522EEF620E8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8" name="Freeform 867">
                <a:extLst>
                  <a:ext uri="{FF2B5EF4-FFF2-40B4-BE49-F238E27FC236}">
                    <a16:creationId xmlns:a16="http://schemas.microsoft.com/office/drawing/2014/main" id="{9F2432E8-A15E-89D7-6E11-751C8D9540C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69" name="Freeform 868">
                <a:extLst>
                  <a:ext uri="{FF2B5EF4-FFF2-40B4-BE49-F238E27FC236}">
                    <a16:creationId xmlns:a16="http://schemas.microsoft.com/office/drawing/2014/main" id="{61C9F45D-0D11-8AC8-0458-374450CD4F4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0" name="Graphic 270">
              <a:extLst>
                <a:ext uri="{FF2B5EF4-FFF2-40B4-BE49-F238E27FC236}">
                  <a16:creationId xmlns:a16="http://schemas.microsoft.com/office/drawing/2014/main" id="{87198E83-4BE3-E951-897B-3AAC5261CAA0}"/>
                </a:ext>
              </a:extLst>
            </p:cNvPr>
            <p:cNvGrpSpPr/>
            <p:nvPr/>
          </p:nvGrpSpPr>
          <p:grpSpPr>
            <a:xfrm rot="16200000">
              <a:off x="1043074" y="2579716"/>
              <a:ext cx="144365" cy="144426"/>
              <a:chOff x="8755774" y="2201975"/>
              <a:chExt cx="115866" cy="115915"/>
            </a:xfrm>
            <a:solidFill>
              <a:schemeClr val="bg1">
                <a:alpha val="10000"/>
              </a:schemeClr>
            </a:solidFill>
          </p:grpSpPr>
          <p:sp>
            <p:nvSpPr>
              <p:cNvPr id="871" name="Freeform 870">
                <a:extLst>
                  <a:ext uri="{FF2B5EF4-FFF2-40B4-BE49-F238E27FC236}">
                    <a16:creationId xmlns:a16="http://schemas.microsoft.com/office/drawing/2014/main" id="{366266AD-6BFD-3CFD-074E-9E80C4FF5D8D}"/>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2" name="Freeform 871">
                <a:extLst>
                  <a:ext uri="{FF2B5EF4-FFF2-40B4-BE49-F238E27FC236}">
                    <a16:creationId xmlns:a16="http://schemas.microsoft.com/office/drawing/2014/main" id="{04AB5117-C461-4A6F-C8F6-FFFE26B58D4E}"/>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3" name="Freeform 872">
                <a:extLst>
                  <a:ext uri="{FF2B5EF4-FFF2-40B4-BE49-F238E27FC236}">
                    <a16:creationId xmlns:a16="http://schemas.microsoft.com/office/drawing/2014/main" id="{8D0FEDE0-D165-6636-6A31-59F8D792FC00}"/>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4" name="Graphic 270">
              <a:extLst>
                <a:ext uri="{FF2B5EF4-FFF2-40B4-BE49-F238E27FC236}">
                  <a16:creationId xmlns:a16="http://schemas.microsoft.com/office/drawing/2014/main" id="{ACF87456-EC19-5407-49D5-1884E29E277C}"/>
                </a:ext>
              </a:extLst>
            </p:cNvPr>
            <p:cNvGrpSpPr/>
            <p:nvPr/>
          </p:nvGrpSpPr>
          <p:grpSpPr>
            <a:xfrm rot="16200000">
              <a:off x="1537560" y="2579716"/>
              <a:ext cx="144365" cy="144426"/>
              <a:chOff x="8755774" y="2626688"/>
              <a:chExt cx="115866" cy="115915"/>
            </a:xfrm>
            <a:solidFill>
              <a:schemeClr val="bg1">
                <a:alpha val="10000"/>
              </a:schemeClr>
            </a:solidFill>
          </p:grpSpPr>
          <p:sp>
            <p:nvSpPr>
              <p:cNvPr id="875" name="Freeform 874">
                <a:extLst>
                  <a:ext uri="{FF2B5EF4-FFF2-40B4-BE49-F238E27FC236}">
                    <a16:creationId xmlns:a16="http://schemas.microsoft.com/office/drawing/2014/main" id="{6BAF6A4D-3911-BB97-C345-200C2D715679}"/>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6" name="Freeform 875">
                <a:extLst>
                  <a:ext uri="{FF2B5EF4-FFF2-40B4-BE49-F238E27FC236}">
                    <a16:creationId xmlns:a16="http://schemas.microsoft.com/office/drawing/2014/main" id="{C2327702-E67B-F0CE-BA60-A5731DCB80F0}"/>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77" name="Freeform 876">
                <a:extLst>
                  <a:ext uri="{FF2B5EF4-FFF2-40B4-BE49-F238E27FC236}">
                    <a16:creationId xmlns:a16="http://schemas.microsoft.com/office/drawing/2014/main" id="{FABACD0A-B447-60A6-F2D1-5F048658F363}"/>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78" name="Graphic 270">
              <a:extLst>
                <a:ext uri="{FF2B5EF4-FFF2-40B4-BE49-F238E27FC236}">
                  <a16:creationId xmlns:a16="http://schemas.microsoft.com/office/drawing/2014/main" id="{22BDB953-548C-B4B9-6D83-D7C71CCB99A9}"/>
                </a:ext>
              </a:extLst>
            </p:cNvPr>
            <p:cNvGrpSpPr/>
            <p:nvPr/>
          </p:nvGrpSpPr>
          <p:grpSpPr>
            <a:xfrm rot="16200000">
              <a:off x="2032046" y="2579716"/>
              <a:ext cx="144365" cy="144426"/>
              <a:chOff x="8755774" y="3051400"/>
              <a:chExt cx="115866" cy="115915"/>
            </a:xfrm>
            <a:solidFill>
              <a:schemeClr val="bg1">
                <a:alpha val="10000"/>
              </a:schemeClr>
            </a:solidFill>
          </p:grpSpPr>
          <p:sp>
            <p:nvSpPr>
              <p:cNvPr id="879" name="Freeform 878">
                <a:extLst>
                  <a:ext uri="{FF2B5EF4-FFF2-40B4-BE49-F238E27FC236}">
                    <a16:creationId xmlns:a16="http://schemas.microsoft.com/office/drawing/2014/main" id="{B418C99B-2B95-6F54-78D3-77C7ECB73D5F}"/>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0" name="Freeform 879">
                <a:extLst>
                  <a:ext uri="{FF2B5EF4-FFF2-40B4-BE49-F238E27FC236}">
                    <a16:creationId xmlns:a16="http://schemas.microsoft.com/office/drawing/2014/main" id="{56AE2316-E8CA-923A-2FC2-E0772B9E9842}"/>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1" name="Freeform 880">
                <a:extLst>
                  <a:ext uri="{FF2B5EF4-FFF2-40B4-BE49-F238E27FC236}">
                    <a16:creationId xmlns:a16="http://schemas.microsoft.com/office/drawing/2014/main" id="{6DBFA0C9-1710-CA90-DAFC-684D408D4EE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2" name="Graphic 270">
              <a:extLst>
                <a:ext uri="{FF2B5EF4-FFF2-40B4-BE49-F238E27FC236}">
                  <a16:creationId xmlns:a16="http://schemas.microsoft.com/office/drawing/2014/main" id="{02BA967E-42B7-C6DA-6E72-B9157DFE1221}"/>
                </a:ext>
              </a:extLst>
            </p:cNvPr>
            <p:cNvGrpSpPr/>
            <p:nvPr/>
          </p:nvGrpSpPr>
          <p:grpSpPr>
            <a:xfrm rot="16200000">
              <a:off x="2526532" y="2579716"/>
              <a:ext cx="144365" cy="144426"/>
              <a:chOff x="8755774" y="3476113"/>
              <a:chExt cx="115866" cy="115915"/>
            </a:xfrm>
            <a:solidFill>
              <a:schemeClr val="bg1">
                <a:alpha val="10000"/>
              </a:schemeClr>
            </a:solidFill>
          </p:grpSpPr>
          <p:sp>
            <p:nvSpPr>
              <p:cNvPr id="883" name="Freeform 882">
                <a:extLst>
                  <a:ext uri="{FF2B5EF4-FFF2-40B4-BE49-F238E27FC236}">
                    <a16:creationId xmlns:a16="http://schemas.microsoft.com/office/drawing/2014/main" id="{C84AADE2-21DE-22C0-F5CD-8ABCFD445C43}"/>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4" name="Freeform 883">
                <a:extLst>
                  <a:ext uri="{FF2B5EF4-FFF2-40B4-BE49-F238E27FC236}">
                    <a16:creationId xmlns:a16="http://schemas.microsoft.com/office/drawing/2014/main" id="{7E0F7B8C-9DB9-8E47-D7BE-D9B7379F98D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5" name="Freeform 884">
                <a:extLst>
                  <a:ext uri="{FF2B5EF4-FFF2-40B4-BE49-F238E27FC236}">
                    <a16:creationId xmlns:a16="http://schemas.microsoft.com/office/drawing/2014/main" id="{C9E3CFA3-B1E9-BC49-68CE-E51552F8BA81}"/>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86" name="Graphic 270">
              <a:extLst>
                <a:ext uri="{FF2B5EF4-FFF2-40B4-BE49-F238E27FC236}">
                  <a16:creationId xmlns:a16="http://schemas.microsoft.com/office/drawing/2014/main" id="{C27B3BD8-2795-C7B2-A649-7151AF4B47A5}"/>
                </a:ext>
              </a:extLst>
            </p:cNvPr>
            <p:cNvGrpSpPr/>
            <p:nvPr/>
          </p:nvGrpSpPr>
          <p:grpSpPr>
            <a:xfrm rot="16200000">
              <a:off x="3021036" y="2579698"/>
              <a:ext cx="144365" cy="144462"/>
              <a:chOff x="8755774" y="3900798"/>
              <a:chExt cx="115866" cy="115944"/>
            </a:xfrm>
            <a:solidFill>
              <a:schemeClr val="bg1">
                <a:alpha val="10000"/>
              </a:schemeClr>
            </a:solidFill>
          </p:grpSpPr>
          <p:sp>
            <p:nvSpPr>
              <p:cNvPr id="887" name="Freeform 886">
                <a:extLst>
                  <a:ext uri="{FF2B5EF4-FFF2-40B4-BE49-F238E27FC236}">
                    <a16:creationId xmlns:a16="http://schemas.microsoft.com/office/drawing/2014/main" id="{349C46F8-2803-E93E-4755-B80153EBBE0E}"/>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8" name="Freeform 887">
                <a:extLst>
                  <a:ext uri="{FF2B5EF4-FFF2-40B4-BE49-F238E27FC236}">
                    <a16:creationId xmlns:a16="http://schemas.microsoft.com/office/drawing/2014/main" id="{B81B28B0-4B65-ABEC-365C-CC1DF2227BE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89" name="Freeform 888">
                <a:extLst>
                  <a:ext uri="{FF2B5EF4-FFF2-40B4-BE49-F238E27FC236}">
                    <a16:creationId xmlns:a16="http://schemas.microsoft.com/office/drawing/2014/main" id="{D570E5C4-391F-D129-2FE7-45DC6D6329CA}"/>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0" name="Graphic 270">
              <a:extLst>
                <a:ext uri="{FF2B5EF4-FFF2-40B4-BE49-F238E27FC236}">
                  <a16:creationId xmlns:a16="http://schemas.microsoft.com/office/drawing/2014/main" id="{B0F5CFB1-C477-37A9-2F41-FA95B7CBC371}"/>
                </a:ext>
              </a:extLst>
            </p:cNvPr>
            <p:cNvGrpSpPr/>
            <p:nvPr/>
          </p:nvGrpSpPr>
          <p:grpSpPr>
            <a:xfrm rot="16200000">
              <a:off x="3515558" y="2579698"/>
              <a:ext cx="144365" cy="144462"/>
              <a:chOff x="8755774" y="4325511"/>
              <a:chExt cx="115866" cy="115944"/>
            </a:xfrm>
            <a:solidFill>
              <a:schemeClr val="bg1">
                <a:alpha val="10000"/>
              </a:schemeClr>
            </a:solidFill>
          </p:grpSpPr>
          <p:sp>
            <p:nvSpPr>
              <p:cNvPr id="891" name="Freeform 890">
                <a:extLst>
                  <a:ext uri="{FF2B5EF4-FFF2-40B4-BE49-F238E27FC236}">
                    <a16:creationId xmlns:a16="http://schemas.microsoft.com/office/drawing/2014/main" id="{3D14E6FD-EA41-781C-B77C-3045D3F9E075}"/>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2" name="Freeform 891">
                <a:extLst>
                  <a:ext uri="{FF2B5EF4-FFF2-40B4-BE49-F238E27FC236}">
                    <a16:creationId xmlns:a16="http://schemas.microsoft.com/office/drawing/2014/main" id="{A117D9C8-B8DE-824E-74D1-3940E6AC91E3}"/>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3" name="Freeform 892">
                <a:extLst>
                  <a:ext uri="{FF2B5EF4-FFF2-40B4-BE49-F238E27FC236}">
                    <a16:creationId xmlns:a16="http://schemas.microsoft.com/office/drawing/2014/main" id="{4CB19668-5903-C434-88AB-F26554EE408C}"/>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4" name="Graphic 270">
              <a:extLst>
                <a:ext uri="{FF2B5EF4-FFF2-40B4-BE49-F238E27FC236}">
                  <a16:creationId xmlns:a16="http://schemas.microsoft.com/office/drawing/2014/main" id="{CF54F2AF-6511-B088-4D9F-9C8FB537F563}"/>
                </a:ext>
              </a:extLst>
            </p:cNvPr>
            <p:cNvGrpSpPr/>
            <p:nvPr/>
          </p:nvGrpSpPr>
          <p:grpSpPr>
            <a:xfrm rot="16200000">
              <a:off x="4010080" y="2579698"/>
              <a:ext cx="144365" cy="144462"/>
              <a:chOff x="8755774" y="1352550"/>
              <a:chExt cx="115866" cy="115944"/>
            </a:xfrm>
            <a:solidFill>
              <a:schemeClr val="bg1">
                <a:alpha val="10000"/>
              </a:schemeClr>
            </a:solidFill>
          </p:grpSpPr>
          <p:sp>
            <p:nvSpPr>
              <p:cNvPr id="895" name="Freeform 894">
                <a:extLst>
                  <a:ext uri="{FF2B5EF4-FFF2-40B4-BE49-F238E27FC236}">
                    <a16:creationId xmlns:a16="http://schemas.microsoft.com/office/drawing/2014/main" id="{7D774800-B221-D693-3813-55BECCB33F1A}"/>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6" name="Freeform 895">
                <a:extLst>
                  <a:ext uri="{FF2B5EF4-FFF2-40B4-BE49-F238E27FC236}">
                    <a16:creationId xmlns:a16="http://schemas.microsoft.com/office/drawing/2014/main" id="{800EE3EE-8767-DDA4-75FF-A89C98FD607D}"/>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897" name="Freeform 896">
                <a:extLst>
                  <a:ext uri="{FF2B5EF4-FFF2-40B4-BE49-F238E27FC236}">
                    <a16:creationId xmlns:a16="http://schemas.microsoft.com/office/drawing/2014/main" id="{FAEC6271-5F49-20DC-30B3-BB63D266B1D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898" name="Graphic 270">
              <a:extLst>
                <a:ext uri="{FF2B5EF4-FFF2-40B4-BE49-F238E27FC236}">
                  <a16:creationId xmlns:a16="http://schemas.microsoft.com/office/drawing/2014/main" id="{C016BC83-AA64-AECC-9501-8CDE0D061E8C}"/>
                </a:ext>
              </a:extLst>
            </p:cNvPr>
            <p:cNvGrpSpPr/>
            <p:nvPr/>
          </p:nvGrpSpPr>
          <p:grpSpPr>
            <a:xfrm rot="16200000">
              <a:off x="4504602" y="2579698"/>
              <a:ext cx="144365" cy="144462"/>
              <a:chOff x="8755774" y="1777262"/>
              <a:chExt cx="115866" cy="115944"/>
            </a:xfrm>
            <a:solidFill>
              <a:schemeClr val="bg1">
                <a:alpha val="10000"/>
              </a:schemeClr>
            </a:solidFill>
          </p:grpSpPr>
          <p:sp>
            <p:nvSpPr>
              <p:cNvPr id="899" name="Freeform 898">
                <a:extLst>
                  <a:ext uri="{FF2B5EF4-FFF2-40B4-BE49-F238E27FC236}">
                    <a16:creationId xmlns:a16="http://schemas.microsoft.com/office/drawing/2014/main" id="{D6CF3565-8396-01C0-DD6B-C2B372E166E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0" name="Freeform 899">
                <a:extLst>
                  <a:ext uri="{FF2B5EF4-FFF2-40B4-BE49-F238E27FC236}">
                    <a16:creationId xmlns:a16="http://schemas.microsoft.com/office/drawing/2014/main" id="{33DE7446-E0CB-2459-368D-10208A403D1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1" name="Freeform 900">
                <a:extLst>
                  <a:ext uri="{FF2B5EF4-FFF2-40B4-BE49-F238E27FC236}">
                    <a16:creationId xmlns:a16="http://schemas.microsoft.com/office/drawing/2014/main" id="{3F865063-133A-B86D-6AEA-2F86300DDE2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2" name="Graphic 270">
              <a:extLst>
                <a:ext uri="{FF2B5EF4-FFF2-40B4-BE49-F238E27FC236}">
                  <a16:creationId xmlns:a16="http://schemas.microsoft.com/office/drawing/2014/main" id="{38487A4F-5A29-31C8-D70B-2525B3ADD7DB}"/>
                </a:ext>
              </a:extLst>
            </p:cNvPr>
            <p:cNvGrpSpPr/>
            <p:nvPr/>
          </p:nvGrpSpPr>
          <p:grpSpPr>
            <a:xfrm rot="16200000">
              <a:off x="4999124" y="2579698"/>
              <a:ext cx="144365" cy="144462"/>
              <a:chOff x="8755774" y="1777262"/>
              <a:chExt cx="115866" cy="115944"/>
            </a:xfrm>
            <a:solidFill>
              <a:schemeClr val="bg1">
                <a:alpha val="10000"/>
              </a:schemeClr>
            </a:solidFill>
          </p:grpSpPr>
          <p:sp>
            <p:nvSpPr>
              <p:cNvPr id="903" name="Freeform 902">
                <a:extLst>
                  <a:ext uri="{FF2B5EF4-FFF2-40B4-BE49-F238E27FC236}">
                    <a16:creationId xmlns:a16="http://schemas.microsoft.com/office/drawing/2014/main" id="{8A7EE016-B93B-6F3E-3C79-401F9292698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4" name="Freeform 903">
                <a:extLst>
                  <a:ext uri="{FF2B5EF4-FFF2-40B4-BE49-F238E27FC236}">
                    <a16:creationId xmlns:a16="http://schemas.microsoft.com/office/drawing/2014/main" id="{1FAE684D-DF6F-256B-91F0-FCD78C3DB21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5" name="Freeform 904">
                <a:extLst>
                  <a:ext uri="{FF2B5EF4-FFF2-40B4-BE49-F238E27FC236}">
                    <a16:creationId xmlns:a16="http://schemas.microsoft.com/office/drawing/2014/main" id="{A67F9F08-A778-EE7E-A1DA-3F68AF52DBB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06" name="Graphic 270">
              <a:extLst>
                <a:ext uri="{FF2B5EF4-FFF2-40B4-BE49-F238E27FC236}">
                  <a16:creationId xmlns:a16="http://schemas.microsoft.com/office/drawing/2014/main" id="{C822A54B-E3C1-B159-BCCF-60E240461E6E}"/>
                </a:ext>
              </a:extLst>
            </p:cNvPr>
            <p:cNvGrpSpPr/>
            <p:nvPr/>
          </p:nvGrpSpPr>
          <p:grpSpPr>
            <a:xfrm rot="16200000">
              <a:off x="5493646" y="2579698"/>
              <a:ext cx="144365" cy="144462"/>
              <a:chOff x="8755774" y="1777262"/>
              <a:chExt cx="115866" cy="115944"/>
            </a:xfrm>
            <a:solidFill>
              <a:schemeClr val="bg1">
                <a:alpha val="10000"/>
              </a:schemeClr>
            </a:solidFill>
          </p:grpSpPr>
          <p:sp>
            <p:nvSpPr>
              <p:cNvPr id="907" name="Freeform 906">
                <a:extLst>
                  <a:ext uri="{FF2B5EF4-FFF2-40B4-BE49-F238E27FC236}">
                    <a16:creationId xmlns:a16="http://schemas.microsoft.com/office/drawing/2014/main" id="{3B2A9118-1FD1-AD82-8996-794E0D81C3D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8" name="Freeform 907">
                <a:extLst>
                  <a:ext uri="{FF2B5EF4-FFF2-40B4-BE49-F238E27FC236}">
                    <a16:creationId xmlns:a16="http://schemas.microsoft.com/office/drawing/2014/main" id="{9B4EAD14-EE25-CA7F-62C9-0B9FDA0F123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09" name="Freeform 908">
                <a:extLst>
                  <a:ext uri="{FF2B5EF4-FFF2-40B4-BE49-F238E27FC236}">
                    <a16:creationId xmlns:a16="http://schemas.microsoft.com/office/drawing/2014/main" id="{E5EA1713-6B42-B2CE-AA3D-C461CD0D2EF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0" name="Graphic 270">
              <a:extLst>
                <a:ext uri="{FF2B5EF4-FFF2-40B4-BE49-F238E27FC236}">
                  <a16:creationId xmlns:a16="http://schemas.microsoft.com/office/drawing/2014/main" id="{D7A82642-5523-5527-0028-55C41AB1D3BE}"/>
                </a:ext>
              </a:extLst>
            </p:cNvPr>
            <p:cNvGrpSpPr/>
            <p:nvPr/>
          </p:nvGrpSpPr>
          <p:grpSpPr>
            <a:xfrm rot="16200000">
              <a:off x="5988168" y="2579698"/>
              <a:ext cx="144365" cy="144462"/>
              <a:chOff x="8755774" y="1777262"/>
              <a:chExt cx="115866" cy="115944"/>
            </a:xfrm>
            <a:solidFill>
              <a:schemeClr val="bg1">
                <a:alpha val="10000"/>
              </a:schemeClr>
            </a:solidFill>
          </p:grpSpPr>
          <p:sp>
            <p:nvSpPr>
              <p:cNvPr id="911" name="Freeform 910">
                <a:extLst>
                  <a:ext uri="{FF2B5EF4-FFF2-40B4-BE49-F238E27FC236}">
                    <a16:creationId xmlns:a16="http://schemas.microsoft.com/office/drawing/2014/main" id="{5AB8C3FB-F9FB-863C-C657-0E687D2A5F7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2" name="Freeform 911">
                <a:extLst>
                  <a:ext uri="{FF2B5EF4-FFF2-40B4-BE49-F238E27FC236}">
                    <a16:creationId xmlns:a16="http://schemas.microsoft.com/office/drawing/2014/main" id="{AB93FE5F-6E44-C4B2-E24F-5DA0342B527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3" name="Freeform 912">
                <a:extLst>
                  <a:ext uri="{FF2B5EF4-FFF2-40B4-BE49-F238E27FC236}">
                    <a16:creationId xmlns:a16="http://schemas.microsoft.com/office/drawing/2014/main" id="{8E98A224-6A39-CC67-91C0-9CE4D3AB73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4" name="Graphic 270">
              <a:extLst>
                <a:ext uri="{FF2B5EF4-FFF2-40B4-BE49-F238E27FC236}">
                  <a16:creationId xmlns:a16="http://schemas.microsoft.com/office/drawing/2014/main" id="{9C172573-AC67-92DF-6F59-21241C5E2236}"/>
                </a:ext>
              </a:extLst>
            </p:cNvPr>
            <p:cNvGrpSpPr/>
            <p:nvPr/>
          </p:nvGrpSpPr>
          <p:grpSpPr>
            <a:xfrm rot="16200000">
              <a:off x="6482690" y="2579698"/>
              <a:ext cx="144365" cy="144462"/>
              <a:chOff x="8755774" y="1777262"/>
              <a:chExt cx="115866" cy="115944"/>
            </a:xfrm>
            <a:solidFill>
              <a:schemeClr val="bg1">
                <a:alpha val="10000"/>
              </a:schemeClr>
            </a:solidFill>
          </p:grpSpPr>
          <p:sp>
            <p:nvSpPr>
              <p:cNvPr id="915" name="Freeform 914">
                <a:extLst>
                  <a:ext uri="{FF2B5EF4-FFF2-40B4-BE49-F238E27FC236}">
                    <a16:creationId xmlns:a16="http://schemas.microsoft.com/office/drawing/2014/main" id="{D7DAD9BA-B2EA-7285-CE31-4B0C632C193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6" name="Freeform 915">
                <a:extLst>
                  <a:ext uri="{FF2B5EF4-FFF2-40B4-BE49-F238E27FC236}">
                    <a16:creationId xmlns:a16="http://schemas.microsoft.com/office/drawing/2014/main" id="{626E6E95-8529-0C35-736F-8F1E6558D5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17" name="Freeform 916">
                <a:extLst>
                  <a:ext uri="{FF2B5EF4-FFF2-40B4-BE49-F238E27FC236}">
                    <a16:creationId xmlns:a16="http://schemas.microsoft.com/office/drawing/2014/main" id="{BDE613D2-2370-59AD-25F4-2AC2A22603D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18" name="Graphic 270">
              <a:extLst>
                <a:ext uri="{FF2B5EF4-FFF2-40B4-BE49-F238E27FC236}">
                  <a16:creationId xmlns:a16="http://schemas.microsoft.com/office/drawing/2014/main" id="{AB773F32-DB11-204D-11FC-63DD3594EE6B}"/>
                </a:ext>
              </a:extLst>
            </p:cNvPr>
            <p:cNvGrpSpPr/>
            <p:nvPr/>
          </p:nvGrpSpPr>
          <p:grpSpPr>
            <a:xfrm rot="16200000">
              <a:off x="6977212" y="2579698"/>
              <a:ext cx="144365" cy="144462"/>
              <a:chOff x="8755774" y="1777262"/>
              <a:chExt cx="115866" cy="115944"/>
            </a:xfrm>
            <a:solidFill>
              <a:schemeClr val="bg1">
                <a:alpha val="10000"/>
              </a:schemeClr>
            </a:solidFill>
          </p:grpSpPr>
          <p:sp>
            <p:nvSpPr>
              <p:cNvPr id="919" name="Freeform 918">
                <a:extLst>
                  <a:ext uri="{FF2B5EF4-FFF2-40B4-BE49-F238E27FC236}">
                    <a16:creationId xmlns:a16="http://schemas.microsoft.com/office/drawing/2014/main" id="{2DA4D9F4-20BD-7164-0106-65810A495DA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0" name="Freeform 919">
                <a:extLst>
                  <a:ext uri="{FF2B5EF4-FFF2-40B4-BE49-F238E27FC236}">
                    <a16:creationId xmlns:a16="http://schemas.microsoft.com/office/drawing/2014/main" id="{88E01F79-7527-236D-1611-46FF7C4BD83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1" name="Freeform 920">
                <a:extLst>
                  <a:ext uri="{FF2B5EF4-FFF2-40B4-BE49-F238E27FC236}">
                    <a16:creationId xmlns:a16="http://schemas.microsoft.com/office/drawing/2014/main" id="{9C386ECA-5DBD-BF7C-BE3B-C298A4EB61D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2" name="Graphic 270">
              <a:extLst>
                <a:ext uri="{FF2B5EF4-FFF2-40B4-BE49-F238E27FC236}">
                  <a16:creationId xmlns:a16="http://schemas.microsoft.com/office/drawing/2014/main" id="{8C8F254F-D24D-895E-DF6A-1605B739D26F}"/>
                </a:ext>
              </a:extLst>
            </p:cNvPr>
            <p:cNvGrpSpPr/>
            <p:nvPr/>
          </p:nvGrpSpPr>
          <p:grpSpPr>
            <a:xfrm rot="16200000">
              <a:off x="7471734" y="2579698"/>
              <a:ext cx="144365" cy="144462"/>
              <a:chOff x="8755774" y="1777262"/>
              <a:chExt cx="115866" cy="115944"/>
            </a:xfrm>
            <a:solidFill>
              <a:schemeClr val="bg1">
                <a:alpha val="10000"/>
              </a:schemeClr>
            </a:solidFill>
          </p:grpSpPr>
          <p:sp>
            <p:nvSpPr>
              <p:cNvPr id="923" name="Freeform 922">
                <a:extLst>
                  <a:ext uri="{FF2B5EF4-FFF2-40B4-BE49-F238E27FC236}">
                    <a16:creationId xmlns:a16="http://schemas.microsoft.com/office/drawing/2014/main" id="{E680D68D-A340-B71B-2AEA-607122901B9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4" name="Freeform 923">
                <a:extLst>
                  <a:ext uri="{FF2B5EF4-FFF2-40B4-BE49-F238E27FC236}">
                    <a16:creationId xmlns:a16="http://schemas.microsoft.com/office/drawing/2014/main" id="{0A45DA07-0EDA-90A9-4A52-5814A31803B0}"/>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5" name="Freeform 924">
                <a:extLst>
                  <a:ext uri="{FF2B5EF4-FFF2-40B4-BE49-F238E27FC236}">
                    <a16:creationId xmlns:a16="http://schemas.microsoft.com/office/drawing/2014/main" id="{471BC930-81E9-B86C-6B6C-CEB6C5C09EA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26" name="Graphic 270">
              <a:extLst>
                <a:ext uri="{FF2B5EF4-FFF2-40B4-BE49-F238E27FC236}">
                  <a16:creationId xmlns:a16="http://schemas.microsoft.com/office/drawing/2014/main" id="{128302F7-1DD9-DDC2-2087-99E167AFD8B6}"/>
                </a:ext>
              </a:extLst>
            </p:cNvPr>
            <p:cNvGrpSpPr/>
            <p:nvPr/>
          </p:nvGrpSpPr>
          <p:grpSpPr>
            <a:xfrm rot="16200000">
              <a:off x="7966256" y="2579698"/>
              <a:ext cx="144365" cy="144462"/>
              <a:chOff x="8755774" y="1777262"/>
              <a:chExt cx="115866" cy="115944"/>
            </a:xfrm>
            <a:solidFill>
              <a:schemeClr val="bg1">
                <a:alpha val="10000"/>
              </a:schemeClr>
            </a:solidFill>
          </p:grpSpPr>
          <p:sp>
            <p:nvSpPr>
              <p:cNvPr id="927" name="Freeform 926">
                <a:extLst>
                  <a:ext uri="{FF2B5EF4-FFF2-40B4-BE49-F238E27FC236}">
                    <a16:creationId xmlns:a16="http://schemas.microsoft.com/office/drawing/2014/main" id="{CAB60B6D-E8B5-C25D-669D-DA9ABE3F37B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8" name="Freeform 927">
                <a:extLst>
                  <a:ext uri="{FF2B5EF4-FFF2-40B4-BE49-F238E27FC236}">
                    <a16:creationId xmlns:a16="http://schemas.microsoft.com/office/drawing/2014/main" id="{7AEDE982-A332-18D8-8F5B-1E676F53BE4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29" name="Freeform 928">
                <a:extLst>
                  <a:ext uri="{FF2B5EF4-FFF2-40B4-BE49-F238E27FC236}">
                    <a16:creationId xmlns:a16="http://schemas.microsoft.com/office/drawing/2014/main" id="{6B3FDCD1-E14A-4E4A-50C0-A7ACCD1FF95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0" name="Graphic 270">
              <a:extLst>
                <a:ext uri="{FF2B5EF4-FFF2-40B4-BE49-F238E27FC236}">
                  <a16:creationId xmlns:a16="http://schemas.microsoft.com/office/drawing/2014/main" id="{C31E4C40-2ADD-E297-302B-1C9F02B4FF20}"/>
                </a:ext>
              </a:extLst>
            </p:cNvPr>
            <p:cNvGrpSpPr/>
            <p:nvPr/>
          </p:nvGrpSpPr>
          <p:grpSpPr>
            <a:xfrm rot="16200000">
              <a:off x="8460778" y="2579698"/>
              <a:ext cx="144365" cy="144462"/>
              <a:chOff x="8755774" y="1777262"/>
              <a:chExt cx="115866" cy="115944"/>
            </a:xfrm>
            <a:solidFill>
              <a:schemeClr val="bg1">
                <a:alpha val="10000"/>
              </a:schemeClr>
            </a:solidFill>
          </p:grpSpPr>
          <p:sp>
            <p:nvSpPr>
              <p:cNvPr id="931" name="Freeform 930">
                <a:extLst>
                  <a:ext uri="{FF2B5EF4-FFF2-40B4-BE49-F238E27FC236}">
                    <a16:creationId xmlns:a16="http://schemas.microsoft.com/office/drawing/2014/main" id="{12EA9312-CFA2-8BD0-39F1-80B20DD1AFE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2" name="Freeform 931">
                <a:extLst>
                  <a:ext uri="{FF2B5EF4-FFF2-40B4-BE49-F238E27FC236}">
                    <a16:creationId xmlns:a16="http://schemas.microsoft.com/office/drawing/2014/main" id="{95A28407-22E1-E200-1DF3-6CF7E6192C8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3" name="Freeform 932">
                <a:extLst>
                  <a:ext uri="{FF2B5EF4-FFF2-40B4-BE49-F238E27FC236}">
                    <a16:creationId xmlns:a16="http://schemas.microsoft.com/office/drawing/2014/main" id="{31A1FDE8-DDFF-8A42-366C-35EEA729CCE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4" name="Graphic 270">
              <a:extLst>
                <a:ext uri="{FF2B5EF4-FFF2-40B4-BE49-F238E27FC236}">
                  <a16:creationId xmlns:a16="http://schemas.microsoft.com/office/drawing/2014/main" id="{C707A149-922B-27F4-DEBE-8E308BECCD35}"/>
                </a:ext>
              </a:extLst>
            </p:cNvPr>
            <p:cNvGrpSpPr/>
            <p:nvPr/>
          </p:nvGrpSpPr>
          <p:grpSpPr>
            <a:xfrm rot="16200000">
              <a:off x="8955296" y="2579698"/>
              <a:ext cx="144365" cy="144462"/>
              <a:chOff x="8755774" y="1777262"/>
              <a:chExt cx="115866" cy="115944"/>
            </a:xfrm>
            <a:solidFill>
              <a:schemeClr val="bg1">
                <a:alpha val="10000"/>
              </a:schemeClr>
            </a:solidFill>
          </p:grpSpPr>
          <p:sp>
            <p:nvSpPr>
              <p:cNvPr id="935" name="Freeform 934">
                <a:extLst>
                  <a:ext uri="{FF2B5EF4-FFF2-40B4-BE49-F238E27FC236}">
                    <a16:creationId xmlns:a16="http://schemas.microsoft.com/office/drawing/2014/main" id="{037261C6-7AAD-ED20-6BAB-E07D98FB2B6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6" name="Freeform 935">
                <a:extLst>
                  <a:ext uri="{FF2B5EF4-FFF2-40B4-BE49-F238E27FC236}">
                    <a16:creationId xmlns:a16="http://schemas.microsoft.com/office/drawing/2014/main" id="{C83DFD19-E054-4A21-A70E-F7E09B5EEC3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37" name="Freeform 936">
                <a:extLst>
                  <a:ext uri="{FF2B5EF4-FFF2-40B4-BE49-F238E27FC236}">
                    <a16:creationId xmlns:a16="http://schemas.microsoft.com/office/drawing/2014/main" id="{3A532A2C-F84E-1FCA-9AAC-E1922ABB088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38" name="Graphic 270">
              <a:extLst>
                <a:ext uri="{FF2B5EF4-FFF2-40B4-BE49-F238E27FC236}">
                  <a16:creationId xmlns:a16="http://schemas.microsoft.com/office/drawing/2014/main" id="{9C6DA3F4-59B6-0D32-B736-F66565D079AF}"/>
                </a:ext>
              </a:extLst>
            </p:cNvPr>
            <p:cNvGrpSpPr/>
            <p:nvPr/>
          </p:nvGrpSpPr>
          <p:grpSpPr>
            <a:xfrm rot="16200000">
              <a:off x="54048" y="2955197"/>
              <a:ext cx="144365" cy="144462"/>
              <a:chOff x="8755774" y="1352550"/>
              <a:chExt cx="115866" cy="115944"/>
            </a:xfrm>
            <a:solidFill>
              <a:schemeClr val="bg1">
                <a:alpha val="10000"/>
              </a:schemeClr>
            </a:solidFill>
          </p:grpSpPr>
          <p:sp>
            <p:nvSpPr>
              <p:cNvPr id="939" name="Freeform 938">
                <a:extLst>
                  <a:ext uri="{FF2B5EF4-FFF2-40B4-BE49-F238E27FC236}">
                    <a16:creationId xmlns:a16="http://schemas.microsoft.com/office/drawing/2014/main" id="{024606EA-66F5-78BA-003A-4930505AC0E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0" name="Freeform 939">
                <a:extLst>
                  <a:ext uri="{FF2B5EF4-FFF2-40B4-BE49-F238E27FC236}">
                    <a16:creationId xmlns:a16="http://schemas.microsoft.com/office/drawing/2014/main" id="{09FF51A9-8D72-0E43-C68B-A2D3D646816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1" name="Freeform 940">
                <a:extLst>
                  <a:ext uri="{FF2B5EF4-FFF2-40B4-BE49-F238E27FC236}">
                    <a16:creationId xmlns:a16="http://schemas.microsoft.com/office/drawing/2014/main" id="{BBBA4FB6-BDFD-B2A0-C722-79B62B174A03}"/>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2" name="Graphic 270">
              <a:extLst>
                <a:ext uri="{FF2B5EF4-FFF2-40B4-BE49-F238E27FC236}">
                  <a16:creationId xmlns:a16="http://schemas.microsoft.com/office/drawing/2014/main" id="{94703F56-D97F-F5C1-85BF-4ABFB622F890}"/>
                </a:ext>
              </a:extLst>
            </p:cNvPr>
            <p:cNvGrpSpPr/>
            <p:nvPr/>
          </p:nvGrpSpPr>
          <p:grpSpPr>
            <a:xfrm rot="16200000">
              <a:off x="548570" y="2955197"/>
              <a:ext cx="144365" cy="144462"/>
              <a:chOff x="8755774" y="1777262"/>
              <a:chExt cx="115866" cy="115944"/>
            </a:xfrm>
            <a:solidFill>
              <a:schemeClr val="bg1">
                <a:alpha val="10000"/>
              </a:schemeClr>
            </a:solidFill>
          </p:grpSpPr>
          <p:sp>
            <p:nvSpPr>
              <p:cNvPr id="943" name="Freeform 942">
                <a:extLst>
                  <a:ext uri="{FF2B5EF4-FFF2-40B4-BE49-F238E27FC236}">
                    <a16:creationId xmlns:a16="http://schemas.microsoft.com/office/drawing/2014/main" id="{8AE2C2FA-D50F-A493-0715-06E466664AE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4" name="Freeform 943">
                <a:extLst>
                  <a:ext uri="{FF2B5EF4-FFF2-40B4-BE49-F238E27FC236}">
                    <a16:creationId xmlns:a16="http://schemas.microsoft.com/office/drawing/2014/main" id="{255212D4-77D1-8CC1-5077-82CD2CB6CC5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5" name="Freeform 944">
                <a:extLst>
                  <a:ext uri="{FF2B5EF4-FFF2-40B4-BE49-F238E27FC236}">
                    <a16:creationId xmlns:a16="http://schemas.microsoft.com/office/drawing/2014/main" id="{BFC8A035-7AF7-C7E8-F9EE-090D8E2FD26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46" name="Graphic 270">
              <a:extLst>
                <a:ext uri="{FF2B5EF4-FFF2-40B4-BE49-F238E27FC236}">
                  <a16:creationId xmlns:a16="http://schemas.microsoft.com/office/drawing/2014/main" id="{929C4AF0-CD69-32AE-576D-4E2C912218F5}"/>
                </a:ext>
              </a:extLst>
            </p:cNvPr>
            <p:cNvGrpSpPr/>
            <p:nvPr/>
          </p:nvGrpSpPr>
          <p:grpSpPr>
            <a:xfrm rot="16200000">
              <a:off x="1043074" y="2955215"/>
              <a:ext cx="144365" cy="144426"/>
              <a:chOff x="8755774" y="2201975"/>
              <a:chExt cx="115866" cy="115915"/>
            </a:xfrm>
            <a:solidFill>
              <a:schemeClr val="bg1">
                <a:alpha val="10000"/>
              </a:schemeClr>
            </a:solidFill>
          </p:grpSpPr>
          <p:sp>
            <p:nvSpPr>
              <p:cNvPr id="947" name="Freeform 946">
                <a:extLst>
                  <a:ext uri="{FF2B5EF4-FFF2-40B4-BE49-F238E27FC236}">
                    <a16:creationId xmlns:a16="http://schemas.microsoft.com/office/drawing/2014/main" id="{E1246514-6C2D-1691-A21F-7CD78854A424}"/>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8" name="Freeform 947">
                <a:extLst>
                  <a:ext uri="{FF2B5EF4-FFF2-40B4-BE49-F238E27FC236}">
                    <a16:creationId xmlns:a16="http://schemas.microsoft.com/office/drawing/2014/main" id="{BD93187A-37C4-D88F-2D1D-B74558FA4EB8}"/>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49" name="Freeform 948">
                <a:extLst>
                  <a:ext uri="{FF2B5EF4-FFF2-40B4-BE49-F238E27FC236}">
                    <a16:creationId xmlns:a16="http://schemas.microsoft.com/office/drawing/2014/main" id="{D23D9054-5089-CED4-FC9E-1FB33CEDE184}"/>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0" name="Graphic 270">
              <a:extLst>
                <a:ext uri="{FF2B5EF4-FFF2-40B4-BE49-F238E27FC236}">
                  <a16:creationId xmlns:a16="http://schemas.microsoft.com/office/drawing/2014/main" id="{34926238-5DEC-4BB1-5C0F-5E928AD736DC}"/>
                </a:ext>
              </a:extLst>
            </p:cNvPr>
            <p:cNvGrpSpPr/>
            <p:nvPr/>
          </p:nvGrpSpPr>
          <p:grpSpPr>
            <a:xfrm rot="16200000">
              <a:off x="1537560" y="2955215"/>
              <a:ext cx="144365" cy="144426"/>
              <a:chOff x="8755774" y="2626688"/>
              <a:chExt cx="115866" cy="115915"/>
            </a:xfrm>
            <a:solidFill>
              <a:schemeClr val="bg1">
                <a:alpha val="10000"/>
              </a:schemeClr>
            </a:solidFill>
          </p:grpSpPr>
          <p:sp>
            <p:nvSpPr>
              <p:cNvPr id="951" name="Freeform 950">
                <a:extLst>
                  <a:ext uri="{FF2B5EF4-FFF2-40B4-BE49-F238E27FC236}">
                    <a16:creationId xmlns:a16="http://schemas.microsoft.com/office/drawing/2014/main" id="{A3319619-1D01-0094-B8FA-2ED91787BA52}"/>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2" name="Freeform 951">
                <a:extLst>
                  <a:ext uri="{FF2B5EF4-FFF2-40B4-BE49-F238E27FC236}">
                    <a16:creationId xmlns:a16="http://schemas.microsoft.com/office/drawing/2014/main" id="{DB78EAB1-26AA-5E0A-0C7D-752F0DBDF7A6}"/>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3" name="Freeform 952">
                <a:extLst>
                  <a:ext uri="{FF2B5EF4-FFF2-40B4-BE49-F238E27FC236}">
                    <a16:creationId xmlns:a16="http://schemas.microsoft.com/office/drawing/2014/main" id="{173B3F2B-C95E-A7D1-2842-FA5E6FF82C9F}"/>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4" name="Graphic 270">
              <a:extLst>
                <a:ext uri="{FF2B5EF4-FFF2-40B4-BE49-F238E27FC236}">
                  <a16:creationId xmlns:a16="http://schemas.microsoft.com/office/drawing/2014/main" id="{0B9175C1-B87E-EB2D-F355-A4AABAD5D16A}"/>
                </a:ext>
              </a:extLst>
            </p:cNvPr>
            <p:cNvGrpSpPr/>
            <p:nvPr/>
          </p:nvGrpSpPr>
          <p:grpSpPr>
            <a:xfrm rot="16200000">
              <a:off x="2032046" y="2955215"/>
              <a:ext cx="144365" cy="144426"/>
              <a:chOff x="8755774" y="3051400"/>
              <a:chExt cx="115866" cy="115915"/>
            </a:xfrm>
            <a:solidFill>
              <a:schemeClr val="bg1">
                <a:alpha val="10000"/>
              </a:schemeClr>
            </a:solidFill>
          </p:grpSpPr>
          <p:sp>
            <p:nvSpPr>
              <p:cNvPr id="955" name="Freeform 954">
                <a:extLst>
                  <a:ext uri="{FF2B5EF4-FFF2-40B4-BE49-F238E27FC236}">
                    <a16:creationId xmlns:a16="http://schemas.microsoft.com/office/drawing/2014/main" id="{5DE4D4BD-7B0B-2848-C368-B794504965DF}"/>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6" name="Freeform 955">
                <a:extLst>
                  <a:ext uri="{FF2B5EF4-FFF2-40B4-BE49-F238E27FC236}">
                    <a16:creationId xmlns:a16="http://schemas.microsoft.com/office/drawing/2014/main" id="{64BC7883-2401-F080-E5A2-D9B23B0B2733}"/>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57" name="Freeform 956">
                <a:extLst>
                  <a:ext uri="{FF2B5EF4-FFF2-40B4-BE49-F238E27FC236}">
                    <a16:creationId xmlns:a16="http://schemas.microsoft.com/office/drawing/2014/main" id="{173EC824-B16F-E0DA-1EBF-4BD22481843E}"/>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58" name="Graphic 270">
              <a:extLst>
                <a:ext uri="{FF2B5EF4-FFF2-40B4-BE49-F238E27FC236}">
                  <a16:creationId xmlns:a16="http://schemas.microsoft.com/office/drawing/2014/main" id="{F2CD30A5-BAF9-E932-C4A4-700EC9BC2896}"/>
                </a:ext>
              </a:extLst>
            </p:cNvPr>
            <p:cNvGrpSpPr/>
            <p:nvPr/>
          </p:nvGrpSpPr>
          <p:grpSpPr>
            <a:xfrm rot="16200000">
              <a:off x="2526532" y="2955215"/>
              <a:ext cx="144365" cy="144426"/>
              <a:chOff x="8755774" y="3476113"/>
              <a:chExt cx="115866" cy="115915"/>
            </a:xfrm>
            <a:solidFill>
              <a:schemeClr val="bg1">
                <a:alpha val="10000"/>
              </a:schemeClr>
            </a:solidFill>
          </p:grpSpPr>
          <p:sp>
            <p:nvSpPr>
              <p:cNvPr id="959" name="Freeform 958">
                <a:extLst>
                  <a:ext uri="{FF2B5EF4-FFF2-40B4-BE49-F238E27FC236}">
                    <a16:creationId xmlns:a16="http://schemas.microsoft.com/office/drawing/2014/main" id="{9D44ECB6-F1E8-FE3F-C2B3-43C08AD36DE8}"/>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0" name="Freeform 959">
                <a:extLst>
                  <a:ext uri="{FF2B5EF4-FFF2-40B4-BE49-F238E27FC236}">
                    <a16:creationId xmlns:a16="http://schemas.microsoft.com/office/drawing/2014/main" id="{1B85C3C5-13C1-354A-68D6-D0D204F6296E}"/>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1" name="Freeform 960">
                <a:extLst>
                  <a:ext uri="{FF2B5EF4-FFF2-40B4-BE49-F238E27FC236}">
                    <a16:creationId xmlns:a16="http://schemas.microsoft.com/office/drawing/2014/main" id="{320C2743-198B-45D3-88E6-2DF2856A24B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2" name="Graphic 270">
              <a:extLst>
                <a:ext uri="{FF2B5EF4-FFF2-40B4-BE49-F238E27FC236}">
                  <a16:creationId xmlns:a16="http://schemas.microsoft.com/office/drawing/2014/main" id="{9B05004E-E9FE-BF21-A51F-09CC09F7EEF8}"/>
                </a:ext>
              </a:extLst>
            </p:cNvPr>
            <p:cNvGrpSpPr/>
            <p:nvPr/>
          </p:nvGrpSpPr>
          <p:grpSpPr>
            <a:xfrm rot="16200000">
              <a:off x="3021036" y="2955197"/>
              <a:ext cx="144365" cy="144462"/>
              <a:chOff x="8755774" y="3900798"/>
              <a:chExt cx="115866" cy="115944"/>
            </a:xfrm>
            <a:solidFill>
              <a:schemeClr val="bg1">
                <a:alpha val="10000"/>
              </a:schemeClr>
            </a:solidFill>
          </p:grpSpPr>
          <p:sp>
            <p:nvSpPr>
              <p:cNvPr id="963" name="Freeform 962">
                <a:extLst>
                  <a:ext uri="{FF2B5EF4-FFF2-40B4-BE49-F238E27FC236}">
                    <a16:creationId xmlns:a16="http://schemas.microsoft.com/office/drawing/2014/main" id="{DCAF9D42-ECB1-22A5-BA1C-CF6D834D7B14}"/>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4" name="Freeform 963">
                <a:extLst>
                  <a:ext uri="{FF2B5EF4-FFF2-40B4-BE49-F238E27FC236}">
                    <a16:creationId xmlns:a16="http://schemas.microsoft.com/office/drawing/2014/main" id="{7A664805-5015-4E62-DCE7-946D857038C9}"/>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5" name="Freeform 964">
                <a:extLst>
                  <a:ext uri="{FF2B5EF4-FFF2-40B4-BE49-F238E27FC236}">
                    <a16:creationId xmlns:a16="http://schemas.microsoft.com/office/drawing/2014/main" id="{C18CBA47-3322-01CE-BF7B-5ACCF6024004}"/>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66" name="Graphic 270">
              <a:extLst>
                <a:ext uri="{FF2B5EF4-FFF2-40B4-BE49-F238E27FC236}">
                  <a16:creationId xmlns:a16="http://schemas.microsoft.com/office/drawing/2014/main" id="{45593F50-0D0F-B331-7D2A-B54A376D5D51}"/>
                </a:ext>
              </a:extLst>
            </p:cNvPr>
            <p:cNvGrpSpPr/>
            <p:nvPr/>
          </p:nvGrpSpPr>
          <p:grpSpPr>
            <a:xfrm rot="16200000">
              <a:off x="3515558" y="2955197"/>
              <a:ext cx="144365" cy="144462"/>
              <a:chOff x="8755774" y="4325511"/>
              <a:chExt cx="115866" cy="115944"/>
            </a:xfrm>
            <a:solidFill>
              <a:schemeClr val="bg1">
                <a:alpha val="10000"/>
              </a:schemeClr>
            </a:solidFill>
          </p:grpSpPr>
          <p:sp>
            <p:nvSpPr>
              <p:cNvPr id="967" name="Freeform 966">
                <a:extLst>
                  <a:ext uri="{FF2B5EF4-FFF2-40B4-BE49-F238E27FC236}">
                    <a16:creationId xmlns:a16="http://schemas.microsoft.com/office/drawing/2014/main" id="{56715BA0-F945-A1C4-21DF-B6E363F7AF13}"/>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8" name="Freeform 967">
                <a:extLst>
                  <a:ext uri="{FF2B5EF4-FFF2-40B4-BE49-F238E27FC236}">
                    <a16:creationId xmlns:a16="http://schemas.microsoft.com/office/drawing/2014/main" id="{24BC26FF-E09C-9981-93D6-E901912E8010}"/>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69" name="Freeform 968">
                <a:extLst>
                  <a:ext uri="{FF2B5EF4-FFF2-40B4-BE49-F238E27FC236}">
                    <a16:creationId xmlns:a16="http://schemas.microsoft.com/office/drawing/2014/main" id="{CA004973-A0EF-D55B-6482-7E3A471ECECD}"/>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0" name="Graphic 270">
              <a:extLst>
                <a:ext uri="{FF2B5EF4-FFF2-40B4-BE49-F238E27FC236}">
                  <a16:creationId xmlns:a16="http://schemas.microsoft.com/office/drawing/2014/main" id="{48ADF08D-0295-B64A-C490-E2EF54C8F86D}"/>
                </a:ext>
              </a:extLst>
            </p:cNvPr>
            <p:cNvGrpSpPr/>
            <p:nvPr/>
          </p:nvGrpSpPr>
          <p:grpSpPr>
            <a:xfrm rot="16200000">
              <a:off x="4010080" y="2955197"/>
              <a:ext cx="144365" cy="144462"/>
              <a:chOff x="8755774" y="1352550"/>
              <a:chExt cx="115866" cy="115944"/>
            </a:xfrm>
            <a:solidFill>
              <a:schemeClr val="bg1">
                <a:alpha val="10000"/>
              </a:schemeClr>
            </a:solidFill>
          </p:grpSpPr>
          <p:sp>
            <p:nvSpPr>
              <p:cNvPr id="971" name="Freeform 970">
                <a:extLst>
                  <a:ext uri="{FF2B5EF4-FFF2-40B4-BE49-F238E27FC236}">
                    <a16:creationId xmlns:a16="http://schemas.microsoft.com/office/drawing/2014/main" id="{A7440AFC-4E7E-D15C-3B94-A810A123F25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2" name="Freeform 971">
                <a:extLst>
                  <a:ext uri="{FF2B5EF4-FFF2-40B4-BE49-F238E27FC236}">
                    <a16:creationId xmlns:a16="http://schemas.microsoft.com/office/drawing/2014/main" id="{39ED6F34-60C6-925F-F167-5BEBA4692FD6}"/>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3" name="Freeform 972">
                <a:extLst>
                  <a:ext uri="{FF2B5EF4-FFF2-40B4-BE49-F238E27FC236}">
                    <a16:creationId xmlns:a16="http://schemas.microsoft.com/office/drawing/2014/main" id="{E426D07F-97BC-618D-D31C-61DCDEF40BCF}"/>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4" name="Graphic 270">
              <a:extLst>
                <a:ext uri="{FF2B5EF4-FFF2-40B4-BE49-F238E27FC236}">
                  <a16:creationId xmlns:a16="http://schemas.microsoft.com/office/drawing/2014/main" id="{667FC5FE-2F46-A1F4-EA74-53EC31332633}"/>
                </a:ext>
              </a:extLst>
            </p:cNvPr>
            <p:cNvGrpSpPr/>
            <p:nvPr/>
          </p:nvGrpSpPr>
          <p:grpSpPr>
            <a:xfrm rot="16200000">
              <a:off x="4504602" y="2955197"/>
              <a:ext cx="144365" cy="144462"/>
              <a:chOff x="8755774" y="1777262"/>
              <a:chExt cx="115866" cy="115944"/>
            </a:xfrm>
            <a:solidFill>
              <a:schemeClr val="bg1">
                <a:alpha val="10000"/>
              </a:schemeClr>
            </a:solidFill>
          </p:grpSpPr>
          <p:sp>
            <p:nvSpPr>
              <p:cNvPr id="975" name="Freeform 974">
                <a:extLst>
                  <a:ext uri="{FF2B5EF4-FFF2-40B4-BE49-F238E27FC236}">
                    <a16:creationId xmlns:a16="http://schemas.microsoft.com/office/drawing/2014/main" id="{59EE6849-3D0E-82B3-E3E9-02167DC1583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6" name="Freeform 975">
                <a:extLst>
                  <a:ext uri="{FF2B5EF4-FFF2-40B4-BE49-F238E27FC236}">
                    <a16:creationId xmlns:a16="http://schemas.microsoft.com/office/drawing/2014/main" id="{AA7F233E-3B30-7CF2-7A5E-E959DAE6E88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77" name="Freeform 976">
                <a:extLst>
                  <a:ext uri="{FF2B5EF4-FFF2-40B4-BE49-F238E27FC236}">
                    <a16:creationId xmlns:a16="http://schemas.microsoft.com/office/drawing/2014/main" id="{E6E4C300-5A6C-1A3E-3F71-52F4178B7B6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78" name="Graphic 270">
              <a:extLst>
                <a:ext uri="{FF2B5EF4-FFF2-40B4-BE49-F238E27FC236}">
                  <a16:creationId xmlns:a16="http://schemas.microsoft.com/office/drawing/2014/main" id="{9CBEE08D-FFE0-A673-051F-0155B5A2A655}"/>
                </a:ext>
              </a:extLst>
            </p:cNvPr>
            <p:cNvGrpSpPr/>
            <p:nvPr/>
          </p:nvGrpSpPr>
          <p:grpSpPr>
            <a:xfrm rot="16200000">
              <a:off x="4999124" y="2955197"/>
              <a:ext cx="144365" cy="144462"/>
              <a:chOff x="8755774" y="1777262"/>
              <a:chExt cx="115866" cy="115944"/>
            </a:xfrm>
            <a:solidFill>
              <a:schemeClr val="bg1">
                <a:alpha val="10000"/>
              </a:schemeClr>
            </a:solidFill>
          </p:grpSpPr>
          <p:sp>
            <p:nvSpPr>
              <p:cNvPr id="979" name="Freeform 978">
                <a:extLst>
                  <a:ext uri="{FF2B5EF4-FFF2-40B4-BE49-F238E27FC236}">
                    <a16:creationId xmlns:a16="http://schemas.microsoft.com/office/drawing/2014/main" id="{FD997A20-73DC-437D-AE93-F58838FA189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0" name="Freeform 979">
                <a:extLst>
                  <a:ext uri="{FF2B5EF4-FFF2-40B4-BE49-F238E27FC236}">
                    <a16:creationId xmlns:a16="http://schemas.microsoft.com/office/drawing/2014/main" id="{9E48E462-793B-A2BD-7E2B-640D5D4C8D8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1" name="Freeform 980">
                <a:extLst>
                  <a:ext uri="{FF2B5EF4-FFF2-40B4-BE49-F238E27FC236}">
                    <a16:creationId xmlns:a16="http://schemas.microsoft.com/office/drawing/2014/main" id="{D0DAA613-9AB9-F606-6970-7690DA3CE36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2" name="Graphic 270">
              <a:extLst>
                <a:ext uri="{FF2B5EF4-FFF2-40B4-BE49-F238E27FC236}">
                  <a16:creationId xmlns:a16="http://schemas.microsoft.com/office/drawing/2014/main" id="{67C4BBFF-0C2F-DA2F-C2E0-C94F2315945F}"/>
                </a:ext>
              </a:extLst>
            </p:cNvPr>
            <p:cNvGrpSpPr/>
            <p:nvPr/>
          </p:nvGrpSpPr>
          <p:grpSpPr>
            <a:xfrm rot="16200000">
              <a:off x="5493646" y="2955197"/>
              <a:ext cx="144365" cy="144462"/>
              <a:chOff x="8755774" y="1777262"/>
              <a:chExt cx="115866" cy="115944"/>
            </a:xfrm>
            <a:solidFill>
              <a:schemeClr val="bg1">
                <a:alpha val="10000"/>
              </a:schemeClr>
            </a:solidFill>
          </p:grpSpPr>
          <p:sp>
            <p:nvSpPr>
              <p:cNvPr id="983" name="Freeform 982">
                <a:extLst>
                  <a:ext uri="{FF2B5EF4-FFF2-40B4-BE49-F238E27FC236}">
                    <a16:creationId xmlns:a16="http://schemas.microsoft.com/office/drawing/2014/main" id="{00B2281C-97E7-D4E1-86A6-78DD6670B0A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4" name="Freeform 983">
                <a:extLst>
                  <a:ext uri="{FF2B5EF4-FFF2-40B4-BE49-F238E27FC236}">
                    <a16:creationId xmlns:a16="http://schemas.microsoft.com/office/drawing/2014/main" id="{A52F38C8-11DE-F703-4B0E-83BF3AFF6AC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5" name="Freeform 984">
                <a:extLst>
                  <a:ext uri="{FF2B5EF4-FFF2-40B4-BE49-F238E27FC236}">
                    <a16:creationId xmlns:a16="http://schemas.microsoft.com/office/drawing/2014/main" id="{E49E018A-8F76-BEEB-E7E1-C8634D7357F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86" name="Graphic 270">
              <a:extLst>
                <a:ext uri="{FF2B5EF4-FFF2-40B4-BE49-F238E27FC236}">
                  <a16:creationId xmlns:a16="http://schemas.microsoft.com/office/drawing/2014/main" id="{F388331A-47E5-5970-8E73-19AFB368DA86}"/>
                </a:ext>
              </a:extLst>
            </p:cNvPr>
            <p:cNvGrpSpPr/>
            <p:nvPr/>
          </p:nvGrpSpPr>
          <p:grpSpPr>
            <a:xfrm rot="16200000">
              <a:off x="5988168" y="2955197"/>
              <a:ext cx="144365" cy="144462"/>
              <a:chOff x="8755774" y="1777262"/>
              <a:chExt cx="115866" cy="115944"/>
            </a:xfrm>
            <a:solidFill>
              <a:schemeClr val="bg1">
                <a:alpha val="10000"/>
              </a:schemeClr>
            </a:solidFill>
          </p:grpSpPr>
          <p:sp>
            <p:nvSpPr>
              <p:cNvPr id="987" name="Freeform 986">
                <a:extLst>
                  <a:ext uri="{FF2B5EF4-FFF2-40B4-BE49-F238E27FC236}">
                    <a16:creationId xmlns:a16="http://schemas.microsoft.com/office/drawing/2014/main" id="{AB4AC24B-EAFF-3D45-7FB9-3B125ED36D0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8" name="Freeform 987">
                <a:extLst>
                  <a:ext uri="{FF2B5EF4-FFF2-40B4-BE49-F238E27FC236}">
                    <a16:creationId xmlns:a16="http://schemas.microsoft.com/office/drawing/2014/main" id="{986E6224-629D-F462-84D3-81DF24E05BF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89" name="Freeform 988">
                <a:extLst>
                  <a:ext uri="{FF2B5EF4-FFF2-40B4-BE49-F238E27FC236}">
                    <a16:creationId xmlns:a16="http://schemas.microsoft.com/office/drawing/2014/main" id="{A78DA508-CFA9-BC7B-22B2-26A2CE27103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0" name="Graphic 270">
              <a:extLst>
                <a:ext uri="{FF2B5EF4-FFF2-40B4-BE49-F238E27FC236}">
                  <a16:creationId xmlns:a16="http://schemas.microsoft.com/office/drawing/2014/main" id="{ABD42654-510E-9041-7E4F-4CE069B0DC9F}"/>
                </a:ext>
              </a:extLst>
            </p:cNvPr>
            <p:cNvGrpSpPr/>
            <p:nvPr/>
          </p:nvGrpSpPr>
          <p:grpSpPr>
            <a:xfrm rot="16200000">
              <a:off x="6482690" y="2955197"/>
              <a:ext cx="144365" cy="144462"/>
              <a:chOff x="8755774" y="1777262"/>
              <a:chExt cx="115866" cy="115944"/>
            </a:xfrm>
            <a:solidFill>
              <a:schemeClr val="bg1">
                <a:alpha val="10000"/>
              </a:schemeClr>
            </a:solidFill>
          </p:grpSpPr>
          <p:sp>
            <p:nvSpPr>
              <p:cNvPr id="991" name="Freeform 990">
                <a:extLst>
                  <a:ext uri="{FF2B5EF4-FFF2-40B4-BE49-F238E27FC236}">
                    <a16:creationId xmlns:a16="http://schemas.microsoft.com/office/drawing/2014/main" id="{19AB8D91-0CFC-5B20-40DE-327C124EEAE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2" name="Freeform 991">
                <a:extLst>
                  <a:ext uri="{FF2B5EF4-FFF2-40B4-BE49-F238E27FC236}">
                    <a16:creationId xmlns:a16="http://schemas.microsoft.com/office/drawing/2014/main" id="{281059FE-B8F6-D2C5-D8CF-FBFF2454166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3" name="Freeform 992">
                <a:extLst>
                  <a:ext uri="{FF2B5EF4-FFF2-40B4-BE49-F238E27FC236}">
                    <a16:creationId xmlns:a16="http://schemas.microsoft.com/office/drawing/2014/main" id="{7C452007-92BD-9405-1945-4B36D88460F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4" name="Graphic 270">
              <a:extLst>
                <a:ext uri="{FF2B5EF4-FFF2-40B4-BE49-F238E27FC236}">
                  <a16:creationId xmlns:a16="http://schemas.microsoft.com/office/drawing/2014/main" id="{B06544D0-DABD-01AD-7CE6-3AA91132AA9E}"/>
                </a:ext>
              </a:extLst>
            </p:cNvPr>
            <p:cNvGrpSpPr/>
            <p:nvPr/>
          </p:nvGrpSpPr>
          <p:grpSpPr>
            <a:xfrm rot="16200000">
              <a:off x="6977212" y="2955197"/>
              <a:ext cx="144365" cy="144462"/>
              <a:chOff x="8755774" y="1777262"/>
              <a:chExt cx="115866" cy="115944"/>
            </a:xfrm>
            <a:solidFill>
              <a:schemeClr val="bg1">
                <a:alpha val="10000"/>
              </a:schemeClr>
            </a:solidFill>
          </p:grpSpPr>
          <p:sp>
            <p:nvSpPr>
              <p:cNvPr id="995" name="Freeform 994">
                <a:extLst>
                  <a:ext uri="{FF2B5EF4-FFF2-40B4-BE49-F238E27FC236}">
                    <a16:creationId xmlns:a16="http://schemas.microsoft.com/office/drawing/2014/main" id="{5343B603-1E3C-79AB-5477-45DAFA635D2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6" name="Freeform 995">
                <a:extLst>
                  <a:ext uri="{FF2B5EF4-FFF2-40B4-BE49-F238E27FC236}">
                    <a16:creationId xmlns:a16="http://schemas.microsoft.com/office/drawing/2014/main" id="{1EA14537-37A7-A198-01FA-F3A26950B1A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997" name="Freeform 996">
                <a:extLst>
                  <a:ext uri="{FF2B5EF4-FFF2-40B4-BE49-F238E27FC236}">
                    <a16:creationId xmlns:a16="http://schemas.microsoft.com/office/drawing/2014/main" id="{9E935B8D-48B0-F69F-79E8-5FFF86C7DB7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998" name="Graphic 270">
              <a:extLst>
                <a:ext uri="{FF2B5EF4-FFF2-40B4-BE49-F238E27FC236}">
                  <a16:creationId xmlns:a16="http://schemas.microsoft.com/office/drawing/2014/main" id="{DB3A7158-42E2-7F19-AD88-2DDEC931078F}"/>
                </a:ext>
              </a:extLst>
            </p:cNvPr>
            <p:cNvGrpSpPr/>
            <p:nvPr/>
          </p:nvGrpSpPr>
          <p:grpSpPr>
            <a:xfrm rot="16200000">
              <a:off x="7471734" y="2955197"/>
              <a:ext cx="144365" cy="144462"/>
              <a:chOff x="8755774" y="1777262"/>
              <a:chExt cx="115866" cy="115944"/>
            </a:xfrm>
            <a:solidFill>
              <a:schemeClr val="bg1">
                <a:alpha val="10000"/>
              </a:schemeClr>
            </a:solidFill>
          </p:grpSpPr>
          <p:sp>
            <p:nvSpPr>
              <p:cNvPr id="999" name="Freeform 998">
                <a:extLst>
                  <a:ext uri="{FF2B5EF4-FFF2-40B4-BE49-F238E27FC236}">
                    <a16:creationId xmlns:a16="http://schemas.microsoft.com/office/drawing/2014/main" id="{FBCB3775-6A0C-086E-D8BE-8E26BF64C9D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0" name="Freeform 999">
                <a:extLst>
                  <a:ext uri="{FF2B5EF4-FFF2-40B4-BE49-F238E27FC236}">
                    <a16:creationId xmlns:a16="http://schemas.microsoft.com/office/drawing/2014/main" id="{151154BE-6CDD-3019-70AF-F2F4F0F1A17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1" name="Freeform 1000">
                <a:extLst>
                  <a:ext uri="{FF2B5EF4-FFF2-40B4-BE49-F238E27FC236}">
                    <a16:creationId xmlns:a16="http://schemas.microsoft.com/office/drawing/2014/main" id="{E980DD2E-3D73-6150-A55D-0029F3F91D0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2" name="Graphic 270">
              <a:extLst>
                <a:ext uri="{FF2B5EF4-FFF2-40B4-BE49-F238E27FC236}">
                  <a16:creationId xmlns:a16="http://schemas.microsoft.com/office/drawing/2014/main" id="{0182A177-AFBC-F682-B219-DE40BF1C0A45}"/>
                </a:ext>
              </a:extLst>
            </p:cNvPr>
            <p:cNvGrpSpPr/>
            <p:nvPr/>
          </p:nvGrpSpPr>
          <p:grpSpPr>
            <a:xfrm rot="16200000">
              <a:off x="7966256" y="2955197"/>
              <a:ext cx="144365" cy="144462"/>
              <a:chOff x="8755774" y="1777262"/>
              <a:chExt cx="115866" cy="115944"/>
            </a:xfrm>
            <a:solidFill>
              <a:schemeClr val="bg1">
                <a:alpha val="10000"/>
              </a:schemeClr>
            </a:solidFill>
          </p:grpSpPr>
          <p:sp>
            <p:nvSpPr>
              <p:cNvPr id="1003" name="Freeform 1002">
                <a:extLst>
                  <a:ext uri="{FF2B5EF4-FFF2-40B4-BE49-F238E27FC236}">
                    <a16:creationId xmlns:a16="http://schemas.microsoft.com/office/drawing/2014/main" id="{95F881E7-74F2-5486-BA17-EBEA684CE0B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4" name="Freeform 1003">
                <a:extLst>
                  <a:ext uri="{FF2B5EF4-FFF2-40B4-BE49-F238E27FC236}">
                    <a16:creationId xmlns:a16="http://schemas.microsoft.com/office/drawing/2014/main" id="{72147045-3428-C41D-52F0-194E19E18EF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5" name="Freeform 1004">
                <a:extLst>
                  <a:ext uri="{FF2B5EF4-FFF2-40B4-BE49-F238E27FC236}">
                    <a16:creationId xmlns:a16="http://schemas.microsoft.com/office/drawing/2014/main" id="{0560C15E-28EF-EB5B-613F-B4A046B29A5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06" name="Graphic 270">
              <a:extLst>
                <a:ext uri="{FF2B5EF4-FFF2-40B4-BE49-F238E27FC236}">
                  <a16:creationId xmlns:a16="http://schemas.microsoft.com/office/drawing/2014/main" id="{15614C04-C46A-E15F-2869-3E65FCB2BC53}"/>
                </a:ext>
              </a:extLst>
            </p:cNvPr>
            <p:cNvGrpSpPr/>
            <p:nvPr/>
          </p:nvGrpSpPr>
          <p:grpSpPr>
            <a:xfrm rot="16200000">
              <a:off x="8460778" y="2955197"/>
              <a:ext cx="144365" cy="144462"/>
              <a:chOff x="8755774" y="1777262"/>
              <a:chExt cx="115866" cy="115944"/>
            </a:xfrm>
            <a:solidFill>
              <a:schemeClr val="bg1">
                <a:alpha val="10000"/>
              </a:schemeClr>
            </a:solidFill>
          </p:grpSpPr>
          <p:sp>
            <p:nvSpPr>
              <p:cNvPr id="1007" name="Freeform 1006">
                <a:extLst>
                  <a:ext uri="{FF2B5EF4-FFF2-40B4-BE49-F238E27FC236}">
                    <a16:creationId xmlns:a16="http://schemas.microsoft.com/office/drawing/2014/main" id="{2622FE01-0792-59EE-82D0-CBBA92812FD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8" name="Freeform 1007">
                <a:extLst>
                  <a:ext uri="{FF2B5EF4-FFF2-40B4-BE49-F238E27FC236}">
                    <a16:creationId xmlns:a16="http://schemas.microsoft.com/office/drawing/2014/main" id="{12A48766-9D9A-1E89-4689-F75B2CFD1DD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09" name="Freeform 1008">
                <a:extLst>
                  <a:ext uri="{FF2B5EF4-FFF2-40B4-BE49-F238E27FC236}">
                    <a16:creationId xmlns:a16="http://schemas.microsoft.com/office/drawing/2014/main" id="{28EA5BFA-7A77-2F7B-68CC-504704B1D3B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0" name="Graphic 270">
              <a:extLst>
                <a:ext uri="{FF2B5EF4-FFF2-40B4-BE49-F238E27FC236}">
                  <a16:creationId xmlns:a16="http://schemas.microsoft.com/office/drawing/2014/main" id="{FCDD7374-8340-943E-96B6-F62ECB596A55}"/>
                </a:ext>
              </a:extLst>
            </p:cNvPr>
            <p:cNvGrpSpPr/>
            <p:nvPr/>
          </p:nvGrpSpPr>
          <p:grpSpPr>
            <a:xfrm rot="16200000">
              <a:off x="8955296" y="2955197"/>
              <a:ext cx="144365" cy="144462"/>
              <a:chOff x="8755774" y="1777262"/>
              <a:chExt cx="115866" cy="115944"/>
            </a:xfrm>
            <a:solidFill>
              <a:schemeClr val="bg1">
                <a:alpha val="10000"/>
              </a:schemeClr>
            </a:solidFill>
          </p:grpSpPr>
          <p:sp>
            <p:nvSpPr>
              <p:cNvPr id="1011" name="Freeform 1010">
                <a:extLst>
                  <a:ext uri="{FF2B5EF4-FFF2-40B4-BE49-F238E27FC236}">
                    <a16:creationId xmlns:a16="http://schemas.microsoft.com/office/drawing/2014/main" id="{BE3E7D2B-021F-F6C0-EF52-85C4FFA7939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2" name="Freeform 1011">
                <a:extLst>
                  <a:ext uri="{FF2B5EF4-FFF2-40B4-BE49-F238E27FC236}">
                    <a16:creationId xmlns:a16="http://schemas.microsoft.com/office/drawing/2014/main" id="{935C921A-D851-2B66-4E47-82968FED1F6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3" name="Freeform 1012">
                <a:extLst>
                  <a:ext uri="{FF2B5EF4-FFF2-40B4-BE49-F238E27FC236}">
                    <a16:creationId xmlns:a16="http://schemas.microsoft.com/office/drawing/2014/main" id="{89EA9748-6AAA-49C6-ABA0-7AD7E52B7BD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4" name="Graphic 270">
              <a:extLst>
                <a:ext uri="{FF2B5EF4-FFF2-40B4-BE49-F238E27FC236}">
                  <a16:creationId xmlns:a16="http://schemas.microsoft.com/office/drawing/2014/main" id="{D0F44E9A-4F51-6282-FB04-847E956DC45A}"/>
                </a:ext>
              </a:extLst>
            </p:cNvPr>
            <p:cNvGrpSpPr/>
            <p:nvPr/>
          </p:nvGrpSpPr>
          <p:grpSpPr>
            <a:xfrm rot="16200000">
              <a:off x="54048" y="3330696"/>
              <a:ext cx="144365" cy="144462"/>
              <a:chOff x="8755774" y="1352550"/>
              <a:chExt cx="115866" cy="115944"/>
            </a:xfrm>
            <a:solidFill>
              <a:schemeClr val="bg1">
                <a:alpha val="10000"/>
              </a:schemeClr>
            </a:solidFill>
          </p:grpSpPr>
          <p:sp>
            <p:nvSpPr>
              <p:cNvPr id="1015" name="Freeform 1014">
                <a:extLst>
                  <a:ext uri="{FF2B5EF4-FFF2-40B4-BE49-F238E27FC236}">
                    <a16:creationId xmlns:a16="http://schemas.microsoft.com/office/drawing/2014/main" id="{7DCB609B-F62B-C5F1-4B5E-EC0003BD16A7}"/>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6" name="Freeform 1015">
                <a:extLst>
                  <a:ext uri="{FF2B5EF4-FFF2-40B4-BE49-F238E27FC236}">
                    <a16:creationId xmlns:a16="http://schemas.microsoft.com/office/drawing/2014/main" id="{11AC7280-86D7-1508-C9D9-BF3AA07512F7}"/>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17" name="Freeform 1016">
                <a:extLst>
                  <a:ext uri="{FF2B5EF4-FFF2-40B4-BE49-F238E27FC236}">
                    <a16:creationId xmlns:a16="http://schemas.microsoft.com/office/drawing/2014/main" id="{DF67FFCF-3C0E-57A0-E79E-980B50418DF3}"/>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18" name="Graphic 270">
              <a:extLst>
                <a:ext uri="{FF2B5EF4-FFF2-40B4-BE49-F238E27FC236}">
                  <a16:creationId xmlns:a16="http://schemas.microsoft.com/office/drawing/2014/main" id="{D20264D3-584F-075E-C45D-0F084C1FFEC8}"/>
                </a:ext>
              </a:extLst>
            </p:cNvPr>
            <p:cNvGrpSpPr/>
            <p:nvPr/>
          </p:nvGrpSpPr>
          <p:grpSpPr>
            <a:xfrm rot="16200000">
              <a:off x="548570" y="3330696"/>
              <a:ext cx="144365" cy="144462"/>
              <a:chOff x="8755774" y="1777262"/>
              <a:chExt cx="115866" cy="115944"/>
            </a:xfrm>
            <a:solidFill>
              <a:schemeClr val="bg1">
                <a:alpha val="10000"/>
              </a:schemeClr>
            </a:solidFill>
          </p:grpSpPr>
          <p:sp>
            <p:nvSpPr>
              <p:cNvPr id="1019" name="Freeform 1018">
                <a:extLst>
                  <a:ext uri="{FF2B5EF4-FFF2-40B4-BE49-F238E27FC236}">
                    <a16:creationId xmlns:a16="http://schemas.microsoft.com/office/drawing/2014/main" id="{B18AF7BE-5518-FF8F-ED59-5FB6FFA199E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0" name="Freeform 1019">
                <a:extLst>
                  <a:ext uri="{FF2B5EF4-FFF2-40B4-BE49-F238E27FC236}">
                    <a16:creationId xmlns:a16="http://schemas.microsoft.com/office/drawing/2014/main" id="{D1612E0F-4904-CAF4-4664-A6D57FF9FA6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1" name="Freeform 1020">
                <a:extLst>
                  <a:ext uri="{FF2B5EF4-FFF2-40B4-BE49-F238E27FC236}">
                    <a16:creationId xmlns:a16="http://schemas.microsoft.com/office/drawing/2014/main" id="{7AE69CE0-02A9-31CD-BE7D-3AAE8B0EE4B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2" name="Graphic 270">
              <a:extLst>
                <a:ext uri="{FF2B5EF4-FFF2-40B4-BE49-F238E27FC236}">
                  <a16:creationId xmlns:a16="http://schemas.microsoft.com/office/drawing/2014/main" id="{08C3B0A9-3441-2798-77C7-20D3ED3DCC65}"/>
                </a:ext>
              </a:extLst>
            </p:cNvPr>
            <p:cNvGrpSpPr/>
            <p:nvPr/>
          </p:nvGrpSpPr>
          <p:grpSpPr>
            <a:xfrm rot="16200000">
              <a:off x="1043074" y="3330714"/>
              <a:ext cx="144365" cy="144426"/>
              <a:chOff x="8755774" y="2201975"/>
              <a:chExt cx="115866" cy="115915"/>
            </a:xfrm>
            <a:solidFill>
              <a:schemeClr val="bg1">
                <a:alpha val="10000"/>
              </a:schemeClr>
            </a:solidFill>
          </p:grpSpPr>
          <p:sp>
            <p:nvSpPr>
              <p:cNvPr id="1023" name="Freeform 1022">
                <a:extLst>
                  <a:ext uri="{FF2B5EF4-FFF2-40B4-BE49-F238E27FC236}">
                    <a16:creationId xmlns:a16="http://schemas.microsoft.com/office/drawing/2014/main" id="{B05C3062-4601-7CB2-D73C-D4CAAEC41977}"/>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4" name="Freeform 1023">
                <a:extLst>
                  <a:ext uri="{FF2B5EF4-FFF2-40B4-BE49-F238E27FC236}">
                    <a16:creationId xmlns:a16="http://schemas.microsoft.com/office/drawing/2014/main" id="{0CFA9778-B25C-3F10-D415-28FCE3D551DC}"/>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5" name="Freeform 1024">
                <a:extLst>
                  <a:ext uri="{FF2B5EF4-FFF2-40B4-BE49-F238E27FC236}">
                    <a16:creationId xmlns:a16="http://schemas.microsoft.com/office/drawing/2014/main" id="{790B5235-C111-E4A0-7426-EB95033ECCCB}"/>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26" name="Graphic 270">
              <a:extLst>
                <a:ext uri="{FF2B5EF4-FFF2-40B4-BE49-F238E27FC236}">
                  <a16:creationId xmlns:a16="http://schemas.microsoft.com/office/drawing/2014/main" id="{088859C9-AAC1-AD84-B53B-347F8A64616A}"/>
                </a:ext>
              </a:extLst>
            </p:cNvPr>
            <p:cNvGrpSpPr/>
            <p:nvPr/>
          </p:nvGrpSpPr>
          <p:grpSpPr>
            <a:xfrm rot="16200000">
              <a:off x="1537560" y="3330714"/>
              <a:ext cx="144365" cy="144426"/>
              <a:chOff x="8755774" y="2626688"/>
              <a:chExt cx="115866" cy="115915"/>
            </a:xfrm>
            <a:solidFill>
              <a:schemeClr val="bg1">
                <a:alpha val="10000"/>
              </a:schemeClr>
            </a:solidFill>
          </p:grpSpPr>
          <p:sp>
            <p:nvSpPr>
              <p:cNvPr id="1027" name="Freeform 1026">
                <a:extLst>
                  <a:ext uri="{FF2B5EF4-FFF2-40B4-BE49-F238E27FC236}">
                    <a16:creationId xmlns:a16="http://schemas.microsoft.com/office/drawing/2014/main" id="{40FF7140-57D1-1070-20F1-49D5494C71DE}"/>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8" name="Freeform 1027">
                <a:extLst>
                  <a:ext uri="{FF2B5EF4-FFF2-40B4-BE49-F238E27FC236}">
                    <a16:creationId xmlns:a16="http://schemas.microsoft.com/office/drawing/2014/main" id="{A0C428DF-9DF5-4153-F051-99355904A6EC}"/>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29" name="Freeform 1028">
                <a:extLst>
                  <a:ext uri="{FF2B5EF4-FFF2-40B4-BE49-F238E27FC236}">
                    <a16:creationId xmlns:a16="http://schemas.microsoft.com/office/drawing/2014/main" id="{B2B81C5F-C1AD-6F1A-2EDA-C57D7EBCBC40}"/>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0" name="Graphic 270">
              <a:extLst>
                <a:ext uri="{FF2B5EF4-FFF2-40B4-BE49-F238E27FC236}">
                  <a16:creationId xmlns:a16="http://schemas.microsoft.com/office/drawing/2014/main" id="{C8047F10-6532-3F7C-091E-7E1E78926B1F}"/>
                </a:ext>
              </a:extLst>
            </p:cNvPr>
            <p:cNvGrpSpPr/>
            <p:nvPr/>
          </p:nvGrpSpPr>
          <p:grpSpPr>
            <a:xfrm rot="16200000">
              <a:off x="2032046" y="3330714"/>
              <a:ext cx="144365" cy="144426"/>
              <a:chOff x="8755774" y="3051400"/>
              <a:chExt cx="115866" cy="115915"/>
            </a:xfrm>
            <a:solidFill>
              <a:schemeClr val="bg1">
                <a:alpha val="10000"/>
              </a:schemeClr>
            </a:solidFill>
          </p:grpSpPr>
          <p:sp>
            <p:nvSpPr>
              <p:cNvPr id="1031" name="Freeform 1030">
                <a:extLst>
                  <a:ext uri="{FF2B5EF4-FFF2-40B4-BE49-F238E27FC236}">
                    <a16:creationId xmlns:a16="http://schemas.microsoft.com/office/drawing/2014/main" id="{0A2B7FC9-9918-0E65-FF00-1B4146486A3D}"/>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2" name="Freeform 1031">
                <a:extLst>
                  <a:ext uri="{FF2B5EF4-FFF2-40B4-BE49-F238E27FC236}">
                    <a16:creationId xmlns:a16="http://schemas.microsoft.com/office/drawing/2014/main" id="{943989AD-F37E-1B19-F6E8-85EA1B92ECE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3" name="Freeform 1032">
                <a:extLst>
                  <a:ext uri="{FF2B5EF4-FFF2-40B4-BE49-F238E27FC236}">
                    <a16:creationId xmlns:a16="http://schemas.microsoft.com/office/drawing/2014/main" id="{FDF3F55C-7144-EC92-C519-CC3760B21CD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4" name="Graphic 270">
              <a:extLst>
                <a:ext uri="{FF2B5EF4-FFF2-40B4-BE49-F238E27FC236}">
                  <a16:creationId xmlns:a16="http://schemas.microsoft.com/office/drawing/2014/main" id="{BB59513E-C24F-B6D7-D7B5-6E723ED00AD4}"/>
                </a:ext>
              </a:extLst>
            </p:cNvPr>
            <p:cNvGrpSpPr/>
            <p:nvPr/>
          </p:nvGrpSpPr>
          <p:grpSpPr>
            <a:xfrm rot="16200000">
              <a:off x="2526532" y="3330714"/>
              <a:ext cx="144365" cy="144426"/>
              <a:chOff x="8755774" y="3476113"/>
              <a:chExt cx="115866" cy="115915"/>
            </a:xfrm>
            <a:solidFill>
              <a:schemeClr val="bg1">
                <a:alpha val="10000"/>
              </a:schemeClr>
            </a:solidFill>
          </p:grpSpPr>
          <p:sp>
            <p:nvSpPr>
              <p:cNvPr id="1035" name="Freeform 1034">
                <a:extLst>
                  <a:ext uri="{FF2B5EF4-FFF2-40B4-BE49-F238E27FC236}">
                    <a16:creationId xmlns:a16="http://schemas.microsoft.com/office/drawing/2014/main" id="{E120C254-A028-26BD-1B9C-23BB2489C6A5}"/>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6" name="Freeform 1035">
                <a:extLst>
                  <a:ext uri="{FF2B5EF4-FFF2-40B4-BE49-F238E27FC236}">
                    <a16:creationId xmlns:a16="http://schemas.microsoft.com/office/drawing/2014/main" id="{A122CF32-CF81-408A-0157-18BA44405083}"/>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37" name="Freeform 1036">
                <a:extLst>
                  <a:ext uri="{FF2B5EF4-FFF2-40B4-BE49-F238E27FC236}">
                    <a16:creationId xmlns:a16="http://schemas.microsoft.com/office/drawing/2014/main" id="{43BA5527-4493-3E52-3637-190424431BEA}"/>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38" name="Graphic 270">
              <a:extLst>
                <a:ext uri="{FF2B5EF4-FFF2-40B4-BE49-F238E27FC236}">
                  <a16:creationId xmlns:a16="http://schemas.microsoft.com/office/drawing/2014/main" id="{621CCB03-641F-8CCC-2E48-080BDEFBABDD}"/>
                </a:ext>
              </a:extLst>
            </p:cNvPr>
            <p:cNvGrpSpPr/>
            <p:nvPr/>
          </p:nvGrpSpPr>
          <p:grpSpPr>
            <a:xfrm rot="16200000">
              <a:off x="3021036" y="3330696"/>
              <a:ext cx="144365" cy="144462"/>
              <a:chOff x="8755774" y="3900798"/>
              <a:chExt cx="115866" cy="115944"/>
            </a:xfrm>
            <a:solidFill>
              <a:schemeClr val="bg1">
                <a:alpha val="10000"/>
              </a:schemeClr>
            </a:solidFill>
          </p:grpSpPr>
          <p:sp>
            <p:nvSpPr>
              <p:cNvPr id="1039" name="Freeform 1038">
                <a:extLst>
                  <a:ext uri="{FF2B5EF4-FFF2-40B4-BE49-F238E27FC236}">
                    <a16:creationId xmlns:a16="http://schemas.microsoft.com/office/drawing/2014/main" id="{F9F46190-B7AF-34F5-CE7F-F520B31A78F1}"/>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0" name="Freeform 1039">
                <a:extLst>
                  <a:ext uri="{FF2B5EF4-FFF2-40B4-BE49-F238E27FC236}">
                    <a16:creationId xmlns:a16="http://schemas.microsoft.com/office/drawing/2014/main" id="{40363E59-0270-02D0-3060-F33FA591C3BE}"/>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1" name="Freeform 1040">
                <a:extLst>
                  <a:ext uri="{FF2B5EF4-FFF2-40B4-BE49-F238E27FC236}">
                    <a16:creationId xmlns:a16="http://schemas.microsoft.com/office/drawing/2014/main" id="{50FDEA0E-6CA5-1171-853C-9F50513D860C}"/>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2" name="Graphic 270">
              <a:extLst>
                <a:ext uri="{FF2B5EF4-FFF2-40B4-BE49-F238E27FC236}">
                  <a16:creationId xmlns:a16="http://schemas.microsoft.com/office/drawing/2014/main" id="{B953128B-471E-A1CB-89DC-3A2660BAB7F6}"/>
                </a:ext>
              </a:extLst>
            </p:cNvPr>
            <p:cNvGrpSpPr/>
            <p:nvPr/>
          </p:nvGrpSpPr>
          <p:grpSpPr>
            <a:xfrm rot="16200000">
              <a:off x="3515558" y="3330696"/>
              <a:ext cx="144365" cy="144462"/>
              <a:chOff x="8755774" y="4325511"/>
              <a:chExt cx="115866" cy="115944"/>
            </a:xfrm>
            <a:solidFill>
              <a:schemeClr val="bg1">
                <a:alpha val="10000"/>
              </a:schemeClr>
            </a:solidFill>
          </p:grpSpPr>
          <p:sp>
            <p:nvSpPr>
              <p:cNvPr id="1043" name="Freeform 1042">
                <a:extLst>
                  <a:ext uri="{FF2B5EF4-FFF2-40B4-BE49-F238E27FC236}">
                    <a16:creationId xmlns:a16="http://schemas.microsoft.com/office/drawing/2014/main" id="{9767A67A-3012-B76D-FC6F-BC8CAC0ECAB0}"/>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4" name="Freeform 1043">
                <a:extLst>
                  <a:ext uri="{FF2B5EF4-FFF2-40B4-BE49-F238E27FC236}">
                    <a16:creationId xmlns:a16="http://schemas.microsoft.com/office/drawing/2014/main" id="{EECBB393-4EAA-11CC-7D83-97DE317FCBD7}"/>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5" name="Freeform 1044">
                <a:extLst>
                  <a:ext uri="{FF2B5EF4-FFF2-40B4-BE49-F238E27FC236}">
                    <a16:creationId xmlns:a16="http://schemas.microsoft.com/office/drawing/2014/main" id="{AE60FF5E-809A-E5AA-D2EC-0D08819EBA3F}"/>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46" name="Graphic 270">
              <a:extLst>
                <a:ext uri="{FF2B5EF4-FFF2-40B4-BE49-F238E27FC236}">
                  <a16:creationId xmlns:a16="http://schemas.microsoft.com/office/drawing/2014/main" id="{F8C79BBB-748B-1574-CCF7-29A4BB41B8BD}"/>
                </a:ext>
              </a:extLst>
            </p:cNvPr>
            <p:cNvGrpSpPr/>
            <p:nvPr/>
          </p:nvGrpSpPr>
          <p:grpSpPr>
            <a:xfrm rot="16200000">
              <a:off x="4010080" y="3330696"/>
              <a:ext cx="144365" cy="144462"/>
              <a:chOff x="8755774" y="1352550"/>
              <a:chExt cx="115866" cy="115944"/>
            </a:xfrm>
            <a:solidFill>
              <a:schemeClr val="bg1">
                <a:alpha val="10000"/>
              </a:schemeClr>
            </a:solidFill>
          </p:grpSpPr>
          <p:sp>
            <p:nvSpPr>
              <p:cNvPr id="1047" name="Freeform 1046">
                <a:extLst>
                  <a:ext uri="{FF2B5EF4-FFF2-40B4-BE49-F238E27FC236}">
                    <a16:creationId xmlns:a16="http://schemas.microsoft.com/office/drawing/2014/main" id="{0040A043-7FEE-60E9-81DF-9641FE4ADA2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8" name="Freeform 1047">
                <a:extLst>
                  <a:ext uri="{FF2B5EF4-FFF2-40B4-BE49-F238E27FC236}">
                    <a16:creationId xmlns:a16="http://schemas.microsoft.com/office/drawing/2014/main" id="{3B46A2C2-1A90-A8C7-49D5-5E9AF83C4D63}"/>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49" name="Freeform 1048">
                <a:extLst>
                  <a:ext uri="{FF2B5EF4-FFF2-40B4-BE49-F238E27FC236}">
                    <a16:creationId xmlns:a16="http://schemas.microsoft.com/office/drawing/2014/main" id="{4E295335-5AD7-A1DA-9C4F-37BB211DE37A}"/>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0" name="Graphic 270">
              <a:extLst>
                <a:ext uri="{FF2B5EF4-FFF2-40B4-BE49-F238E27FC236}">
                  <a16:creationId xmlns:a16="http://schemas.microsoft.com/office/drawing/2014/main" id="{D006EC01-411A-16E2-A85A-C6B570979FC3}"/>
                </a:ext>
              </a:extLst>
            </p:cNvPr>
            <p:cNvGrpSpPr/>
            <p:nvPr/>
          </p:nvGrpSpPr>
          <p:grpSpPr>
            <a:xfrm rot="16200000">
              <a:off x="4504602" y="3330696"/>
              <a:ext cx="144365" cy="144462"/>
              <a:chOff x="8755774" y="1777262"/>
              <a:chExt cx="115866" cy="115944"/>
            </a:xfrm>
            <a:solidFill>
              <a:schemeClr val="bg1">
                <a:alpha val="10000"/>
              </a:schemeClr>
            </a:solidFill>
          </p:grpSpPr>
          <p:sp>
            <p:nvSpPr>
              <p:cNvPr id="1051" name="Freeform 1050">
                <a:extLst>
                  <a:ext uri="{FF2B5EF4-FFF2-40B4-BE49-F238E27FC236}">
                    <a16:creationId xmlns:a16="http://schemas.microsoft.com/office/drawing/2014/main" id="{636B72BC-32CB-502D-204E-DE695A61279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2" name="Freeform 1051">
                <a:extLst>
                  <a:ext uri="{FF2B5EF4-FFF2-40B4-BE49-F238E27FC236}">
                    <a16:creationId xmlns:a16="http://schemas.microsoft.com/office/drawing/2014/main" id="{2E8DD49A-944F-3106-2982-1B30CD39DDF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3" name="Freeform 1052">
                <a:extLst>
                  <a:ext uri="{FF2B5EF4-FFF2-40B4-BE49-F238E27FC236}">
                    <a16:creationId xmlns:a16="http://schemas.microsoft.com/office/drawing/2014/main" id="{49313473-2B18-D2F6-5C0B-7BF04E91516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4" name="Graphic 270">
              <a:extLst>
                <a:ext uri="{FF2B5EF4-FFF2-40B4-BE49-F238E27FC236}">
                  <a16:creationId xmlns:a16="http://schemas.microsoft.com/office/drawing/2014/main" id="{23EA4BA3-11D7-0FBE-AD30-07896193D7D8}"/>
                </a:ext>
              </a:extLst>
            </p:cNvPr>
            <p:cNvGrpSpPr/>
            <p:nvPr/>
          </p:nvGrpSpPr>
          <p:grpSpPr>
            <a:xfrm rot="16200000">
              <a:off x="4999124" y="3330696"/>
              <a:ext cx="144365" cy="144462"/>
              <a:chOff x="8755774" y="1777262"/>
              <a:chExt cx="115866" cy="115944"/>
            </a:xfrm>
            <a:solidFill>
              <a:schemeClr val="bg1">
                <a:alpha val="10000"/>
              </a:schemeClr>
            </a:solidFill>
          </p:grpSpPr>
          <p:sp>
            <p:nvSpPr>
              <p:cNvPr id="1055" name="Freeform 1054">
                <a:extLst>
                  <a:ext uri="{FF2B5EF4-FFF2-40B4-BE49-F238E27FC236}">
                    <a16:creationId xmlns:a16="http://schemas.microsoft.com/office/drawing/2014/main" id="{1B14BA5D-B3CA-A1F3-765D-ECF4A349510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6" name="Freeform 1055">
                <a:extLst>
                  <a:ext uri="{FF2B5EF4-FFF2-40B4-BE49-F238E27FC236}">
                    <a16:creationId xmlns:a16="http://schemas.microsoft.com/office/drawing/2014/main" id="{8CFDF8C8-0421-DB1A-A0FF-B55CEE365D1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57" name="Freeform 1056">
                <a:extLst>
                  <a:ext uri="{FF2B5EF4-FFF2-40B4-BE49-F238E27FC236}">
                    <a16:creationId xmlns:a16="http://schemas.microsoft.com/office/drawing/2014/main" id="{122500F3-AA04-E7DA-10B2-5996B3FB320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58" name="Graphic 270">
              <a:extLst>
                <a:ext uri="{FF2B5EF4-FFF2-40B4-BE49-F238E27FC236}">
                  <a16:creationId xmlns:a16="http://schemas.microsoft.com/office/drawing/2014/main" id="{C0E4AD7D-CF0D-13A6-B408-31ED7A4A049C}"/>
                </a:ext>
              </a:extLst>
            </p:cNvPr>
            <p:cNvGrpSpPr/>
            <p:nvPr/>
          </p:nvGrpSpPr>
          <p:grpSpPr>
            <a:xfrm rot="16200000">
              <a:off x="5493646" y="3330696"/>
              <a:ext cx="144365" cy="144462"/>
              <a:chOff x="8755774" y="1777262"/>
              <a:chExt cx="115866" cy="115944"/>
            </a:xfrm>
            <a:solidFill>
              <a:schemeClr val="bg1">
                <a:alpha val="10000"/>
              </a:schemeClr>
            </a:solidFill>
          </p:grpSpPr>
          <p:sp>
            <p:nvSpPr>
              <p:cNvPr id="1059" name="Freeform 1058">
                <a:extLst>
                  <a:ext uri="{FF2B5EF4-FFF2-40B4-BE49-F238E27FC236}">
                    <a16:creationId xmlns:a16="http://schemas.microsoft.com/office/drawing/2014/main" id="{284AA3F1-AAA2-42D6-70FA-4EBD1115339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0" name="Freeform 1059">
                <a:extLst>
                  <a:ext uri="{FF2B5EF4-FFF2-40B4-BE49-F238E27FC236}">
                    <a16:creationId xmlns:a16="http://schemas.microsoft.com/office/drawing/2014/main" id="{C64EC1CC-07C8-2795-8997-046834172C1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1" name="Freeform 1060">
                <a:extLst>
                  <a:ext uri="{FF2B5EF4-FFF2-40B4-BE49-F238E27FC236}">
                    <a16:creationId xmlns:a16="http://schemas.microsoft.com/office/drawing/2014/main" id="{49074B27-CF6D-FBFF-BF25-4FC074DE0DB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2" name="Graphic 270">
              <a:extLst>
                <a:ext uri="{FF2B5EF4-FFF2-40B4-BE49-F238E27FC236}">
                  <a16:creationId xmlns:a16="http://schemas.microsoft.com/office/drawing/2014/main" id="{D738326A-2517-12F8-4B36-B79427204AFD}"/>
                </a:ext>
              </a:extLst>
            </p:cNvPr>
            <p:cNvGrpSpPr/>
            <p:nvPr/>
          </p:nvGrpSpPr>
          <p:grpSpPr>
            <a:xfrm rot="16200000">
              <a:off x="5988168" y="3330696"/>
              <a:ext cx="144365" cy="144462"/>
              <a:chOff x="8755774" y="1777262"/>
              <a:chExt cx="115866" cy="115944"/>
            </a:xfrm>
            <a:solidFill>
              <a:schemeClr val="bg1">
                <a:alpha val="10000"/>
              </a:schemeClr>
            </a:solidFill>
          </p:grpSpPr>
          <p:sp>
            <p:nvSpPr>
              <p:cNvPr id="1063" name="Freeform 1062">
                <a:extLst>
                  <a:ext uri="{FF2B5EF4-FFF2-40B4-BE49-F238E27FC236}">
                    <a16:creationId xmlns:a16="http://schemas.microsoft.com/office/drawing/2014/main" id="{8C524A38-D9C4-FBD3-0422-D55E3CB7356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4" name="Freeform 1063">
                <a:extLst>
                  <a:ext uri="{FF2B5EF4-FFF2-40B4-BE49-F238E27FC236}">
                    <a16:creationId xmlns:a16="http://schemas.microsoft.com/office/drawing/2014/main" id="{E9CE6C60-7DB8-4616-63CE-50C732EBA85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5" name="Freeform 1064">
                <a:extLst>
                  <a:ext uri="{FF2B5EF4-FFF2-40B4-BE49-F238E27FC236}">
                    <a16:creationId xmlns:a16="http://schemas.microsoft.com/office/drawing/2014/main" id="{1937D07F-F328-E8F0-4381-2EB229695B8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66" name="Graphic 270">
              <a:extLst>
                <a:ext uri="{FF2B5EF4-FFF2-40B4-BE49-F238E27FC236}">
                  <a16:creationId xmlns:a16="http://schemas.microsoft.com/office/drawing/2014/main" id="{EC418BBF-EFCD-52DF-8BB5-CA8B276EB34A}"/>
                </a:ext>
              </a:extLst>
            </p:cNvPr>
            <p:cNvGrpSpPr/>
            <p:nvPr/>
          </p:nvGrpSpPr>
          <p:grpSpPr>
            <a:xfrm rot="16200000">
              <a:off x="6482690" y="3330696"/>
              <a:ext cx="144365" cy="144462"/>
              <a:chOff x="8755774" y="1777262"/>
              <a:chExt cx="115866" cy="115944"/>
            </a:xfrm>
            <a:solidFill>
              <a:schemeClr val="bg1">
                <a:alpha val="10000"/>
              </a:schemeClr>
            </a:solidFill>
          </p:grpSpPr>
          <p:sp>
            <p:nvSpPr>
              <p:cNvPr id="1067" name="Freeform 1066">
                <a:extLst>
                  <a:ext uri="{FF2B5EF4-FFF2-40B4-BE49-F238E27FC236}">
                    <a16:creationId xmlns:a16="http://schemas.microsoft.com/office/drawing/2014/main" id="{4DCF09B3-130A-3BFC-E7D8-41F2FB4A210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8" name="Freeform 1067">
                <a:extLst>
                  <a:ext uri="{FF2B5EF4-FFF2-40B4-BE49-F238E27FC236}">
                    <a16:creationId xmlns:a16="http://schemas.microsoft.com/office/drawing/2014/main" id="{22B18AD3-440E-C9C8-EEAC-E4A1DED37D0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69" name="Freeform 1068">
                <a:extLst>
                  <a:ext uri="{FF2B5EF4-FFF2-40B4-BE49-F238E27FC236}">
                    <a16:creationId xmlns:a16="http://schemas.microsoft.com/office/drawing/2014/main" id="{A1638562-956D-21A3-A4FB-2880AE48519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0" name="Graphic 270">
              <a:extLst>
                <a:ext uri="{FF2B5EF4-FFF2-40B4-BE49-F238E27FC236}">
                  <a16:creationId xmlns:a16="http://schemas.microsoft.com/office/drawing/2014/main" id="{CA9AFAC6-6818-4F12-1F50-9FCE016ECF4F}"/>
                </a:ext>
              </a:extLst>
            </p:cNvPr>
            <p:cNvGrpSpPr/>
            <p:nvPr/>
          </p:nvGrpSpPr>
          <p:grpSpPr>
            <a:xfrm rot="16200000">
              <a:off x="6977212" y="3330696"/>
              <a:ext cx="144365" cy="144462"/>
              <a:chOff x="8755774" y="1777262"/>
              <a:chExt cx="115866" cy="115944"/>
            </a:xfrm>
            <a:solidFill>
              <a:schemeClr val="bg1">
                <a:alpha val="10000"/>
              </a:schemeClr>
            </a:solidFill>
          </p:grpSpPr>
          <p:sp>
            <p:nvSpPr>
              <p:cNvPr id="1071" name="Freeform 1070">
                <a:extLst>
                  <a:ext uri="{FF2B5EF4-FFF2-40B4-BE49-F238E27FC236}">
                    <a16:creationId xmlns:a16="http://schemas.microsoft.com/office/drawing/2014/main" id="{0E5C6664-B775-083C-8A4C-2CB5EBA17F4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2" name="Freeform 1071">
                <a:extLst>
                  <a:ext uri="{FF2B5EF4-FFF2-40B4-BE49-F238E27FC236}">
                    <a16:creationId xmlns:a16="http://schemas.microsoft.com/office/drawing/2014/main" id="{6DEF40BD-5511-0D68-36D1-89F68B19EA9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3" name="Freeform 1072">
                <a:extLst>
                  <a:ext uri="{FF2B5EF4-FFF2-40B4-BE49-F238E27FC236}">
                    <a16:creationId xmlns:a16="http://schemas.microsoft.com/office/drawing/2014/main" id="{0BCE22B3-4D72-254C-F246-1A73875DDA7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4" name="Graphic 270">
              <a:extLst>
                <a:ext uri="{FF2B5EF4-FFF2-40B4-BE49-F238E27FC236}">
                  <a16:creationId xmlns:a16="http://schemas.microsoft.com/office/drawing/2014/main" id="{7EE72506-5F48-190B-6993-E64C84E38994}"/>
                </a:ext>
              </a:extLst>
            </p:cNvPr>
            <p:cNvGrpSpPr/>
            <p:nvPr/>
          </p:nvGrpSpPr>
          <p:grpSpPr>
            <a:xfrm rot="16200000">
              <a:off x="7471734" y="3330696"/>
              <a:ext cx="144365" cy="144462"/>
              <a:chOff x="8755774" y="1777262"/>
              <a:chExt cx="115866" cy="115944"/>
            </a:xfrm>
            <a:solidFill>
              <a:schemeClr val="bg1">
                <a:alpha val="10000"/>
              </a:schemeClr>
            </a:solidFill>
          </p:grpSpPr>
          <p:sp>
            <p:nvSpPr>
              <p:cNvPr id="1075" name="Freeform 1074">
                <a:extLst>
                  <a:ext uri="{FF2B5EF4-FFF2-40B4-BE49-F238E27FC236}">
                    <a16:creationId xmlns:a16="http://schemas.microsoft.com/office/drawing/2014/main" id="{C7982BD7-B1D2-7963-E556-61DA2EE0E53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6" name="Freeform 1075">
                <a:extLst>
                  <a:ext uri="{FF2B5EF4-FFF2-40B4-BE49-F238E27FC236}">
                    <a16:creationId xmlns:a16="http://schemas.microsoft.com/office/drawing/2014/main" id="{9EB3D119-58CE-AEBF-4C49-DE4C8112517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77" name="Freeform 1076">
                <a:extLst>
                  <a:ext uri="{FF2B5EF4-FFF2-40B4-BE49-F238E27FC236}">
                    <a16:creationId xmlns:a16="http://schemas.microsoft.com/office/drawing/2014/main" id="{55419260-0FDF-5701-6109-DEBC66780FC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78" name="Graphic 270">
              <a:extLst>
                <a:ext uri="{FF2B5EF4-FFF2-40B4-BE49-F238E27FC236}">
                  <a16:creationId xmlns:a16="http://schemas.microsoft.com/office/drawing/2014/main" id="{AEBC8539-4E07-29E3-063B-D1BB63A91115}"/>
                </a:ext>
              </a:extLst>
            </p:cNvPr>
            <p:cNvGrpSpPr/>
            <p:nvPr/>
          </p:nvGrpSpPr>
          <p:grpSpPr>
            <a:xfrm rot="16200000">
              <a:off x="7966256" y="3330696"/>
              <a:ext cx="144365" cy="144462"/>
              <a:chOff x="8755774" y="1777262"/>
              <a:chExt cx="115866" cy="115944"/>
            </a:xfrm>
            <a:solidFill>
              <a:schemeClr val="bg1">
                <a:alpha val="10000"/>
              </a:schemeClr>
            </a:solidFill>
          </p:grpSpPr>
          <p:sp>
            <p:nvSpPr>
              <p:cNvPr id="1079" name="Freeform 1078">
                <a:extLst>
                  <a:ext uri="{FF2B5EF4-FFF2-40B4-BE49-F238E27FC236}">
                    <a16:creationId xmlns:a16="http://schemas.microsoft.com/office/drawing/2014/main" id="{F58B5D10-7D31-FF58-13CC-ED5FD665C6D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0" name="Freeform 1079">
                <a:extLst>
                  <a:ext uri="{FF2B5EF4-FFF2-40B4-BE49-F238E27FC236}">
                    <a16:creationId xmlns:a16="http://schemas.microsoft.com/office/drawing/2014/main" id="{62F1F6C0-AFB2-30DC-97D4-47E3B7274B5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1" name="Freeform 1080">
                <a:extLst>
                  <a:ext uri="{FF2B5EF4-FFF2-40B4-BE49-F238E27FC236}">
                    <a16:creationId xmlns:a16="http://schemas.microsoft.com/office/drawing/2014/main" id="{161005B4-52C3-D931-0299-5F2B36120B1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2" name="Graphic 270">
              <a:extLst>
                <a:ext uri="{FF2B5EF4-FFF2-40B4-BE49-F238E27FC236}">
                  <a16:creationId xmlns:a16="http://schemas.microsoft.com/office/drawing/2014/main" id="{B42A4766-2DA2-D1E3-CF06-D5DC87347284}"/>
                </a:ext>
              </a:extLst>
            </p:cNvPr>
            <p:cNvGrpSpPr/>
            <p:nvPr/>
          </p:nvGrpSpPr>
          <p:grpSpPr>
            <a:xfrm rot="16200000">
              <a:off x="8460778" y="3330696"/>
              <a:ext cx="144365" cy="144462"/>
              <a:chOff x="8755774" y="1777262"/>
              <a:chExt cx="115866" cy="115944"/>
            </a:xfrm>
            <a:solidFill>
              <a:schemeClr val="bg1">
                <a:alpha val="10000"/>
              </a:schemeClr>
            </a:solidFill>
          </p:grpSpPr>
          <p:sp>
            <p:nvSpPr>
              <p:cNvPr id="1083" name="Freeform 1082">
                <a:extLst>
                  <a:ext uri="{FF2B5EF4-FFF2-40B4-BE49-F238E27FC236}">
                    <a16:creationId xmlns:a16="http://schemas.microsoft.com/office/drawing/2014/main" id="{6B424408-3779-C8B8-7F5D-2DD34337B39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4" name="Freeform 1083">
                <a:extLst>
                  <a:ext uri="{FF2B5EF4-FFF2-40B4-BE49-F238E27FC236}">
                    <a16:creationId xmlns:a16="http://schemas.microsoft.com/office/drawing/2014/main" id="{C7DE519C-BAEE-5922-F5AE-ED0D7671807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5" name="Freeform 1084">
                <a:extLst>
                  <a:ext uri="{FF2B5EF4-FFF2-40B4-BE49-F238E27FC236}">
                    <a16:creationId xmlns:a16="http://schemas.microsoft.com/office/drawing/2014/main" id="{57D0B93B-491E-466D-633C-1E1F2B28B99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86" name="Graphic 270">
              <a:extLst>
                <a:ext uri="{FF2B5EF4-FFF2-40B4-BE49-F238E27FC236}">
                  <a16:creationId xmlns:a16="http://schemas.microsoft.com/office/drawing/2014/main" id="{06035FDA-A33D-049E-5EA2-5CBEA0D38DF9}"/>
                </a:ext>
              </a:extLst>
            </p:cNvPr>
            <p:cNvGrpSpPr/>
            <p:nvPr/>
          </p:nvGrpSpPr>
          <p:grpSpPr>
            <a:xfrm rot="16200000">
              <a:off x="8955296" y="3330696"/>
              <a:ext cx="144365" cy="144462"/>
              <a:chOff x="8755774" y="1777262"/>
              <a:chExt cx="115866" cy="115944"/>
            </a:xfrm>
            <a:solidFill>
              <a:schemeClr val="bg1">
                <a:alpha val="10000"/>
              </a:schemeClr>
            </a:solidFill>
          </p:grpSpPr>
          <p:sp>
            <p:nvSpPr>
              <p:cNvPr id="1087" name="Freeform 1086">
                <a:extLst>
                  <a:ext uri="{FF2B5EF4-FFF2-40B4-BE49-F238E27FC236}">
                    <a16:creationId xmlns:a16="http://schemas.microsoft.com/office/drawing/2014/main" id="{D9CD1807-B51D-7CC1-8D37-55872ED2C4F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8" name="Freeform 1087">
                <a:extLst>
                  <a:ext uri="{FF2B5EF4-FFF2-40B4-BE49-F238E27FC236}">
                    <a16:creationId xmlns:a16="http://schemas.microsoft.com/office/drawing/2014/main" id="{8C342E0C-B93A-0FCA-D77F-BA5EB2EFDE0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89" name="Freeform 1088">
                <a:extLst>
                  <a:ext uri="{FF2B5EF4-FFF2-40B4-BE49-F238E27FC236}">
                    <a16:creationId xmlns:a16="http://schemas.microsoft.com/office/drawing/2014/main" id="{7B4E6F41-8DEA-7961-8A16-022C65FB1D5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0" name="Graphic 270">
              <a:extLst>
                <a:ext uri="{FF2B5EF4-FFF2-40B4-BE49-F238E27FC236}">
                  <a16:creationId xmlns:a16="http://schemas.microsoft.com/office/drawing/2014/main" id="{818D78B4-8477-A663-E802-02CCB622ACC9}"/>
                </a:ext>
              </a:extLst>
            </p:cNvPr>
            <p:cNvGrpSpPr/>
            <p:nvPr/>
          </p:nvGrpSpPr>
          <p:grpSpPr>
            <a:xfrm rot="16200000">
              <a:off x="54048" y="3706195"/>
              <a:ext cx="144365" cy="144462"/>
              <a:chOff x="8755774" y="1352550"/>
              <a:chExt cx="115866" cy="115944"/>
            </a:xfrm>
            <a:solidFill>
              <a:schemeClr val="bg1">
                <a:alpha val="10000"/>
              </a:schemeClr>
            </a:solidFill>
          </p:grpSpPr>
          <p:sp>
            <p:nvSpPr>
              <p:cNvPr id="1091" name="Freeform 1090">
                <a:extLst>
                  <a:ext uri="{FF2B5EF4-FFF2-40B4-BE49-F238E27FC236}">
                    <a16:creationId xmlns:a16="http://schemas.microsoft.com/office/drawing/2014/main" id="{29BE7946-9AE2-CE48-28C9-4086D6AA56D9}"/>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2" name="Freeform 1091">
                <a:extLst>
                  <a:ext uri="{FF2B5EF4-FFF2-40B4-BE49-F238E27FC236}">
                    <a16:creationId xmlns:a16="http://schemas.microsoft.com/office/drawing/2014/main" id="{F54B922F-F13C-DA44-8BA3-FFA642B9DFDF}"/>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3" name="Freeform 1092">
                <a:extLst>
                  <a:ext uri="{FF2B5EF4-FFF2-40B4-BE49-F238E27FC236}">
                    <a16:creationId xmlns:a16="http://schemas.microsoft.com/office/drawing/2014/main" id="{D24BCBEA-F4BD-9E8B-C4EF-6B298AB46235}"/>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4" name="Graphic 270">
              <a:extLst>
                <a:ext uri="{FF2B5EF4-FFF2-40B4-BE49-F238E27FC236}">
                  <a16:creationId xmlns:a16="http://schemas.microsoft.com/office/drawing/2014/main" id="{7D5E8481-2474-5346-4140-913E4955CE03}"/>
                </a:ext>
              </a:extLst>
            </p:cNvPr>
            <p:cNvGrpSpPr/>
            <p:nvPr/>
          </p:nvGrpSpPr>
          <p:grpSpPr>
            <a:xfrm rot="16200000">
              <a:off x="548570" y="3706195"/>
              <a:ext cx="144365" cy="144462"/>
              <a:chOff x="8755774" y="1777262"/>
              <a:chExt cx="115866" cy="115944"/>
            </a:xfrm>
            <a:solidFill>
              <a:schemeClr val="bg1">
                <a:alpha val="10000"/>
              </a:schemeClr>
            </a:solidFill>
          </p:grpSpPr>
          <p:sp>
            <p:nvSpPr>
              <p:cNvPr id="1095" name="Freeform 1094">
                <a:extLst>
                  <a:ext uri="{FF2B5EF4-FFF2-40B4-BE49-F238E27FC236}">
                    <a16:creationId xmlns:a16="http://schemas.microsoft.com/office/drawing/2014/main" id="{655CE22F-ECE9-DEC6-2928-3DB2AB27E0A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6" name="Freeform 1095">
                <a:extLst>
                  <a:ext uri="{FF2B5EF4-FFF2-40B4-BE49-F238E27FC236}">
                    <a16:creationId xmlns:a16="http://schemas.microsoft.com/office/drawing/2014/main" id="{F2D497E3-DCE0-29E2-075C-2917B004C65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097" name="Freeform 1096">
                <a:extLst>
                  <a:ext uri="{FF2B5EF4-FFF2-40B4-BE49-F238E27FC236}">
                    <a16:creationId xmlns:a16="http://schemas.microsoft.com/office/drawing/2014/main" id="{E2B5306D-6D5B-4DAA-02BC-389F00B363D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098" name="Graphic 270">
              <a:extLst>
                <a:ext uri="{FF2B5EF4-FFF2-40B4-BE49-F238E27FC236}">
                  <a16:creationId xmlns:a16="http://schemas.microsoft.com/office/drawing/2014/main" id="{6A105698-160F-04DE-D2D4-2FD195A55140}"/>
                </a:ext>
              </a:extLst>
            </p:cNvPr>
            <p:cNvGrpSpPr/>
            <p:nvPr/>
          </p:nvGrpSpPr>
          <p:grpSpPr>
            <a:xfrm rot="16200000">
              <a:off x="1043074" y="3706213"/>
              <a:ext cx="144365" cy="144426"/>
              <a:chOff x="8755774" y="2201975"/>
              <a:chExt cx="115866" cy="115915"/>
            </a:xfrm>
            <a:solidFill>
              <a:schemeClr val="bg1">
                <a:alpha val="10000"/>
              </a:schemeClr>
            </a:solidFill>
          </p:grpSpPr>
          <p:sp>
            <p:nvSpPr>
              <p:cNvPr id="1099" name="Freeform 1098">
                <a:extLst>
                  <a:ext uri="{FF2B5EF4-FFF2-40B4-BE49-F238E27FC236}">
                    <a16:creationId xmlns:a16="http://schemas.microsoft.com/office/drawing/2014/main" id="{8CFDDCB0-2856-8EE3-FD52-AFAD2054F588}"/>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0" name="Freeform 1099">
                <a:extLst>
                  <a:ext uri="{FF2B5EF4-FFF2-40B4-BE49-F238E27FC236}">
                    <a16:creationId xmlns:a16="http://schemas.microsoft.com/office/drawing/2014/main" id="{05598163-2745-9A42-5CD8-1643A90FB627}"/>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1" name="Freeform 1100">
                <a:extLst>
                  <a:ext uri="{FF2B5EF4-FFF2-40B4-BE49-F238E27FC236}">
                    <a16:creationId xmlns:a16="http://schemas.microsoft.com/office/drawing/2014/main" id="{4FFE0B00-8DCB-D0FE-1853-124A21721057}"/>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2" name="Graphic 270">
              <a:extLst>
                <a:ext uri="{FF2B5EF4-FFF2-40B4-BE49-F238E27FC236}">
                  <a16:creationId xmlns:a16="http://schemas.microsoft.com/office/drawing/2014/main" id="{A2488537-D43E-146E-5471-ED3B3773E3C4}"/>
                </a:ext>
              </a:extLst>
            </p:cNvPr>
            <p:cNvGrpSpPr/>
            <p:nvPr/>
          </p:nvGrpSpPr>
          <p:grpSpPr>
            <a:xfrm rot="16200000">
              <a:off x="1537560" y="3706213"/>
              <a:ext cx="144365" cy="144426"/>
              <a:chOff x="8755774" y="2626688"/>
              <a:chExt cx="115866" cy="115915"/>
            </a:xfrm>
            <a:solidFill>
              <a:schemeClr val="bg1">
                <a:alpha val="10000"/>
              </a:schemeClr>
            </a:solidFill>
          </p:grpSpPr>
          <p:sp>
            <p:nvSpPr>
              <p:cNvPr id="1103" name="Freeform 1102">
                <a:extLst>
                  <a:ext uri="{FF2B5EF4-FFF2-40B4-BE49-F238E27FC236}">
                    <a16:creationId xmlns:a16="http://schemas.microsoft.com/office/drawing/2014/main" id="{F3852A27-2232-545A-B687-986EC551963F}"/>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4" name="Freeform 1103">
                <a:extLst>
                  <a:ext uri="{FF2B5EF4-FFF2-40B4-BE49-F238E27FC236}">
                    <a16:creationId xmlns:a16="http://schemas.microsoft.com/office/drawing/2014/main" id="{1235DE81-9EF1-6981-506F-96208B690149}"/>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5" name="Freeform 1104">
                <a:extLst>
                  <a:ext uri="{FF2B5EF4-FFF2-40B4-BE49-F238E27FC236}">
                    <a16:creationId xmlns:a16="http://schemas.microsoft.com/office/drawing/2014/main" id="{97A27432-A164-9EF6-2C19-103DA262C623}"/>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06" name="Graphic 270">
              <a:extLst>
                <a:ext uri="{FF2B5EF4-FFF2-40B4-BE49-F238E27FC236}">
                  <a16:creationId xmlns:a16="http://schemas.microsoft.com/office/drawing/2014/main" id="{0E1C1793-CE04-9D83-B910-25E1AE1DD40D}"/>
                </a:ext>
              </a:extLst>
            </p:cNvPr>
            <p:cNvGrpSpPr/>
            <p:nvPr/>
          </p:nvGrpSpPr>
          <p:grpSpPr>
            <a:xfrm rot="16200000">
              <a:off x="2032046" y="3706213"/>
              <a:ext cx="144365" cy="144426"/>
              <a:chOff x="8755774" y="3051400"/>
              <a:chExt cx="115866" cy="115915"/>
            </a:xfrm>
            <a:solidFill>
              <a:schemeClr val="bg1">
                <a:alpha val="10000"/>
              </a:schemeClr>
            </a:solidFill>
          </p:grpSpPr>
          <p:sp>
            <p:nvSpPr>
              <p:cNvPr id="1107" name="Freeform 1106">
                <a:extLst>
                  <a:ext uri="{FF2B5EF4-FFF2-40B4-BE49-F238E27FC236}">
                    <a16:creationId xmlns:a16="http://schemas.microsoft.com/office/drawing/2014/main" id="{E868D59C-3C1F-8157-4C73-F0D2C93D31AB}"/>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8" name="Freeform 1107">
                <a:extLst>
                  <a:ext uri="{FF2B5EF4-FFF2-40B4-BE49-F238E27FC236}">
                    <a16:creationId xmlns:a16="http://schemas.microsoft.com/office/drawing/2014/main" id="{86A6C7C4-B97F-3680-FC0D-F837C70D6EE7}"/>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09" name="Freeform 1108">
                <a:extLst>
                  <a:ext uri="{FF2B5EF4-FFF2-40B4-BE49-F238E27FC236}">
                    <a16:creationId xmlns:a16="http://schemas.microsoft.com/office/drawing/2014/main" id="{852C7717-DF8A-A29F-589B-538749F2CE72}"/>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0" name="Graphic 270">
              <a:extLst>
                <a:ext uri="{FF2B5EF4-FFF2-40B4-BE49-F238E27FC236}">
                  <a16:creationId xmlns:a16="http://schemas.microsoft.com/office/drawing/2014/main" id="{53570DCA-E926-B347-360D-2E9E07687EA1}"/>
                </a:ext>
              </a:extLst>
            </p:cNvPr>
            <p:cNvGrpSpPr/>
            <p:nvPr/>
          </p:nvGrpSpPr>
          <p:grpSpPr>
            <a:xfrm rot="16200000">
              <a:off x="2526532" y="3706213"/>
              <a:ext cx="144365" cy="144426"/>
              <a:chOff x="8755774" y="3476113"/>
              <a:chExt cx="115866" cy="115915"/>
            </a:xfrm>
            <a:solidFill>
              <a:schemeClr val="bg1">
                <a:alpha val="10000"/>
              </a:schemeClr>
            </a:solidFill>
          </p:grpSpPr>
          <p:sp>
            <p:nvSpPr>
              <p:cNvPr id="1111" name="Freeform 1110">
                <a:extLst>
                  <a:ext uri="{FF2B5EF4-FFF2-40B4-BE49-F238E27FC236}">
                    <a16:creationId xmlns:a16="http://schemas.microsoft.com/office/drawing/2014/main" id="{806302DA-5AA4-415F-5DA9-B737505CC7A5}"/>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2" name="Freeform 1111">
                <a:extLst>
                  <a:ext uri="{FF2B5EF4-FFF2-40B4-BE49-F238E27FC236}">
                    <a16:creationId xmlns:a16="http://schemas.microsoft.com/office/drawing/2014/main" id="{D7D2E455-6DFE-BA1A-231F-7A98F9B650C3}"/>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3" name="Freeform 1112">
                <a:extLst>
                  <a:ext uri="{FF2B5EF4-FFF2-40B4-BE49-F238E27FC236}">
                    <a16:creationId xmlns:a16="http://schemas.microsoft.com/office/drawing/2014/main" id="{49D26ABA-5138-8812-FFBF-F4116963E068}"/>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4" name="Graphic 270">
              <a:extLst>
                <a:ext uri="{FF2B5EF4-FFF2-40B4-BE49-F238E27FC236}">
                  <a16:creationId xmlns:a16="http://schemas.microsoft.com/office/drawing/2014/main" id="{7C05A23A-F6D3-1705-C61B-3A643596B4F0}"/>
                </a:ext>
              </a:extLst>
            </p:cNvPr>
            <p:cNvGrpSpPr/>
            <p:nvPr/>
          </p:nvGrpSpPr>
          <p:grpSpPr>
            <a:xfrm rot="16200000">
              <a:off x="3021036" y="3706195"/>
              <a:ext cx="144365" cy="144462"/>
              <a:chOff x="8755774" y="3900798"/>
              <a:chExt cx="115866" cy="115944"/>
            </a:xfrm>
            <a:solidFill>
              <a:schemeClr val="bg1">
                <a:alpha val="10000"/>
              </a:schemeClr>
            </a:solidFill>
          </p:grpSpPr>
          <p:sp>
            <p:nvSpPr>
              <p:cNvPr id="1115" name="Freeform 1114">
                <a:extLst>
                  <a:ext uri="{FF2B5EF4-FFF2-40B4-BE49-F238E27FC236}">
                    <a16:creationId xmlns:a16="http://schemas.microsoft.com/office/drawing/2014/main" id="{8085B13D-0A70-7559-95F1-5A644CFC5AE9}"/>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6" name="Freeform 1115">
                <a:extLst>
                  <a:ext uri="{FF2B5EF4-FFF2-40B4-BE49-F238E27FC236}">
                    <a16:creationId xmlns:a16="http://schemas.microsoft.com/office/drawing/2014/main" id="{0EAD26FC-66C4-F865-19CC-E4CD9CF084BA}"/>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17" name="Freeform 1116">
                <a:extLst>
                  <a:ext uri="{FF2B5EF4-FFF2-40B4-BE49-F238E27FC236}">
                    <a16:creationId xmlns:a16="http://schemas.microsoft.com/office/drawing/2014/main" id="{944384A8-484F-03EB-E818-86B584DCD682}"/>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18" name="Graphic 270">
              <a:extLst>
                <a:ext uri="{FF2B5EF4-FFF2-40B4-BE49-F238E27FC236}">
                  <a16:creationId xmlns:a16="http://schemas.microsoft.com/office/drawing/2014/main" id="{339AEC2B-8E0A-9AC7-0701-3A25C14606DD}"/>
                </a:ext>
              </a:extLst>
            </p:cNvPr>
            <p:cNvGrpSpPr/>
            <p:nvPr/>
          </p:nvGrpSpPr>
          <p:grpSpPr>
            <a:xfrm rot="16200000">
              <a:off x="3515558" y="3706195"/>
              <a:ext cx="144365" cy="144462"/>
              <a:chOff x="8755774" y="4325511"/>
              <a:chExt cx="115866" cy="115944"/>
            </a:xfrm>
            <a:solidFill>
              <a:schemeClr val="bg1">
                <a:alpha val="10000"/>
              </a:schemeClr>
            </a:solidFill>
          </p:grpSpPr>
          <p:sp>
            <p:nvSpPr>
              <p:cNvPr id="1119" name="Freeform 1118">
                <a:extLst>
                  <a:ext uri="{FF2B5EF4-FFF2-40B4-BE49-F238E27FC236}">
                    <a16:creationId xmlns:a16="http://schemas.microsoft.com/office/drawing/2014/main" id="{8C22EBA7-2A24-0B74-A57E-4137B0748E66}"/>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0" name="Freeform 1119">
                <a:extLst>
                  <a:ext uri="{FF2B5EF4-FFF2-40B4-BE49-F238E27FC236}">
                    <a16:creationId xmlns:a16="http://schemas.microsoft.com/office/drawing/2014/main" id="{971A14F4-0F8A-228D-D0B4-EE9711A6490F}"/>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1" name="Freeform 1120">
                <a:extLst>
                  <a:ext uri="{FF2B5EF4-FFF2-40B4-BE49-F238E27FC236}">
                    <a16:creationId xmlns:a16="http://schemas.microsoft.com/office/drawing/2014/main" id="{7E10E8DC-DA7F-47FE-77FA-D2B270E42286}"/>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2" name="Graphic 270">
              <a:extLst>
                <a:ext uri="{FF2B5EF4-FFF2-40B4-BE49-F238E27FC236}">
                  <a16:creationId xmlns:a16="http://schemas.microsoft.com/office/drawing/2014/main" id="{12AB79B1-F23D-4C08-B9AE-2E91D26E304A}"/>
                </a:ext>
              </a:extLst>
            </p:cNvPr>
            <p:cNvGrpSpPr/>
            <p:nvPr/>
          </p:nvGrpSpPr>
          <p:grpSpPr>
            <a:xfrm rot="16200000">
              <a:off x="4010080" y="3706195"/>
              <a:ext cx="144365" cy="144462"/>
              <a:chOff x="8755774" y="1352550"/>
              <a:chExt cx="115866" cy="115944"/>
            </a:xfrm>
            <a:solidFill>
              <a:schemeClr val="bg1">
                <a:alpha val="10000"/>
              </a:schemeClr>
            </a:solidFill>
          </p:grpSpPr>
          <p:sp>
            <p:nvSpPr>
              <p:cNvPr id="1123" name="Freeform 1122">
                <a:extLst>
                  <a:ext uri="{FF2B5EF4-FFF2-40B4-BE49-F238E27FC236}">
                    <a16:creationId xmlns:a16="http://schemas.microsoft.com/office/drawing/2014/main" id="{9ABD8D06-ADE7-AC5D-F6B1-24935D58E7B8}"/>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4" name="Freeform 1123">
                <a:extLst>
                  <a:ext uri="{FF2B5EF4-FFF2-40B4-BE49-F238E27FC236}">
                    <a16:creationId xmlns:a16="http://schemas.microsoft.com/office/drawing/2014/main" id="{8D686166-706C-0A5C-C1CA-E94397B786C0}"/>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5" name="Freeform 1124">
                <a:extLst>
                  <a:ext uri="{FF2B5EF4-FFF2-40B4-BE49-F238E27FC236}">
                    <a16:creationId xmlns:a16="http://schemas.microsoft.com/office/drawing/2014/main" id="{62EC1776-90AE-0476-4FCA-7DE40AAEE20A}"/>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26" name="Graphic 270">
              <a:extLst>
                <a:ext uri="{FF2B5EF4-FFF2-40B4-BE49-F238E27FC236}">
                  <a16:creationId xmlns:a16="http://schemas.microsoft.com/office/drawing/2014/main" id="{76920AFA-1C24-A298-F4A3-168D01E81E09}"/>
                </a:ext>
              </a:extLst>
            </p:cNvPr>
            <p:cNvGrpSpPr/>
            <p:nvPr/>
          </p:nvGrpSpPr>
          <p:grpSpPr>
            <a:xfrm rot="16200000">
              <a:off x="4504602" y="3706195"/>
              <a:ext cx="144365" cy="144462"/>
              <a:chOff x="8755774" y="1777262"/>
              <a:chExt cx="115866" cy="115944"/>
            </a:xfrm>
            <a:solidFill>
              <a:schemeClr val="bg1">
                <a:alpha val="10000"/>
              </a:schemeClr>
            </a:solidFill>
          </p:grpSpPr>
          <p:sp>
            <p:nvSpPr>
              <p:cNvPr id="1127" name="Freeform 1126">
                <a:extLst>
                  <a:ext uri="{FF2B5EF4-FFF2-40B4-BE49-F238E27FC236}">
                    <a16:creationId xmlns:a16="http://schemas.microsoft.com/office/drawing/2014/main" id="{B39705A2-6443-DB3C-6FEC-9ABED51877C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8" name="Freeform 1127">
                <a:extLst>
                  <a:ext uri="{FF2B5EF4-FFF2-40B4-BE49-F238E27FC236}">
                    <a16:creationId xmlns:a16="http://schemas.microsoft.com/office/drawing/2014/main" id="{82357EE0-3B6C-C43C-215E-6D852DA74E2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29" name="Freeform 1128">
                <a:extLst>
                  <a:ext uri="{FF2B5EF4-FFF2-40B4-BE49-F238E27FC236}">
                    <a16:creationId xmlns:a16="http://schemas.microsoft.com/office/drawing/2014/main" id="{AD9FB8D4-9E27-7575-B2C8-4D7D7D3060E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0" name="Graphic 270">
              <a:extLst>
                <a:ext uri="{FF2B5EF4-FFF2-40B4-BE49-F238E27FC236}">
                  <a16:creationId xmlns:a16="http://schemas.microsoft.com/office/drawing/2014/main" id="{9EB18263-E3AA-7E92-F956-37CF98421B18}"/>
                </a:ext>
              </a:extLst>
            </p:cNvPr>
            <p:cNvGrpSpPr/>
            <p:nvPr/>
          </p:nvGrpSpPr>
          <p:grpSpPr>
            <a:xfrm rot="16200000">
              <a:off x="4999124" y="3706195"/>
              <a:ext cx="144365" cy="144462"/>
              <a:chOff x="8755774" y="1777262"/>
              <a:chExt cx="115866" cy="115944"/>
            </a:xfrm>
            <a:solidFill>
              <a:schemeClr val="bg1">
                <a:alpha val="10000"/>
              </a:schemeClr>
            </a:solidFill>
          </p:grpSpPr>
          <p:sp>
            <p:nvSpPr>
              <p:cNvPr id="1131" name="Freeform 1130">
                <a:extLst>
                  <a:ext uri="{FF2B5EF4-FFF2-40B4-BE49-F238E27FC236}">
                    <a16:creationId xmlns:a16="http://schemas.microsoft.com/office/drawing/2014/main" id="{FCD1A1B3-7A07-13A8-FCF5-044D4C5D157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2" name="Freeform 1131">
                <a:extLst>
                  <a:ext uri="{FF2B5EF4-FFF2-40B4-BE49-F238E27FC236}">
                    <a16:creationId xmlns:a16="http://schemas.microsoft.com/office/drawing/2014/main" id="{C89293A5-C7C7-3964-FF33-C5772DA759D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3" name="Freeform 1132">
                <a:extLst>
                  <a:ext uri="{FF2B5EF4-FFF2-40B4-BE49-F238E27FC236}">
                    <a16:creationId xmlns:a16="http://schemas.microsoft.com/office/drawing/2014/main" id="{6F6F8A5C-16A1-1361-AE43-4083D6B594C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4" name="Graphic 270">
              <a:extLst>
                <a:ext uri="{FF2B5EF4-FFF2-40B4-BE49-F238E27FC236}">
                  <a16:creationId xmlns:a16="http://schemas.microsoft.com/office/drawing/2014/main" id="{F545133E-0E41-94CB-7D20-DD618F8A1C1A}"/>
                </a:ext>
              </a:extLst>
            </p:cNvPr>
            <p:cNvGrpSpPr/>
            <p:nvPr/>
          </p:nvGrpSpPr>
          <p:grpSpPr>
            <a:xfrm rot="16200000">
              <a:off x="5493646" y="3706195"/>
              <a:ext cx="144365" cy="144462"/>
              <a:chOff x="8755774" y="1777262"/>
              <a:chExt cx="115866" cy="115944"/>
            </a:xfrm>
            <a:solidFill>
              <a:schemeClr val="bg1">
                <a:alpha val="10000"/>
              </a:schemeClr>
            </a:solidFill>
          </p:grpSpPr>
          <p:sp>
            <p:nvSpPr>
              <p:cNvPr id="1135" name="Freeform 1134">
                <a:extLst>
                  <a:ext uri="{FF2B5EF4-FFF2-40B4-BE49-F238E27FC236}">
                    <a16:creationId xmlns:a16="http://schemas.microsoft.com/office/drawing/2014/main" id="{4829DD39-501D-5596-161E-313B0DD5E76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6" name="Freeform 1135">
                <a:extLst>
                  <a:ext uri="{FF2B5EF4-FFF2-40B4-BE49-F238E27FC236}">
                    <a16:creationId xmlns:a16="http://schemas.microsoft.com/office/drawing/2014/main" id="{242D1C83-E920-F81F-2134-03C37E20BC9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37" name="Freeform 1136">
                <a:extLst>
                  <a:ext uri="{FF2B5EF4-FFF2-40B4-BE49-F238E27FC236}">
                    <a16:creationId xmlns:a16="http://schemas.microsoft.com/office/drawing/2014/main" id="{D490697D-A56D-D493-290B-386CD37DEF2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38" name="Graphic 270">
              <a:extLst>
                <a:ext uri="{FF2B5EF4-FFF2-40B4-BE49-F238E27FC236}">
                  <a16:creationId xmlns:a16="http://schemas.microsoft.com/office/drawing/2014/main" id="{5CB753EC-39B6-EE1F-7668-D469166DFEC0}"/>
                </a:ext>
              </a:extLst>
            </p:cNvPr>
            <p:cNvGrpSpPr/>
            <p:nvPr/>
          </p:nvGrpSpPr>
          <p:grpSpPr>
            <a:xfrm rot="16200000">
              <a:off x="5988168" y="3706195"/>
              <a:ext cx="144365" cy="144462"/>
              <a:chOff x="8755774" y="1777262"/>
              <a:chExt cx="115866" cy="115944"/>
            </a:xfrm>
            <a:solidFill>
              <a:schemeClr val="bg1">
                <a:alpha val="10000"/>
              </a:schemeClr>
            </a:solidFill>
          </p:grpSpPr>
          <p:sp>
            <p:nvSpPr>
              <p:cNvPr id="1139" name="Freeform 1138">
                <a:extLst>
                  <a:ext uri="{FF2B5EF4-FFF2-40B4-BE49-F238E27FC236}">
                    <a16:creationId xmlns:a16="http://schemas.microsoft.com/office/drawing/2014/main" id="{BC9E985F-7A23-620C-1F37-D45064EBB3E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0" name="Freeform 1139">
                <a:extLst>
                  <a:ext uri="{FF2B5EF4-FFF2-40B4-BE49-F238E27FC236}">
                    <a16:creationId xmlns:a16="http://schemas.microsoft.com/office/drawing/2014/main" id="{0E3DF353-F66A-892F-258F-378D6FF55FA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1" name="Freeform 1140">
                <a:extLst>
                  <a:ext uri="{FF2B5EF4-FFF2-40B4-BE49-F238E27FC236}">
                    <a16:creationId xmlns:a16="http://schemas.microsoft.com/office/drawing/2014/main" id="{60AE5099-E654-49E7-F380-012942E0364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2" name="Graphic 270">
              <a:extLst>
                <a:ext uri="{FF2B5EF4-FFF2-40B4-BE49-F238E27FC236}">
                  <a16:creationId xmlns:a16="http://schemas.microsoft.com/office/drawing/2014/main" id="{E92C0F8C-4700-E008-123F-DB8749B09B3B}"/>
                </a:ext>
              </a:extLst>
            </p:cNvPr>
            <p:cNvGrpSpPr/>
            <p:nvPr/>
          </p:nvGrpSpPr>
          <p:grpSpPr>
            <a:xfrm rot="16200000">
              <a:off x="6482690" y="3706195"/>
              <a:ext cx="144365" cy="144462"/>
              <a:chOff x="8755774" y="1777262"/>
              <a:chExt cx="115866" cy="115944"/>
            </a:xfrm>
            <a:solidFill>
              <a:schemeClr val="bg1">
                <a:alpha val="10000"/>
              </a:schemeClr>
            </a:solidFill>
          </p:grpSpPr>
          <p:sp>
            <p:nvSpPr>
              <p:cNvPr id="1143" name="Freeform 1142">
                <a:extLst>
                  <a:ext uri="{FF2B5EF4-FFF2-40B4-BE49-F238E27FC236}">
                    <a16:creationId xmlns:a16="http://schemas.microsoft.com/office/drawing/2014/main" id="{B6A132E0-DC57-74E6-9F04-233A7C0D850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4" name="Freeform 1143">
                <a:extLst>
                  <a:ext uri="{FF2B5EF4-FFF2-40B4-BE49-F238E27FC236}">
                    <a16:creationId xmlns:a16="http://schemas.microsoft.com/office/drawing/2014/main" id="{6BAF5F2C-55B7-0B99-17C5-E6E4D687B03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5" name="Freeform 1144">
                <a:extLst>
                  <a:ext uri="{FF2B5EF4-FFF2-40B4-BE49-F238E27FC236}">
                    <a16:creationId xmlns:a16="http://schemas.microsoft.com/office/drawing/2014/main" id="{4C74FE96-3015-8ADC-0450-9B6CD894A88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46" name="Graphic 270">
              <a:extLst>
                <a:ext uri="{FF2B5EF4-FFF2-40B4-BE49-F238E27FC236}">
                  <a16:creationId xmlns:a16="http://schemas.microsoft.com/office/drawing/2014/main" id="{5069A496-37F9-6999-0D25-DB7A7FBCAA3E}"/>
                </a:ext>
              </a:extLst>
            </p:cNvPr>
            <p:cNvGrpSpPr/>
            <p:nvPr/>
          </p:nvGrpSpPr>
          <p:grpSpPr>
            <a:xfrm rot="16200000">
              <a:off x="6977212" y="3706195"/>
              <a:ext cx="144365" cy="144462"/>
              <a:chOff x="8755774" y="1777262"/>
              <a:chExt cx="115866" cy="115944"/>
            </a:xfrm>
            <a:solidFill>
              <a:schemeClr val="bg1">
                <a:alpha val="10000"/>
              </a:schemeClr>
            </a:solidFill>
          </p:grpSpPr>
          <p:sp>
            <p:nvSpPr>
              <p:cNvPr id="1147" name="Freeform 1146">
                <a:extLst>
                  <a:ext uri="{FF2B5EF4-FFF2-40B4-BE49-F238E27FC236}">
                    <a16:creationId xmlns:a16="http://schemas.microsoft.com/office/drawing/2014/main" id="{BA1C3EE3-0411-F134-B87C-A323258DB8BE}"/>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8" name="Freeform 1147">
                <a:extLst>
                  <a:ext uri="{FF2B5EF4-FFF2-40B4-BE49-F238E27FC236}">
                    <a16:creationId xmlns:a16="http://schemas.microsoft.com/office/drawing/2014/main" id="{81EDF4AA-A736-816B-B72A-A097A61EEDC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49" name="Freeform 1148">
                <a:extLst>
                  <a:ext uri="{FF2B5EF4-FFF2-40B4-BE49-F238E27FC236}">
                    <a16:creationId xmlns:a16="http://schemas.microsoft.com/office/drawing/2014/main" id="{9B72B5B5-0625-ED12-A4A7-7EFC53EA5DA5}"/>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0" name="Graphic 270">
              <a:extLst>
                <a:ext uri="{FF2B5EF4-FFF2-40B4-BE49-F238E27FC236}">
                  <a16:creationId xmlns:a16="http://schemas.microsoft.com/office/drawing/2014/main" id="{894D5AA3-DD60-0F7F-C87C-49B1B9864102}"/>
                </a:ext>
              </a:extLst>
            </p:cNvPr>
            <p:cNvGrpSpPr/>
            <p:nvPr/>
          </p:nvGrpSpPr>
          <p:grpSpPr>
            <a:xfrm rot="16200000">
              <a:off x="7471734" y="3706195"/>
              <a:ext cx="144365" cy="144462"/>
              <a:chOff x="8755774" y="1777262"/>
              <a:chExt cx="115866" cy="115944"/>
            </a:xfrm>
            <a:solidFill>
              <a:schemeClr val="bg1">
                <a:alpha val="10000"/>
              </a:schemeClr>
            </a:solidFill>
          </p:grpSpPr>
          <p:sp>
            <p:nvSpPr>
              <p:cNvPr id="1151" name="Freeform 1150">
                <a:extLst>
                  <a:ext uri="{FF2B5EF4-FFF2-40B4-BE49-F238E27FC236}">
                    <a16:creationId xmlns:a16="http://schemas.microsoft.com/office/drawing/2014/main" id="{39466D47-8405-8B1D-9270-91936EB3950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2" name="Freeform 1151">
                <a:extLst>
                  <a:ext uri="{FF2B5EF4-FFF2-40B4-BE49-F238E27FC236}">
                    <a16:creationId xmlns:a16="http://schemas.microsoft.com/office/drawing/2014/main" id="{CFC938FA-288A-EBA4-F0CA-DF3F6296DFA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3" name="Freeform 1152">
                <a:extLst>
                  <a:ext uri="{FF2B5EF4-FFF2-40B4-BE49-F238E27FC236}">
                    <a16:creationId xmlns:a16="http://schemas.microsoft.com/office/drawing/2014/main" id="{433BB593-CF19-5D83-8385-4DF35E326C6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4" name="Graphic 270">
              <a:extLst>
                <a:ext uri="{FF2B5EF4-FFF2-40B4-BE49-F238E27FC236}">
                  <a16:creationId xmlns:a16="http://schemas.microsoft.com/office/drawing/2014/main" id="{43CEC744-1DFB-F367-DC4C-CFBF7D452833}"/>
                </a:ext>
              </a:extLst>
            </p:cNvPr>
            <p:cNvGrpSpPr/>
            <p:nvPr/>
          </p:nvGrpSpPr>
          <p:grpSpPr>
            <a:xfrm rot="16200000">
              <a:off x="7966256" y="3706195"/>
              <a:ext cx="144365" cy="144462"/>
              <a:chOff x="8755774" y="1777262"/>
              <a:chExt cx="115866" cy="115944"/>
            </a:xfrm>
            <a:solidFill>
              <a:schemeClr val="bg1">
                <a:alpha val="10000"/>
              </a:schemeClr>
            </a:solidFill>
          </p:grpSpPr>
          <p:sp>
            <p:nvSpPr>
              <p:cNvPr id="1155" name="Freeform 1154">
                <a:extLst>
                  <a:ext uri="{FF2B5EF4-FFF2-40B4-BE49-F238E27FC236}">
                    <a16:creationId xmlns:a16="http://schemas.microsoft.com/office/drawing/2014/main" id="{EAA7F2F0-21B4-3338-7927-302DBBA3516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6" name="Freeform 1155">
                <a:extLst>
                  <a:ext uri="{FF2B5EF4-FFF2-40B4-BE49-F238E27FC236}">
                    <a16:creationId xmlns:a16="http://schemas.microsoft.com/office/drawing/2014/main" id="{70B1EC16-23CD-724D-50A0-E6258568680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57" name="Freeform 1156">
                <a:extLst>
                  <a:ext uri="{FF2B5EF4-FFF2-40B4-BE49-F238E27FC236}">
                    <a16:creationId xmlns:a16="http://schemas.microsoft.com/office/drawing/2014/main" id="{A6339838-CBC5-2743-FD15-6F7EE839351E}"/>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58" name="Graphic 270">
              <a:extLst>
                <a:ext uri="{FF2B5EF4-FFF2-40B4-BE49-F238E27FC236}">
                  <a16:creationId xmlns:a16="http://schemas.microsoft.com/office/drawing/2014/main" id="{2DE4474E-4A82-6C80-C2A5-BA840C5FC031}"/>
                </a:ext>
              </a:extLst>
            </p:cNvPr>
            <p:cNvGrpSpPr/>
            <p:nvPr/>
          </p:nvGrpSpPr>
          <p:grpSpPr>
            <a:xfrm rot="16200000">
              <a:off x="8460778" y="3706195"/>
              <a:ext cx="144365" cy="144462"/>
              <a:chOff x="8755774" y="1777262"/>
              <a:chExt cx="115866" cy="115944"/>
            </a:xfrm>
            <a:solidFill>
              <a:schemeClr val="bg1">
                <a:alpha val="10000"/>
              </a:schemeClr>
            </a:solidFill>
          </p:grpSpPr>
          <p:sp>
            <p:nvSpPr>
              <p:cNvPr id="1159" name="Freeform 1158">
                <a:extLst>
                  <a:ext uri="{FF2B5EF4-FFF2-40B4-BE49-F238E27FC236}">
                    <a16:creationId xmlns:a16="http://schemas.microsoft.com/office/drawing/2014/main" id="{47B6ABD1-D785-E25F-9AE5-00BA049FBD0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0" name="Freeform 1159">
                <a:extLst>
                  <a:ext uri="{FF2B5EF4-FFF2-40B4-BE49-F238E27FC236}">
                    <a16:creationId xmlns:a16="http://schemas.microsoft.com/office/drawing/2014/main" id="{98E0F61B-6D93-8EF7-7FDB-23E6F15CEEC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1" name="Freeform 1160">
                <a:extLst>
                  <a:ext uri="{FF2B5EF4-FFF2-40B4-BE49-F238E27FC236}">
                    <a16:creationId xmlns:a16="http://schemas.microsoft.com/office/drawing/2014/main" id="{D1621E06-EB98-3F10-7CC9-68E112F4FE6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2" name="Graphic 270">
              <a:extLst>
                <a:ext uri="{FF2B5EF4-FFF2-40B4-BE49-F238E27FC236}">
                  <a16:creationId xmlns:a16="http://schemas.microsoft.com/office/drawing/2014/main" id="{924DD50A-8BD2-E083-6849-E59DBAE4CDB5}"/>
                </a:ext>
              </a:extLst>
            </p:cNvPr>
            <p:cNvGrpSpPr/>
            <p:nvPr/>
          </p:nvGrpSpPr>
          <p:grpSpPr>
            <a:xfrm rot="16200000">
              <a:off x="8955296" y="3706195"/>
              <a:ext cx="144365" cy="144462"/>
              <a:chOff x="8755774" y="1777262"/>
              <a:chExt cx="115866" cy="115944"/>
            </a:xfrm>
            <a:solidFill>
              <a:schemeClr val="bg1">
                <a:alpha val="10000"/>
              </a:schemeClr>
            </a:solidFill>
          </p:grpSpPr>
          <p:sp>
            <p:nvSpPr>
              <p:cNvPr id="1163" name="Freeform 1162">
                <a:extLst>
                  <a:ext uri="{FF2B5EF4-FFF2-40B4-BE49-F238E27FC236}">
                    <a16:creationId xmlns:a16="http://schemas.microsoft.com/office/drawing/2014/main" id="{0E5A5009-9BB7-4A9F-1E9C-7B677D8F22A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4" name="Freeform 1163">
                <a:extLst>
                  <a:ext uri="{FF2B5EF4-FFF2-40B4-BE49-F238E27FC236}">
                    <a16:creationId xmlns:a16="http://schemas.microsoft.com/office/drawing/2014/main" id="{32313CA3-3B42-4ACF-CCF0-52C995FC63B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5" name="Freeform 1164">
                <a:extLst>
                  <a:ext uri="{FF2B5EF4-FFF2-40B4-BE49-F238E27FC236}">
                    <a16:creationId xmlns:a16="http://schemas.microsoft.com/office/drawing/2014/main" id="{24DFE343-F180-04BF-D0C4-0EE71E5378A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66" name="Graphic 270">
              <a:extLst>
                <a:ext uri="{FF2B5EF4-FFF2-40B4-BE49-F238E27FC236}">
                  <a16:creationId xmlns:a16="http://schemas.microsoft.com/office/drawing/2014/main" id="{74E31F87-6F18-19F2-A465-5072E3F0928C}"/>
                </a:ext>
              </a:extLst>
            </p:cNvPr>
            <p:cNvGrpSpPr/>
            <p:nvPr/>
          </p:nvGrpSpPr>
          <p:grpSpPr>
            <a:xfrm rot="16200000">
              <a:off x="54048" y="4081694"/>
              <a:ext cx="144365" cy="144462"/>
              <a:chOff x="8755774" y="1352550"/>
              <a:chExt cx="115866" cy="115944"/>
            </a:xfrm>
            <a:solidFill>
              <a:schemeClr val="bg1">
                <a:alpha val="10000"/>
              </a:schemeClr>
            </a:solidFill>
          </p:grpSpPr>
          <p:sp>
            <p:nvSpPr>
              <p:cNvPr id="1167" name="Freeform 1166">
                <a:extLst>
                  <a:ext uri="{FF2B5EF4-FFF2-40B4-BE49-F238E27FC236}">
                    <a16:creationId xmlns:a16="http://schemas.microsoft.com/office/drawing/2014/main" id="{09455E2F-A9F4-D38B-1CFE-AE8C634CDEAD}"/>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8" name="Freeform 1167">
                <a:extLst>
                  <a:ext uri="{FF2B5EF4-FFF2-40B4-BE49-F238E27FC236}">
                    <a16:creationId xmlns:a16="http://schemas.microsoft.com/office/drawing/2014/main" id="{19E59D91-FF07-B331-51DA-44496B8B7F51}"/>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69" name="Freeform 1168">
                <a:extLst>
                  <a:ext uri="{FF2B5EF4-FFF2-40B4-BE49-F238E27FC236}">
                    <a16:creationId xmlns:a16="http://schemas.microsoft.com/office/drawing/2014/main" id="{569813C5-BFE2-B775-AF2D-8DD0A44121B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0" name="Graphic 270">
              <a:extLst>
                <a:ext uri="{FF2B5EF4-FFF2-40B4-BE49-F238E27FC236}">
                  <a16:creationId xmlns:a16="http://schemas.microsoft.com/office/drawing/2014/main" id="{EDC49BDE-B778-A688-B9E6-6A22125055BB}"/>
                </a:ext>
              </a:extLst>
            </p:cNvPr>
            <p:cNvGrpSpPr/>
            <p:nvPr/>
          </p:nvGrpSpPr>
          <p:grpSpPr>
            <a:xfrm rot="16200000">
              <a:off x="548570" y="4081694"/>
              <a:ext cx="144365" cy="144462"/>
              <a:chOff x="8755774" y="1777262"/>
              <a:chExt cx="115866" cy="115944"/>
            </a:xfrm>
            <a:solidFill>
              <a:schemeClr val="bg1">
                <a:alpha val="10000"/>
              </a:schemeClr>
            </a:solidFill>
          </p:grpSpPr>
          <p:sp>
            <p:nvSpPr>
              <p:cNvPr id="1171" name="Freeform 1170">
                <a:extLst>
                  <a:ext uri="{FF2B5EF4-FFF2-40B4-BE49-F238E27FC236}">
                    <a16:creationId xmlns:a16="http://schemas.microsoft.com/office/drawing/2014/main" id="{3241A58B-6014-7FA8-D047-77A450127A7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2" name="Freeform 1171">
                <a:extLst>
                  <a:ext uri="{FF2B5EF4-FFF2-40B4-BE49-F238E27FC236}">
                    <a16:creationId xmlns:a16="http://schemas.microsoft.com/office/drawing/2014/main" id="{5CAB6458-22C0-1485-10C3-9E9ABDB4CC0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3" name="Freeform 1172">
                <a:extLst>
                  <a:ext uri="{FF2B5EF4-FFF2-40B4-BE49-F238E27FC236}">
                    <a16:creationId xmlns:a16="http://schemas.microsoft.com/office/drawing/2014/main" id="{BDEDF6F1-490E-56D3-F7D6-C8B4B934304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4" name="Graphic 270">
              <a:extLst>
                <a:ext uri="{FF2B5EF4-FFF2-40B4-BE49-F238E27FC236}">
                  <a16:creationId xmlns:a16="http://schemas.microsoft.com/office/drawing/2014/main" id="{D3D49777-D833-9E68-C24B-B9EB68C374F5}"/>
                </a:ext>
              </a:extLst>
            </p:cNvPr>
            <p:cNvGrpSpPr/>
            <p:nvPr/>
          </p:nvGrpSpPr>
          <p:grpSpPr>
            <a:xfrm rot="16200000">
              <a:off x="1043074" y="4081712"/>
              <a:ext cx="144365" cy="144426"/>
              <a:chOff x="8755774" y="2201975"/>
              <a:chExt cx="115866" cy="115915"/>
            </a:xfrm>
            <a:solidFill>
              <a:schemeClr val="bg1">
                <a:alpha val="10000"/>
              </a:schemeClr>
            </a:solidFill>
          </p:grpSpPr>
          <p:sp>
            <p:nvSpPr>
              <p:cNvPr id="1175" name="Freeform 1174">
                <a:extLst>
                  <a:ext uri="{FF2B5EF4-FFF2-40B4-BE49-F238E27FC236}">
                    <a16:creationId xmlns:a16="http://schemas.microsoft.com/office/drawing/2014/main" id="{B8F3743D-9128-17E1-2425-3B80EC9004D3}"/>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6" name="Freeform 1175">
                <a:extLst>
                  <a:ext uri="{FF2B5EF4-FFF2-40B4-BE49-F238E27FC236}">
                    <a16:creationId xmlns:a16="http://schemas.microsoft.com/office/drawing/2014/main" id="{5BCD2656-2E92-CB32-D4FB-BA278260E4B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77" name="Freeform 1176">
                <a:extLst>
                  <a:ext uri="{FF2B5EF4-FFF2-40B4-BE49-F238E27FC236}">
                    <a16:creationId xmlns:a16="http://schemas.microsoft.com/office/drawing/2014/main" id="{AA1AF528-E86E-433D-6037-737C798B3291}"/>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78" name="Graphic 270">
              <a:extLst>
                <a:ext uri="{FF2B5EF4-FFF2-40B4-BE49-F238E27FC236}">
                  <a16:creationId xmlns:a16="http://schemas.microsoft.com/office/drawing/2014/main" id="{AAE5EC6B-B3D9-B228-F3FC-7258207C5AFC}"/>
                </a:ext>
              </a:extLst>
            </p:cNvPr>
            <p:cNvGrpSpPr/>
            <p:nvPr/>
          </p:nvGrpSpPr>
          <p:grpSpPr>
            <a:xfrm rot="16200000">
              <a:off x="1537560" y="4081712"/>
              <a:ext cx="144365" cy="144426"/>
              <a:chOff x="8755774" y="2626688"/>
              <a:chExt cx="115866" cy="115915"/>
            </a:xfrm>
            <a:solidFill>
              <a:schemeClr val="bg1">
                <a:alpha val="10000"/>
              </a:schemeClr>
            </a:solidFill>
          </p:grpSpPr>
          <p:sp>
            <p:nvSpPr>
              <p:cNvPr id="1179" name="Freeform 1178">
                <a:extLst>
                  <a:ext uri="{FF2B5EF4-FFF2-40B4-BE49-F238E27FC236}">
                    <a16:creationId xmlns:a16="http://schemas.microsoft.com/office/drawing/2014/main" id="{88EFEDD2-B535-6C20-B39A-CD090E274FD2}"/>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0" name="Freeform 1179">
                <a:extLst>
                  <a:ext uri="{FF2B5EF4-FFF2-40B4-BE49-F238E27FC236}">
                    <a16:creationId xmlns:a16="http://schemas.microsoft.com/office/drawing/2014/main" id="{B36B0DA9-2C46-9DF8-0DAF-EF477294A39F}"/>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1" name="Freeform 1180">
                <a:extLst>
                  <a:ext uri="{FF2B5EF4-FFF2-40B4-BE49-F238E27FC236}">
                    <a16:creationId xmlns:a16="http://schemas.microsoft.com/office/drawing/2014/main" id="{D2E7FC56-BA50-88D9-F8DD-BEBD1B54B88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2" name="Graphic 270">
              <a:extLst>
                <a:ext uri="{FF2B5EF4-FFF2-40B4-BE49-F238E27FC236}">
                  <a16:creationId xmlns:a16="http://schemas.microsoft.com/office/drawing/2014/main" id="{EFD6148F-B4EB-BBB7-2834-E858F1CD9D90}"/>
                </a:ext>
              </a:extLst>
            </p:cNvPr>
            <p:cNvGrpSpPr/>
            <p:nvPr/>
          </p:nvGrpSpPr>
          <p:grpSpPr>
            <a:xfrm rot="16200000">
              <a:off x="2032046" y="4081712"/>
              <a:ext cx="144365" cy="144426"/>
              <a:chOff x="8755774" y="3051400"/>
              <a:chExt cx="115866" cy="115915"/>
            </a:xfrm>
            <a:solidFill>
              <a:schemeClr val="bg1">
                <a:alpha val="10000"/>
              </a:schemeClr>
            </a:solidFill>
          </p:grpSpPr>
          <p:sp>
            <p:nvSpPr>
              <p:cNvPr id="1183" name="Freeform 1182">
                <a:extLst>
                  <a:ext uri="{FF2B5EF4-FFF2-40B4-BE49-F238E27FC236}">
                    <a16:creationId xmlns:a16="http://schemas.microsoft.com/office/drawing/2014/main" id="{6AFF0748-E598-E908-12FA-3EEBB36A6304}"/>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4" name="Freeform 1183">
                <a:extLst>
                  <a:ext uri="{FF2B5EF4-FFF2-40B4-BE49-F238E27FC236}">
                    <a16:creationId xmlns:a16="http://schemas.microsoft.com/office/drawing/2014/main" id="{B34F9BC1-6776-F316-FA7F-EA72A9CCB96D}"/>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5" name="Freeform 1184">
                <a:extLst>
                  <a:ext uri="{FF2B5EF4-FFF2-40B4-BE49-F238E27FC236}">
                    <a16:creationId xmlns:a16="http://schemas.microsoft.com/office/drawing/2014/main" id="{9FB539A0-1F2B-1B58-98EA-72AE32116241}"/>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86" name="Graphic 270">
              <a:extLst>
                <a:ext uri="{FF2B5EF4-FFF2-40B4-BE49-F238E27FC236}">
                  <a16:creationId xmlns:a16="http://schemas.microsoft.com/office/drawing/2014/main" id="{86F99A49-8B2F-5F34-87C8-10B14769F9F2}"/>
                </a:ext>
              </a:extLst>
            </p:cNvPr>
            <p:cNvGrpSpPr/>
            <p:nvPr/>
          </p:nvGrpSpPr>
          <p:grpSpPr>
            <a:xfrm rot="16200000">
              <a:off x="2526532" y="4081712"/>
              <a:ext cx="144365" cy="144426"/>
              <a:chOff x="8755774" y="3476113"/>
              <a:chExt cx="115866" cy="115915"/>
            </a:xfrm>
            <a:solidFill>
              <a:schemeClr val="bg1">
                <a:alpha val="10000"/>
              </a:schemeClr>
            </a:solidFill>
          </p:grpSpPr>
          <p:sp>
            <p:nvSpPr>
              <p:cNvPr id="1187" name="Freeform 1186">
                <a:extLst>
                  <a:ext uri="{FF2B5EF4-FFF2-40B4-BE49-F238E27FC236}">
                    <a16:creationId xmlns:a16="http://schemas.microsoft.com/office/drawing/2014/main" id="{FD2D5AAC-F6ED-9766-CDD0-B8C687654BD6}"/>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8" name="Freeform 1187">
                <a:extLst>
                  <a:ext uri="{FF2B5EF4-FFF2-40B4-BE49-F238E27FC236}">
                    <a16:creationId xmlns:a16="http://schemas.microsoft.com/office/drawing/2014/main" id="{C9CC79CF-5547-8E3A-B98A-C1B65413E5F6}"/>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89" name="Freeform 1188">
                <a:extLst>
                  <a:ext uri="{FF2B5EF4-FFF2-40B4-BE49-F238E27FC236}">
                    <a16:creationId xmlns:a16="http://schemas.microsoft.com/office/drawing/2014/main" id="{CFA98D92-989B-D40D-DA8E-B51E6904E53F}"/>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0" name="Graphic 270">
              <a:extLst>
                <a:ext uri="{FF2B5EF4-FFF2-40B4-BE49-F238E27FC236}">
                  <a16:creationId xmlns:a16="http://schemas.microsoft.com/office/drawing/2014/main" id="{CBCD9173-C2BD-311E-C424-42697B670169}"/>
                </a:ext>
              </a:extLst>
            </p:cNvPr>
            <p:cNvGrpSpPr/>
            <p:nvPr/>
          </p:nvGrpSpPr>
          <p:grpSpPr>
            <a:xfrm rot="16200000">
              <a:off x="3021036" y="4081694"/>
              <a:ext cx="144365" cy="144462"/>
              <a:chOff x="8755774" y="3900798"/>
              <a:chExt cx="115866" cy="115944"/>
            </a:xfrm>
            <a:solidFill>
              <a:schemeClr val="bg1">
                <a:alpha val="10000"/>
              </a:schemeClr>
            </a:solidFill>
          </p:grpSpPr>
          <p:sp>
            <p:nvSpPr>
              <p:cNvPr id="1191" name="Freeform 1190">
                <a:extLst>
                  <a:ext uri="{FF2B5EF4-FFF2-40B4-BE49-F238E27FC236}">
                    <a16:creationId xmlns:a16="http://schemas.microsoft.com/office/drawing/2014/main" id="{29F352EC-718E-AA43-FBE8-37A2DF856C8B}"/>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2" name="Freeform 1191">
                <a:extLst>
                  <a:ext uri="{FF2B5EF4-FFF2-40B4-BE49-F238E27FC236}">
                    <a16:creationId xmlns:a16="http://schemas.microsoft.com/office/drawing/2014/main" id="{79C012C5-4E21-2EFE-BC2C-0AA54A15CAA0}"/>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3" name="Freeform 1192">
                <a:extLst>
                  <a:ext uri="{FF2B5EF4-FFF2-40B4-BE49-F238E27FC236}">
                    <a16:creationId xmlns:a16="http://schemas.microsoft.com/office/drawing/2014/main" id="{D5E9E3B5-515B-F9AC-9022-4301CAE86E5C}"/>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4" name="Graphic 270">
              <a:extLst>
                <a:ext uri="{FF2B5EF4-FFF2-40B4-BE49-F238E27FC236}">
                  <a16:creationId xmlns:a16="http://schemas.microsoft.com/office/drawing/2014/main" id="{C71A6825-9958-4DCF-7D5D-F6ADFB04AACD}"/>
                </a:ext>
              </a:extLst>
            </p:cNvPr>
            <p:cNvGrpSpPr/>
            <p:nvPr/>
          </p:nvGrpSpPr>
          <p:grpSpPr>
            <a:xfrm rot="16200000">
              <a:off x="3515558" y="4081694"/>
              <a:ext cx="144365" cy="144462"/>
              <a:chOff x="8755774" y="4325511"/>
              <a:chExt cx="115866" cy="115944"/>
            </a:xfrm>
            <a:solidFill>
              <a:schemeClr val="bg1">
                <a:alpha val="10000"/>
              </a:schemeClr>
            </a:solidFill>
          </p:grpSpPr>
          <p:sp>
            <p:nvSpPr>
              <p:cNvPr id="1195" name="Freeform 1194">
                <a:extLst>
                  <a:ext uri="{FF2B5EF4-FFF2-40B4-BE49-F238E27FC236}">
                    <a16:creationId xmlns:a16="http://schemas.microsoft.com/office/drawing/2014/main" id="{9CBE97FE-016D-70AA-9E35-EB1C7E45E648}"/>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6" name="Freeform 1195">
                <a:extLst>
                  <a:ext uri="{FF2B5EF4-FFF2-40B4-BE49-F238E27FC236}">
                    <a16:creationId xmlns:a16="http://schemas.microsoft.com/office/drawing/2014/main" id="{C92DC08C-AAC1-F6BC-287A-C0FD34791E46}"/>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197" name="Freeform 1196">
                <a:extLst>
                  <a:ext uri="{FF2B5EF4-FFF2-40B4-BE49-F238E27FC236}">
                    <a16:creationId xmlns:a16="http://schemas.microsoft.com/office/drawing/2014/main" id="{AFE69843-83DF-445D-E34D-8757567C94D4}"/>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198" name="Graphic 270">
              <a:extLst>
                <a:ext uri="{FF2B5EF4-FFF2-40B4-BE49-F238E27FC236}">
                  <a16:creationId xmlns:a16="http://schemas.microsoft.com/office/drawing/2014/main" id="{064C91C7-E46F-A25E-84A0-E25284DF8007}"/>
                </a:ext>
              </a:extLst>
            </p:cNvPr>
            <p:cNvGrpSpPr/>
            <p:nvPr/>
          </p:nvGrpSpPr>
          <p:grpSpPr>
            <a:xfrm rot="16200000">
              <a:off x="4010080" y="4081694"/>
              <a:ext cx="144365" cy="144462"/>
              <a:chOff x="8755774" y="1352550"/>
              <a:chExt cx="115866" cy="115944"/>
            </a:xfrm>
            <a:solidFill>
              <a:schemeClr val="bg1">
                <a:alpha val="10000"/>
              </a:schemeClr>
            </a:solidFill>
          </p:grpSpPr>
          <p:sp>
            <p:nvSpPr>
              <p:cNvPr id="1199" name="Freeform 1198">
                <a:extLst>
                  <a:ext uri="{FF2B5EF4-FFF2-40B4-BE49-F238E27FC236}">
                    <a16:creationId xmlns:a16="http://schemas.microsoft.com/office/drawing/2014/main" id="{E98F05D5-2D72-B0BF-0AB2-40193FFF11FB}"/>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0" name="Freeform 1199">
                <a:extLst>
                  <a:ext uri="{FF2B5EF4-FFF2-40B4-BE49-F238E27FC236}">
                    <a16:creationId xmlns:a16="http://schemas.microsoft.com/office/drawing/2014/main" id="{13E90214-6CA7-C37B-3D37-9D4ECCE3D70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1" name="Freeform 1200">
                <a:extLst>
                  <a:ext uri="{FF2B5EF4-FFF2-40B4-BE49-F238E27FC236}">
                    <a16:creationId xmlns:a16="http://schemas.microsoft.com/office/drawing/2014/main" id="{CB730BEA-9E9C-6A62-2BAD-5F041E7AA491}"/>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2" name="Graphic 270">
              <a:extLst>
                <a:ext uri="{FF2B5EF4-FFF2-40B4-BE49-F238E27FC236}">
                  <a16:creationId xmlns:a16="http://schemas.microsoft.com/office/drawing/2014/main" id="{60CD5CDA-E0EB-C111-758E-7DD082DB6250}"/>
                </a:ext>
              </a:extLst>
            </p:cNvPr>
            <p:cNvGrpSpPr/>
            <p:nvPr/>
          </p:nvGrpSpPr>
          <p:grpSpPr>
            <a:xfrm rot="16200000">
              <a:off x="4504602" y="4081694"/>
              <a:ext cx="144365" cy="144462"/>
              <a:chOff x="8755774" y="1777262"/>
              <a:chExt cx="115866" cy="115944"/>
            </a:xfrm>
            <a:solidFill>
              <a:schemeClr val="bg1">
                <a:alpha val="10000"/>
              </a:schemeClr>
            </a:solidFill>
          </p:grpSpPr>
          <p:sp>
            <p:nvSpPr>
              <p:cNvPr id="1203" name="Freeform 1202">
                <a:extLst>
                  <a:ext uri="{FF2B5EF4-FFF2-40B4-BE49-F238E27FC236}">
                    <a16:creationId xmlns:a16="http://schemas.microsoft.com/office/drawing/2014/main" id="{A0339511-919D-2E2C-ACAC-5278B8A7499F}"/>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4" name="Freeform 1203">
                <a:extLst>
                  <a:ext uri="{FF2B5EF4-FFF2-40B4-BE49-F238E27FC236}">
                    <a16:creationId xmlns:a16="http://schemas.microsoft.com/office/drawing/2014/main" id="{270E4997-7B42-4CB2-01DB-FF68648C760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5" name="Freeform 1204">
                <a:extLst>
                  <a:ext uri="{FF2B5EF4-FFF2-40B4-BE49-F238E27FC236}">
                    <a16:creationId xmlns:a16="http://schemas.microsoft.com/office/drawing/2014/main" id="{85821924-B521-64B2-7C04-2E755A660A2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06" name="Graphic 270">
              <a:extLst>
                <a:ext uri="{FF2B5EF4-FFF2-40B4-BE49-F238E27FC236}">
                  <a16:creationId xmlns:a16="http://schemas.microsoft.com/office/drawing/2014/main" id="{BA487999-0465-1B40-0651-7C68C4FF024D}"/>
                </a:ext>
              </a:extLst>
            </p:cNvPr>
            <p:cNvGrpSpPr/>
            <p:nvPr/>
          </p:nvGrpSpPr>
          <p:grpSpPr>
            <a:xfrm rot="16200000">
              <a:off x="4999124" y="4081694"/>
              <a:ext cx="144365" cy="144462"/>
              <a:chOff x="8755774" y="1777262"/>
              <a:chExt cx="115866" cy="115944"/>
            </a:xfrm>
            <a:solidFill>
              <a:schemeClr val="bg1">
                <a:alpha val="10000"/>
              </a:schemeClr>
            </a:solidFill>
          </p:grpSpPr>
          <p:sp>
            <p:nvSpPr>
              <p:cNvPr id="1207" name="Freeform 1206">
                <a:extLst>
                  <a:ext uri="{FF2B5EF4-FFF2-40B4-BE49-F238E27FC236}">
                    <a16:creationId xmlns:a16="http://schemas.microsoft.com/office/drawing/2014/main" id="{87A41856-C2B7-336E-E076-906AC4C8707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8" name="Freeform 1207">
                <a:extLst>
                  <a:ext uri="{FF2B5EF4-FFF2-40B4-BE49-F238E27FC236}">
                    <a16:creationId xmlns:a16="http://schemas.microsoft.com/office/drawing/2014/main" id="{D89BA011-1C52-38F1-A969-7F126D3C57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09" name="Freeform 1208">
                <a:extLst>
                  <a:ext uri="{FF2B5EF4-FFF2-40B4-BE49-F238E27FC236}">
                    <a16:creationId xmlns:a16="http://schemas.microsoft.com/office/drawing/2014/main" id="{66DBD536-59D3-7B7A-A7B6-8EEF577FCA3F}"/>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0" name="Graphic 270">
              <a:extLst>
                <a:ext uri="{FF2B5EF4-FFF2-40B4-BE49-F238E27FC236}">
                  <a16:creationId xmlns:a16="http://schemas.microsoft.com/office/drawing/2014/main" id="{F039B1E6-A185-4CE8-77CC-47AFA8957398}"/>
                </a:ext>
              </a:extLst>
            </p:cNvPr>
            <p:cNvGrpSpPr/>
            <p:nvPr/>
          </p:nvGrpSpPr>
          <p:grpSpPr>
            <a:xfrm rot="16200000">
              <a:off x="5493646" y="4081694"/>
              <a:ext cx="144365" cy="144462"/>
              <a:chOff x="8755774" y="1777262"/>
              <a:chExt cx="115866" cy="115944"/>
            </a:xfrm>
            <a:solidFill>
              <a:schemeClr val="bg1">
                <a:alpha val="10000"/>
              </a:schemeClr>
            </a:solidFill>
          </p:grpSpPr>
          <p:sp>
            <p:nvSpPr>
              <p:cNvPr id="1211" name="Freeform 1210">
                <a:extLst>
                  <a:ext uri="{FF2B5EF4-FFF2-40B4-BE49-F238E27FC236}">
                    <a16:creationId xmlns:a16="http://schemas.microsoft.com/office/drawing/2014/main" id="{AA38021B-061E-C9AB-F7FE-47C508B8627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2" name="Freeform 1211">
                <a:extLst>
                  <a:ext uri="{FF2B5EF4-FFF2-40B4-BE49-F238E27FC236}">
                    <a16:creationId xmlns:a16="http://schemas.microsoft.com/office/drawing/2014/main" id="{765680F3-F47A-13D0-DCF6-1C1CE62AD81A}"/>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3" name="Freeform 1212">
                <a:extLst>
                  <a:ext uri="{FF2B5EF4-FFF2-40B4-BE49-F238E27FC236}">
                    <a16:creationId xmlns:a16="http://schemas.microsoft.com/office/drawing/2014/main" id="{402BA6BB-F6BD-8F19-C0AB-CA9A1BD883E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4" name="Graphic 270">
              <a:extLst>
                <a:ext uri="{FF2B5EF4-FFF2-40B4-BE49-F238E27FC236}">
                  <a16:creationId xmlns:a16="http://schemas.microsoft.com/office/drawing/2014/main" id="{8B1941DA-3160-931F-EEA6-9B698BC32064}"/>
                </a:ext>
              </a:extLst>
            </p:cNvPr>
            <p:cNvGrpSpPr/>
            <p:nvPr/>
          </p:nvGrpSpPr>
          <p:grpSpPr>
            <a:xfrm rot="16200000">
              <a:off x="5988168" y="4081694"/>
              <a:ext cx="144365" cy="144462"/>
              <a:chOff x="8755774" y="1777262"/>
              <a:chExt cx="115866" cy="115944"/>
            </a:xfrm>
            <a:solidFill>
              <a:schemeClr val="bg1">
                <a:alpha val="10000"/>
              </a:schemeClr>
            </a:solidFill>
          </p:grpSpPr>
          <p:sp>
            <p:nvSpPr>
              <p:cNvPr id="1215" name="Freeform 1214">
                <a:extLst>
                  <a:ext uri="{FF2B5EF4-FFF2-40B4-BE49-F238E27FC236}">
                    <a16:creationId xmlns:a16="http://schemas.microsoft.com/office/drawing/2014/main" id="{3759DF3E-E4E1-28E2-F294-F7E57C4A79C0}"/>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6" name="Freeform 1215">
                <a:extLst>
                  <a:ext uri="{FF2B5EF4-FFF2-40B4-BE49-F238E27FC236}">
                    <a16:creationId xmlns:a16="http://schemas.microsoft.com/office/drawing/2014/main" id="{015047DD-390A-2A28-D07D-D200FB021F8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17" name="Freeform 1216">
                <a:extLst>
                  <a:ext uri="{FF2B5EF4-FFF2-40B4-BE49-F238E27FC236}">
                    <a16:creationId xmlns:a16="http://schemas.microsoft.com/office/drawing/2014/main" id="{DDA1D7F9-EFA7-4B65-FD5D-CFEB18CA7A0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18" name="Graphic 270">
              <a:extLst>
                <a:ext uri="{FF2B5EF4-FFF2-40B4-BE49-F238E27FC236}">
                  <a16:creationId xmlns:a16="http://schemas.microsoft.com/office/drawing/2014/main" id="{E5F21552-C6BE-4F8D-7F3B-56CDD3C6C000}"/>
                </a:ext>
              </a:extLst>
            </p:cNvPr>
            <p:cNvGrpSpPr/>
            <p:nvPr/>
          </p:nvGrpSpPr>
          <p:grpSpPr>
            <a:xfrm rot="16200000">
              <a:off x="6482690" y="4081694"/>
              <a:ext cx="144365" cy="144462"/>
              <a:chOff x="8755774" y="1777262"/>
              <a:chExt cx="115866" cy="115944"/>
            </a:xfrm>
            <a:solidFill>
              <a:schemeClr val="bg1">
                <a:alpha val="10000"/>
              </a:schemeClr>
            </a:solidFill>
          </p:grpSpPr>
          <p:sp>
            <p:nvSpPr>
              <p:cNvPr id="1219" name="Freeform 1218">
                <a:extLst>
                  <a:ext uri="{FF2B5EF4-FFF2-40B4-BE49-F238E27FC236}">
                    <a16:creationId xmlns:a16="http://schemas.microsoft.com/office/drawing/2014/main" id="{79E5A978-1FE2-C36B-4429-6ED027B115D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0" name="Freeform 1219">
                <a:extLst>
                  <a:ext uri="{FF2B5EF4-FFF2-40B4-BE49-F238E27FC236}">
                    <a16:creationId xmlns:a16="http://schemas.microsoft.com/office/drawing/2014/main" id="{7491DA28-4E66-F57E-C1E1-CE07B59BBC3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1" name="Freeform 1220">
                <a:extLst>
                  <a:ext uri="{FF2B5EF4-FFF2-40B4-BE49-F238E27FC236}">
                    <a16:creationId xmlns:a16="http://schemas.microsoft.com/office/drawing/2014/main" id="{1EBE0B3C-FB08-A90C-6C69-6576FE53482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2" name="Graphic 270">
              <a:extLst>
                <a:ext uri="{FF2B5EF4-FFF2-40B4-BE49-F238E27FC236}">
                  <a16:creationId xmlns:a16="http://schemas.microsoft.com/office/drawing/2014/main" id="{16B5B996-265D-F5DE-639D-D77A3C97049F}"/>
                </a:ext>
              </a:extLst>
            </p:cNvPr>
            <p:cNvGrpSpPr/>
            <p:nvPr/>
          </p:nvGrpSpPr>
          <p:grpSpPr>
            <a:xfrm rot="16200000">
              <a:off x="6977212" y="4081694"/>
              <a:ext cx="144365" cy="144462"/>
              <a:chOff x="8755774" y="1777262"/>
              <a:chExt cx="115866" cy="115944"/>
            </a:xfrm>
            <a:solidFill>
              <a:schemeClr val="bg1">
                <a:alpha val="10000"/>
              </a:schemeClr>
            </a:solidFill>
          </p:grpSpPr>
          <p:sp>
            <p:nvSpPr>
              <p:cNvPr id="1223" name="Freeform 1222">
                <a:extLst>
                  <a:ext uri="{FF2B5EF4-FFF2-40B4-BE49-F238E27FC236}">
                    <a16:creationId xmlns:a16="http://schemas.microsoft.com/office/drawing/2014/main" id="{11B7678A-4DBF-20AA-C2F2-0C8BEBD98E4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4" name="Freeform 1223">
                <a:extLst>
                  <a:ext uri="{FF2B5EF4-FFF2-40B4-BE49-F238E27FC236}">
                    <a16:creationId xmlns:a16="http://schemas.microsoft.com/office/drawing/2014/main" id="{258FE5C7-F336-F67B-39A7-8725319C64D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5" name="Freeform 1224">
                <a:extLst>
                  <a:ext uri="{FF2B5EF4-FFF2-40B4-BE49-F238E27FC236}">
                    <a16:creationId xmlns:a16="http://schemas.microsoft.com/office/drawing/2014/main" id="{5C63BE27-CAC9-2141-FE26-110A8BEE0B8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26" name="Graphic 270">
              <a:extLst>
                <a:ext uri="{FF2B5EF4-FFF2-40B4-BE49-F238E27FC236}">
                  <a16:creationId xmlns:a16="http://schemas.microsoft.com/office/drawing/2014/main" id="{A50FD7AD-3E93-74E5-6A29-84B56747A730}"/>
                </a:ext>
              </a:extLst>
            </p:cNvPr>
            <p:cNvGrpSpPr/>
            <p:nvPr/>
          </p:nvGrpSpPr>
          <p:grpSpPr>
            <a:xfrm rot="16200000">
              <a:off x="7471734" y="4081694"/>
              <a:ext cx="144365" cy="144462"/>
              <a:chOff x="8755774" y="1777262"/>
              <a:chExt cx="115866" cy="115944"/>
            </a:xfrm>
            <a:solidFill>
              <a:schemeClr val="bg1">
                <a:alpha val="10000"/>
              </a:schemeClr>
            </a:solidFill>
          </p:grpSpPr>
          <p:sp>
            <p:nvSpPr>
              <p:cNvPr id="1227" name="Freeform 1226">
                <a:extLst>
                  <a:ext uri="{FF2B5EF4-FFF2-40B4-BE49-F238E27FC236}">
                    <a16:creationId xmlns:a16="http://schemas.microsoft.com/office/drawing/2014/main" id="{30A2A88F-8B07-E9EB-7921-FECD1DBDBB5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8" name="Freeform 1227">
                <a:extLst>
                  <a:ext uri="{FF2B5EF4-FFF2-40B4-BE49-F238E27FC236}">
                    <a16:creationId xmlns:a16="http://schemas.microsoft.com/office/drawing/2014/main" id="{582D5B95-DA08-E2AF-D105-949BA60552E5}"/>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29" name="Freeform 1228">
                <a:extLst>
                  <a:ext uri="{FF2B5EF4-FFF2-40B4-BE49-F238E27FC236}">
                    <a16:creationId xmlns:a16="http://schemas.microsoft.com/office/drawing/2014/main" id="{85C6F85C-0D66-1ABC-1D32-95673656C7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0" name="Graphic 270">
              <a:extLst>
                <a:ext uri="{FF2B5EF4-FFF2-40B4-BE49-F238E27FC236}">
                  <a16:creationId xmlns:a16="http://schemas.microsoft.com/office/drawing/2014/main" id="{1881CE9C-4D3E-0D5F-FAF9-EDCA496F3C29}"/>
                </a:ext>
              </a:extLst>
            </p:cNvPr>
            <p:cNvGrpSpPr/>
            <p:nvPr/>
          </p:nvGrpSpPr>
          <p:grpSpPr>
            <a:xfrm rot="16200000">
              <a:off x="7966256" y="4081694"/>
              <a:ext cx="144365" cy="144462"/>
              <a:chOff x="8755774" y="1777262"/>
              <a:chExt cx="115866" cy="115944"/>
            </a:xfrm>
            <a:solidFill>
              <a:schemeClr val="bg1">
                <a:alpha val="10000"/>
              </a:schemeClr>
            </a:solidFill>
          </p:grpSpPr>
          <p:sp>
            <p:nvSpPr>
              <p:cNvPr id="1231" name="Freeform 1230">
                <a:extLst>
                  <a:ext uri="{FF2B5EF4-FFF2-40B4-BE49-F238E27FC236}">
                    <a16:creationId xmlns:a16="http://schemas.microsoft.com/office/drawing/2014/main" id="{C3E99E6F-AAB2-FF34-67B4-C5044D1D140C}"/>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2" name="Freeform 1231">
                <a:extLst>
                  <a:ext uri="{FF2B5EF4-FFF2-40B4-BE49-F238E27FC236}">
                    <a16:creationId xmlns:a16="http://schemas.microsoft.com/office/drawing/2014/main" id="{79139401-3A1A-D349-95B5-A7A4AD87D6B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3" name="Freeform 1232">
                <a:extLst>
                  <a:ext uri="{FF2B5EF4-FFF2-40B4-BE49-F238E27FC236}">
                    <a16:creationId xmlns:a16="http://schemas.microsoft.com/office/drawing/2014/main" id="{B999F88B-E1C2-4590-12F5-19F0266AAA1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4" name="Graphic 270">
              <a:extLst>
                <a:ext uri="{FF2B5EF4-FFF2-40B4-BE49-F238E27FC236}">
                  <a16:creationId xmlns:a16="http://schemas.microsoft.com/office/drawing/2014/main" id="{EE02B698-086F-D892-71AA-AC4F2C661FA7}"/>
                </a:ext>
              </a:extLst>
            </p:cNvPr>
            <p:cNvGrpSpPr/>
            <p:nvPr/>
          </p:nvGrpSpPr>
          <p:grpSpPr>
            <a:xfrm rot="2700000">
              <a:off x="8465933" y="4081694"/>
              <a:ext cx="144365" cy="144462"/>
              <a:chOff x="8755774" y="1777262"/>
              <a:chExt cx="115866" cy="115944"/>
            </a:xfrm>
            <a:solidFill>
              <a:schemeClr val="accent2"/>
            </a:solidFill>
          </p:grpSpPr>
          <p:sp>
            <p:nvSpPr>
              <p:cNvPr id="1235" name="Freeform 1234">
                <a:extLst>
                  <a:ext uri="{FF2B5EF4-FFF2-40B4-BE49-F238E27FC236}">
                    <a16:creationId xmlns:a16="http://schemas.microsoft.com/office/drawing/2014/main" id="{BDD80791-2C44-5E59-61F8-001C709C781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6" name="Freeform 1235">
                <a:extLst>
                  <a:ext uri="{FF2B5EF4-FFF2-40B4-BE49-F238E27FC236}">
                    <a16:creationId xmlns:a16="http://schemas.microsoft.com/office/drawing/2014/main" id="{ABAF40D3-D3B8-926D-228B-2D2A40BAC9B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37" name="Freeform 1236">
                <a:extLst>
                  <a:ext uri="{FF2B5EF4-FFF2-40B4-BE49-F238E27FC236}">
                    <a16:creationId xmlns:a16="http://schemas.microsoft.com/office/drawing/2014/main" id="{C2B38280-1A1A-C6D0-DF1A-F1D2CE03019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38" name="Graphic 270">
              <a:extLst>
                <a:ext uri="{FF2B5EF4-FFF2-40B4-BE49-F238E27FC236}">
                  <a16:creationId xmlns:a16="http://schemas.microsoft.com/office/drawing/2014/main" id="{5DAACC32-C1F8-3B67-9E3F-39623EDCCF62}"/>
                </a:ext>
              </a:extLst>
            </p:cNvPr>
            <p:cNvGrpSpPr/>
            <p:nvPr/>
          </p:nvGrpSpPr>
          <p:grpSpPr>
            <a:xfrm rot="16200000">
              <a:off x="8955296" y="4081694"/>
              <a:ext cx="144365" cy="144462"/>
              <a:chOff x="8755774" y="1777262"/>
              <a:chExt cx="115866" cy="115944"/>
            </a:xfrm>
            <a:solidFill>
              <a:schemeClr val="bg1">
                <a:alpha val="10000"/>
              </a:schemeClr>
            </a:solidFill>
          </p:grpSpPr>
          <p:sp>
            <p:nvSpPr>
              <p:cNvPr id="1239" name="Freeform 1238">
                <a:extLst>
                  <a:ext uri="{FF2B5EF4-FFF2-40B4-BE49-F238E27FC236}">
                    <a16:creationId xmlns:a16="http://schemas.microsoft.com/office/drawing/2014/main" id="{A763A4CE-C0FC-2668-4F06-7460E75D554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0" name="Freeform 1239">
                <a:extLst>
                  <a:ext uri="{FF2B5EF4-FFF2-40B4-BE49-F238E27FC236}">
                    <a16:creationId xmlns:a16="http://schemas.microsoft.com/office/drawing/2014/main" id="{E8C480B2-03EF-3403-0A27-ABDCEB6B9A8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1" name="Freeform 1240">
                <a:extLst>
                  <a:ext uri="{FF2B5EF4-FFF2-40B4-BE49-F238E27FC236}">
                    <a16:creationId xmlns:a16="http://schemas.microsoft.com/office/drawing/2014/main" id="{B373916D-A94B-C035-A8C6-FE238C66D7A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2" name="Graphic 270">
              <a:extLst>
                <a:ext uri="{FF2B5EF4-FFF2-40B4-BE49-F238E27FC236}">
                  <a16:creationId xmlns:a16="http://schemas.microsoft.com/office/drawing/2014/main" id="{1B527EE8-0D19-E382-2FED-940C8C5234C5}"/>
                </a:ext>
              </a:extLst>
            </p:cNvPr>
            <p:cNvGrpSpPr/>
            <p:nvPr/>
          </p:nvGrpSpPr>
          <p:grpSpPr>
            <a:xfrm rot="16200000">
              <a:off x="54048" y="4457193"/>
              <a:ext cx="144365" cy="144462"/>
              <a:chOff x="8755774" y="1352550"/>
              <a:chExt cx="115866" cy="115944"/>
            </a:xfrm>
            <a:solidFill>
              <a:schemeClr val="bg1">
                <a:alpha val="10000"/>
              </a:schemeClr>
            </a:solidFill>
          </p:grpSpPr>
          <p:sp>
            <p:nvSpPr>
              <p:cNvPr id="1243" name="Freeform 1242">
                <a:extLst>
                  <a:ext uri="{FF2B5EF4-FFF2-40B4-BE49-F238E27FC236}">
                    <a16:creationId xmlns:a16="http://schemas.microsoft.com/office/drawing/2014/main" id="{9FCF289C-8681-AB07-4E86-2EDA0A05BBE4}"/>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4" name="Freeform 1243">
                <a:extLst>
                  <a:ext uri="{FF2B5EF4-FFF2-40B4-BE49-F238E27FC236}">
                    <a16:creationId xmlns:a16="http://schemas.microsoft.com/office/drawing/2014/main" id="{033BEEE5-9537-52D9-8CF9-5A8DB54D19FE}"/>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5" name="Freeform 1244">
                <a:extLst>
                  <a:ext uri="{FF2B5EF4-FFF2-40B4-BE49-F238E27FC236}">
                    <a16:creationId xmlns:a16="http://schemas.microsoft.com/office/drawing/2014/main" id="{FC8B6AD7-A0CA-4189-7E7E-08A3EEBE30E6}"/>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46" name="Graphic 270">
              <a:extLst>
                <a:ext uri="{FF2B5EF4-FFF2-40B4-BE49-F238E27FC236}">
                  <a16:creationId xmlns:a16="http://schemas.microsoft.com/office/drawing/2014/main" id="{B6AE3A75-76CB-9731-89D5-DD123EF97745}"/>
                </a:ext>
              </a:extLst>
            </p:cNvPr>
            <p:cNvGrpSpPr/>
            <p:nvPr/>
          </p:nvGrpSpPr>
          <p:grpSpPr>
            <a:xfrm rot="16200000">
              <a:off x="548570" y="4457193"/>
              <a:ext cx="144365" cy="144462"/>
              <a:chOff x="8755774" y="1777262"/>
              <a:chExt cx="115866" cy="115944"/>
            </a:xfrm>
            <a:solidFill>
              <a:schemeClr val="bg1">
                <a:alpha val="10000"/>
              </a:schemeClr>
            </a:solidFill>
          </p:grpSpPr>
          <p:sp>
            <p:nvSpPr>
              <p:cNvPr id="1247" name="Freeform 1246">
                <a:extLst>
                  <a:ext uri="{FF2B5EF4-FFF2-40B4-BE49-F238E27FC236}">
                    <a16:creationId xmlns:a16="http://schemas.microsoft.com/office/drawing/2014/main" id="{18CBFD26-D76D-057F-3CE4-B22024CF78C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8" name="Freeform 1247">
                <a:extLst>
                  <a:ext uri="{FF2B5EF4-FFF2-40B4-BE49-F238E27FC236}">
                    <a16:creationId xmlns:a16="http://schemas.microsoft.com/office/drawing/2014/main" id="{FD2320D1-D738-2956-89FD-F5D8F8183B7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49" name="Freeform 1248">
                <a:extLst>
                  <a:ext uri="{FF2B5EF4-FFF2-40B4-BE49-F238E27FC236}">
                    <a16:creationId xmlns:a16="http://schemas.microsoft.com/office/drawing/2014/main" id="{3A21136A-E9EF-E647-CA8B-89D1E8D4C28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0" name="Graphic 270">
              <a:extLst>
                <a:ext uri="{FF2B5EF4-FFF2-40B4-BE49-F238E27FC236}">
                  <a16:creationId xmlns:a16="http://schemas.microsoft.com/office/drawing/2014/main" id="{2A42857D-DA0C-69D8-7BF6-76D63D8BA260}"/>
                </a:ext>
              </a:extLst>
            </p:cNvPr>
            <p:cNvGrpSpPr/>
            <p:nvPr/>
          </p:nvGrpSpPr>
          <p:grpSpPr>
            <a:xfrm rot="16200000">
              <a:off x="1043074" y="4457211"/>
              <a:ext cx="144365" cy="144426"/>
              <a:chOff x="8755774" y="2201975"/>
              <a:chExt cx="115866" cy="115915"/>
            </a:xfrm>
            <a:solidFill>
              <a:schemeClr val="bg1">
                <a:alpha val="10000"/>
              </a:schemeClr>
            </a:solidFill>
          </p:grpSpPr>
          <p:sp>
            <p:nvSpPr>
              <p:cNvPr id="1251" name="Freeform 1250">
                <a:extLst>
                  <a:ext uri="{FF2B5EF4-FFF2-40B4-BE49-F238E27FC236}">
                    <a16:creationId xmlns:a16="http://schemas.microsoft.com/office/drawing/2014/main" id="{E639D4AE-DCAC-CCE7-274B-48F5CBE8799F}"/>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2" name="Freeform 1251">
                <a:extLst>
                  <a:ext uri="{FF2B5EF4-FFF2-40B4-BE49-F238E27FC236}">
                    <a16:creationId xmlns:a16="http://schemas.microsoft.com/office/drawing/2014/main" id="{0A4D3DD5-5F1E-5D1B-A478-E975BA253A9B}"/>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3" name="Freeform 1252">
                <a:extLst>
                  <a:ext uri="{FF2B5EF4-FFF2-40B4-BE49-F238E27FC236}">
                    <a16:creationId xmlns:a16="http://schemas.microsoft.com/office/drawing/2014/main" id="{75B480C9-E469-7C16-F1C3-06B45313C45B}"/>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4" name="Graphic 270">
              <a:extLst>
                <a:ext uri="{FF2B5EF4-FFF2-40B4-BE49-F238E27FC236}">
                  <a16:creationId xmlns:a16="http://schemas.microsoft.com/office/drawing/2014/main" id="{8D42F033-F784-D43B-7ABB-B0CC56F1EBAB}"/>
                </a:ext>
              </a:extLst>
            </p:cNvPr>
            <p:cNvGrpSpPr/>
            <p:nvPr/>
          </p:nvGrpSpPr>
          <p:grpSpPr>
            <a:xfrm rot="16200000">
              <a:off x="1537560" y="4457211"/>
              <a:ext cx="144365" cy="144426"/>
              <a:chOff x="8755774" y="2626688"/>
              <a:chExt cx="115866" cy="115915"/>
            </a:xfrm>
            <a:solidFill>
              <a:schemeClr val="bg1">
                <a:alpha val="10000"/>
              </a:schemeClr>
            </a:solidFill>
          </p:grpSpPr>
          <p:sp>
            <p:nvSpPr>
              <p:cNvPr id="1255" name="Freeform 1254">
                <a:extLst>
                  <a:ext uri="{FF2B5EF4-FFF2-40B4-BE49-F238E27FC236}">
                    <a16:creationId xmlns:a16="http://schemas.microsoft.com/office/drawing/2014/main" id="{780B5AE6-14A2-5F3C-6B86-F4307E786281}"/>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6" name="Freeform 1255">
                <a:extLst>
                  <a:ext uri="{FF2B5EF4-FFF2-40B4-BE49-F238E27FC236}">
                    <a16:creationId xmlns:a16="http://schemas.microsoft.com/office/drawing/2014/main" id="{CAF014B7-67A1-980B-6C93-3D96DFA84D66}"/>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57" name="Freeform 1256">
                <a:extLst>
                  <a:ext uri="{FF2B5EF4-FFF2-40B4-BE49-F238E27FC236}">
                    <a16:creationId xmlns:a16="http://schemas.microsoft.com/office/drawing/2014/main" id="{19FE4320-0C70-BA8D-3B3A-D317E747B675}"/>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58" name="Graphic 270">
              <a:extLst>
                <a:ext uri="{FF2B5EF4-FFF2-40B4-BE49-F238E27FC236}">
                  <a16:creationId xmlns:a16="http://schemas.microsoft.com/office/drawing/2014/main" id="{ACFC679F-96B4-4181-5089-6BD05BC34489}"/>
                </a:ext>
              </a:extLst>
            </p:cNvPr>
            <p:cNvGrpSpPr/>
            <p:nvPr/>
          </p:nvGrpSpPr>
          <p:grpSpPr>
            <a:xfrm rot="16200000">
              <a:off x="2032046" y="4457211"/>
              <a:ext cx="144365" cy="144426"/>
              <a:chOff x="8755774" y="3051400"/>
              <a:chExt cx="115866" cy="115915"/>
            </a:xfrm>
            <a:solidFill>
              <a:schemeClr val="bg1">
                <a:alpha val="10000"/>
              </a:schemeClr>
            </a:solidFill>
          </p:grpSpPr>
          <p:sp>
            <p:nvSpPr>
              <p:cNvPr id="1259" name="Freeform 1258">
                <a:extLst>
                  <a:ext uri="{FF2B5EF4-FFF2-40B4-BE49-F238E27FC236}">
                    <a16:creationId xmlns:a16="http://schemas.microsoft.com/office/drawing/2014/main" id="{3F69F7E8-02C7-55EC-0221-7FD7AF6C29FD}"/>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0" name="Freeform 1259">
                <a:extLst>
                  <a:ext uri="{FF2B5EF4-FFF2-40B4-BE49-F238E27FC236}">
                    <a16:creationId xmlns:a16="http://schemas.microsoft.com/office/drawing/2014/main" id="{E0A7708B-8E59-9C0D-7660-504FA57D40D1}"/>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1" name="Freeform 1260">
                <a:extLst>
                  <a:ext uri="{FF2B5EF4-FFF2-40B4-BE49-F238E27FC236}">
                    <a16:creationId xmlns:a16="http://schemas.microsoft.com/office/drawing/2014/main" id="{B6FBF4C3-6593-005F-460D-9ACCED3B8319}"/>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2" name="Graphic 270">
              <a:extLst>
                <a:ext uri="{FF2B5EF4-FFF2-40B4-BE49-F238E27FC236}">
                  <a16:creationId xmlns:a16="http://schemas.microsoft.com/office/drawing/2014/main" id="{A2DD141E-D5E4-2DFD-4CAF-14D598115910}"/>
                </a:ext>
              </a:extLst>
            </p:cNvPr>
            <p:cNvGrpSpPr/>
            <p:nvPr/>
          </p:nvGrpSpPr>
          <p:grpSpPr>
            <a:xfrm rot="16200000">
              <a:off x="2526532" y="4457211"/>
              <a:ext cx="144365" cy="144426"/>
              <a:chOff x="8755774" y="3476113"/>
              <a:chExt cx="115866" cy="115915"/>
            </a:xfrm>
            <a:solidFill>
              <a:schemeClr val="bg1">
                <a:alpha val="10000"/>
              </a:schemeClr>
            </a:solidFill>
          </p:grpSpPr>
          <p:sp>
            <p:nvSpPr>
              <p:cNvPr id="1263" name="Freeform 1262">
                <a:extLst>
                  <a:ext uri="{FF2B5EF4-FFF2-40B4-BE49-F238E27FC236}">
                    <a16:creationId xmlns:a16="http://schemas.microsoft.com/office/drawing/2014/main" id="{1A53F50C-9984-8E55-7EF9-A45EBDFE01C4}"/>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4" name="Freeform 1263">
                <a:extLst>
                  <a:ext uri="{FF2B5EF4-FFF2-40B4-BE49-F238E27FC236}">
                    <a16:creationId xmlns:a16="http://schemas.microsoft.com/office/drawing/2014/main" id="{B818656C-75DD-760E-F65F-01BABEE7B012}"/>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5" name="Freeform 1264">
                <a:extLst>
                  <a:ext uri="{FF2B5EF4-FFF2-40B4-BE49-F238E27FC236}">
                    <a16:creationId xmlns:a16="http://schemas.microsoft.com/office/drawing/2014/main" id="{9834976E-1884-4698-F3B9-585958B5944E}"/>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66" name="Graphic 270">
              <a:extLst>
                <a:ext uri="{FF2B5EF4-FFF2-40B4-BE49-F238E27FC236}">
                  <a16:creationId xmlns:a16="http://schemas.microsoft.com/office/drawing/2014/main" id="{24AECF28-D7D4-6511-79A5-F185CF6AA7AA}"/>
                </a:ext>
              </a:extLst>
            </p:cNvPr>
            <p:cNvGrpSpPr/>
            <p:nvPr/>
          </p:nvGrpSpPr>
          <p:grpSpPr>
            <a:xfrm rot="16200000">
              <a:off x="3021036" y="4457193"/>
              <a:ext cx="144365" cy="144462"/>
              <a:chOff x="8755774" y="3900798"/>
              <a:chExt cx="115866" cy="115944"/>
            </a:xfrm>
            <a:solidFill>
              <a:schemeClr val="bg1">
                <a:alpha val="10000"/>
              </a:schemeClr>
            </a:solidFill>
          </p:grpSpPr>
          <p:sp>
            <p:nvSpPr>
              <p:cNvPr id="1267" name="Freeform 1266">
                <a:extLst>
                  <a:ext uri="{FF2B5EF4-FFF2-40B4-BE49-F238E27FC236}">
                    <a16:creationId xmlns:a16="http://schemas.microsoft.com/office/drawing/2014/main" id="{D45B5224-3367-4C4B-BE1B-F555BD18ADAA}"/>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8" name="Freeform 1267">
                <a:extLst>
                  <a:ext uri="{FF2B5EF4-FFF2-40B4-BE49-F238E27FC236}">
                    <a16:creationId xmlns:a16="http://schemas.microsoft.com/office/drawing/2014/main" id="{71A8108D-3834-289E-52F4-B796BD9B8964}"/>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69" name="Freeform 1268">
                <a:extLst>
                  <a:ext uri="{FF2B5EF4-FFF2-40B4-BE49-F238E27FC236}">
                    <a16:creationId xmlns:a16="http://schemas.microsoft.com/office/drawing/2014/main" id="{1160F289-FFAD-70B2-3B6C-8CA4E5A065FC}"/>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0" name="Graphic 270">
              <a:extLst>
                <a:ext uri="{FF2B5EF4-FFF2-40B4-BE49-F238E27FC236}">
                  <a16:creationId xmlns:a16="http://schemas.microsoft.com/office/drawing/2014/main" id="{07D31EE6-4D8A-7AC0-DF65-09152E6FA031}"/>
                </a:ext>
              </a:extLst>
            </p:cNvPr>
            <p:cNvGrpSpPr/>
            <p:nvPr/>
          </p:nvGrpSpPr>
          <p:grpSpPr>
            <a:xfrm rot="16200000">
              <a:off x="3515558" y="4457193"/>
              <a:ext cx="144365" cy="144462"/>
              <a:chOff x="8755774" y="4325511"/>
              <a:chExt cx="115866" cy="115944"/>
            </a:xfrm>
            <a:solidFill>
              <a:schemeClr val="bg1">
                <a:alpha val="10000"/>
              </a:schemeClr>
            </a:solidFill>
          </p:grpSpPr>
          <p:sp>
            <p:nvSpPr>
              <p:cNvPr id="1271" name="Freeform 1270">
                <a:extLst>
                  <a:ext uri="{FF2B5EF4-FFF2-40B4-BE49-F238E27FC236}">
                    <a16:creationId xmlns:a16="http://schemas.microsoft.com/office/drawing/2014/main" id="{0B06B1B3-882D-D353-E8BA-444B3271C2FD}"/>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2" name="Freeform 1271">
                <a:extLst>
                  <a:ext uri="{FF2B5EF4-FFF2-40B4-BE49-F238E27FC236}">
                    <a16:creationId xmlns:a16="http://schemas.microsoft.com/office/drawing/2014/main" id="{3A870642-FF6B-C338-E8AB-0BE6522CCACC}"/>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3" name="Freeform 1272">
                <a:extLst>
                  <a:ext uri="{FF2B5EF4-FFF2-40B4-BE49-F238E27FC236}">
                    <a16:creationId xmlns:a16="http://schemas.microsoft.com/office/drawing/2014/main" id="{31CE3005-DB6F-4F11-B477-5E7D78743FE0}"/>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4" name="Graphic 270">
              <a:extLst>
                <a:ext uri="{FF2B5EF4-FFF2-40B4-BE49-F238E27FC236}">
                  <a16:creationId xmlns:a16="http://schemas.microsoft.com/office/drawing/2014/main" id="{2CE8A5FA-80C6-E61C-F761-77E81A67415A}"/>
                </a:ext>
              </a:extLst>
            </p:cNvPr>
            <p:cNvGrpSpPr/>
            <p:nvPr/>
          </p:nvGrpSpPr>
          <p:grpSpPr>
            <a:xfrm rot="16200000">
              <a:off x="4010080" y="4457193"/>
              <a:ext cx="144365" cy="144462"/>
              <a:chOff x="8755774" y="1352550"/>
              <a:chExt cx="115866" cy="115944"/>
            </a:xfrm>
            <a:solidFill>
              <a:schemeClr val="bg1">
                <a:alpha val="10000"/>
              </a:schemeClr>
            </a:solidFill>
          </p:grpSpPr>
          <p:sp>
            <p:nvSpPr>
              <p:cNvPr id="1275" name="Freeform 1274">
                <a:extLst>
                  <a:ext uri="{FF2B5EF4-FFF2-40B4-BE49-F238E27FC236}">
                    <a16:creationId xmlns:a16="http://schemas.microsoft.com/office/drawing/2014/main" id="{66CF70A4-5F8A-3BF6-B5E3-B067AAB0F05C}"/>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6" name="Freeform 1275">
                <a:extLst>
                  <a:ext uri="{FF2B5EF4-FFF2-40B4-BE49-F238E27FC236}">
                    <a16:creationId xmlns:a16="http://schemas.microsoft.com/office/drawing/2014/main" id="{C67BF1BF-7773-99AD-5AB2-C60BD2BE93C2}"/>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77" name="Freeform 1276">
                <a:extLst>
                  <a:ext uri="{FF2B5EF4-FFF2-40B4-BE49-F238E27FC236}">
                    <a16:creationId xmlns:a16="http://schemas.microsoft.com/office/drawing/2014/main" id="{505D059A-DFE2-9FD0-6AE8-80D3E27C3492}"/>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78" name="Graphic 270">
              <a:extLst>
                <a:ext uri="{FF2B5EF4-FFF2-40B4-BE49-F238E27FC236}">
                  <a16:creationId xmlns:a16="http://schemas.microsoft.com/office/drawing/2014/main" id="{5B375688-FBE8-EDCB-A109-1F2DB6FEA1A5}"/>
                </a:ext>
              </a:extLst>
            </p:cNvPr>
            <p:cNvGrpSpPr/>
            <p:nvPr/>
          </p:nvGrpSpPr>
          <p:grpSpPr>
            <a:xfrm rot="16200000">
              <a:off x="4504602" y="4457193"/>
              <a:ext cx="144365" cy="144462"/>
              <a:chOff x="8755774" y="1777262"/>
              <a:chExt cx="115866" cy="115944"/>
            </a:xfrm>
            <a:solidFill>
              <a:schemeClr val="bg1">
                <a:alpha val="10000"/>
              </a:schemeClr>
            </a:solidFill>
          </p:grpSpPr>
          <p:sp>
            <p:nvSpPr>
              <p:cNvPr id="1279" name="Freeform 1278">
                <a:extLst>
                  <a:ext uri="{FF2B5EF4-FFF2-40B4-BE49-F238E27FC236}">
                    <a16:creationId xmlns:a16="http://schemas.microsoft.com/office/drawing/2014/main" id="{5DCC41CD-B920-BEF3-3E81-033BD5EE5FD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0" name="Freeform 1279">
                <a:extLst>
                  <a:ext uri="{FF2B5EF4-FFF2-40B4-BE49-F238E27FC236}">
                    <a16:creationId xmlns:a16="http://schemas.microsoft.com/office/drawing/2014/main" id="{0B081119-6235-BFFD-B972-1A4389688678}"/>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1" name="Freeform 1280">
                <a:extLst>
                  <a:ext uri="{FF2B5EF4-FFF2-40B4-BE49-F238E27FC236}">
                    <a16:creationId xmlns:a16="http://schemas.microsoft.com/office/drawing/2014/main" id="{EFEEC92A-6325-748B-DF91-509A06B7103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2" name="Graphic 270">
              <a:extLst>
                <a:ext uri="{FF2B5EF4-FFF2-40B4-BE49-F238E27FC236}">
                  <a16:creationId xmlns:a16="http://schemas.microsoft.com/office/drawing/2014/main" id="{E9E35501-E659-1A77-6E8B-34B08FB0B321}"/>
                </a:ext>
              </a:extLst>
            </p:cNvPr>
            <p:cNvGrpSpPr/>
            <p:nvPr/>
          </p:nvGrpSpPr>
          <p:grpSpPr>
            <a:xfrm rot="16200000">
              <a:off x="4999124" y="4457193"/>
              <a:ext cx="144365" cy="144462"/>
              <a:chOff x="8755774" y="1777262"/>
              <a:chExt cx="115866" cy="115944"/>
            </a:xfrm>
            <a:solidFill>
              <a:schemeClr val="bg1">
                <a:alpha val="10000"/>
              </a:schemeClr>
            </a:solidFill>
          </p:grpSpPr>
          <p:sp>
            <p:nvSpPr>
              <p:cNvPr id="1283" name="Freeform 1282">
                <a:extLst>
                  <a:ext uri="{FF2B5EF4-FFF2-40B4-BE49-F238E27FC236}">
                    <a16:creationId xmlns:a16="http://schemas.microsoft.com/office/drawing/2014/main" id="{CA790BEE-4E93-B6D5-9124-5E131AA93FA6}"/>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4" name="Freeform 1283">
                <a:extLst>
                  <a:ext uri="{FF2B5EF4-FFF2-40B4-BE49-F238E27FC236}">
                    <a16:creationId xmlns:a16="http://schemas.microsoft.com/office/drawing/2014/main" id="{1FB6767D-5CBC-0F6A-56E1-4C34B8FFE4C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5" name="Freeform 1284">
                <a:extLst>
                  <a:ext uri="{FF2B5EF4-FFF2-40B4-BE49-F238E27FC236}">
                    <a16:creationId xmlns:a16="http://schemas.microsoft.com/office/drawing/2014/main" id="{486F4259-F1A2-A986-D0A4-63C734B65F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86" name="Graphic 270">
              <a:extLst>
                <a:ext uri="{FF2B5EF4-FFF2-40B4-BE49-F238E27FC236}">
                  <a16:creationId xmlns:a16="http://schemas.microsoft.com/office/drawing/2014/main" id="{727B4A07-8762-0F0B-BBCC-13CE0969374F}"/>
                </a:ext>
              </a:extLst>
            </p:cNvPr>
            <p:cNvGrpSpPr/>
            <p:nvPr/>
          </p:nvGrpSpPr>
          <p:grpSpPr>
            <a:xfrm rot="16200000">
              <a:off x="5493646" y="4457193"/>
              <a:ext cx="144365" cy="144462"/>
              <a:chOff x="8755774" y="1777262"/>
              <a:chExt cx="115866" cy="115944"/>
            </a:xfrm>
            <a:solidFill>
              <a:schemeClr val="bg1">
                <a:alpha val="10000"/>
              </a:schemeClr>
            </a:solidFill>
          </p:grpSpPr>
          <p:sp>
            <p:nvSpPr>
              <p:cNvPr id="1287" name="Freeform 1286">
                <a:extLst>
                  <a:ext uri="{FF2B5EF4-FFF2-40B4-BE49-F238E27FC236}">
                    <a16:creationId xmlns:a16="http://schemas.microsoft.com/office/drawing/2014/main" id="{115E6744-9A74-255B-5B9C-69B72C38156B}"/>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8" name="Freeform 1287">
                <a:extLst>
                  <a:ext uri="{FF2B5EF4-FFF2-40B4-BE49-F238E27FC236}">
                    <a16:creationId xmlns:a16="http://schemas.microsoft.com/office/drawing/2014/main" id="{6B07E9BE-8F17-5D07-9880-FD193180A20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89" name="Freeform 1288">
                <a:extLst>
                  <a:ext uri="{FF2B5EF4-FFF2-40B4-BE49-F238E27FC236}">
                    <a16:creationId xmlns:a16="http://schemas.microsoft.com/office/drawing/2014/main" id="{E6ED23B5-BFB4-1D4D-11C4-9538CDE3368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0" name="Graphic 270">
              <a:extLst>
                <a:ext uri="{FF2B5EF4-FFF2-40B4-BE49-F238E27FC236}">
                  <a16:creationId xmlns:a16="http://schemas.microsoft.com/office/drawing/2014/main" id="{3804C6A3-2ADA-F2FB-9DF8-DA28EF333DE3}"/>
                </a:ext>
              </a:extLst>
            </p:cNvPr>
            <p:cNvGrpSpPr/>
            <p:nvPr/>
          </p:nvGrpSpPr>
          <p:grpSpPr>
            <a:xfrm rot="16200000">
              <a:off x="5988168" y="4457193"/>
              <a:ext cx="144365" cy="144462"/>
              <a:chOff x="8755774" y="1777262"/>
              <a:chExt cx="115866" cy="115944"/>
            </a:xfrm>
            <a:solidFill>
              <a:schemeClr val="bg1">
                <a:alpha val="10000"/>
              </a:schemeClr>
            </a:solidFill>
          </p:grpSpPr>
          <p:sp>
            <p:nvSpPr>
              <p:cNvPr id="1291" name="Freeform 1290">
                <a:extLst>
                  <a:ext uri="{FF2B5EF4-FFF2-40B4-BE49-F238E27FC236}">
                    <a16:creationId xmlns:a16="http://schemas.microsoft.com/office/drawing/2014/main" id="{7A8A19BA-F2F7-4C01-086C-FA77939FF253}"/>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2" name="Freeform 1291">
                <a:extLst>
                  <a:ext uri="{FF2B5EF4-FFF2-40B4-BE49-F238E27FC236}">
                    <a16:creationId xmlns:a16="http://schemas.microsoft.com/office/drawing/2014/main" id="{EE92E1B3-F43A-62D3-017F-2B698283AD8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3" name="Freeform 1292">
                <a:extLst>
                  <a:ext uri="{FF2B5EF4-FFF2-40B4-BE49-F238E27FC236}">
                    <a16:creationId xmlns:a16="http://schemas.microsoft.com/office/drawing/2014/main" id="{1B2625A4-E500-71AE-CE2E-0331DDF863F2}"/>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4" name="Graphic 270">
              <a:extLst>
                <a:ext uri="{FF2B5EF4-FFF2-40B4-BE49-F238E27FC236}">
                  <a16:creationId xmlns:a16="http://schemas.microsoft.com/office/drawing/2014/main" id="{1F087D5F-8A4C-2EDF-9265-6DEE4252E50D}"/>
                </a:ext>
              </a:extLst>
            </p:cNvPr>
            <p:cNvGrpSpPr/>
            <p:nvPr/>
          </p:nvGrpSpPr>
          <p:grpSpPr>
            <a:xfrm rot="16200000">
              <a:off x="6482690" y="4457193"/>
              <a:ext cx="144365" cy="144462"/>
              <a:chOff x="8755774" y="1777262"/>
              <a:chExt cx="115866" cy="115944"/>
            </a:xfrm>
            <a:solidFill>
              <a:schemeClr val="bg1">
                <a:alpha val="10000"/>
              </a:schemeClr>
            </a:solidFill>
          </p:grpSpPr>
          <p:sp>
            <p:nvSpPr>
              <p:cNvPr id="1295" name="Freeform 1294">
                <a:extLst>
                  <a:ext uri="{FF2B5EF4-FFF2-40B4-BE49-F238E27FC236}">
                    <a16:creationId xmlns:a16="http://schemas.microsoft.com/office/drawing/2014/main" id="{687FC8D4-10CE-FC14-A581-B51440A37618}"/>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6" name="Freeform 1295">
                <a:extLst>
                  <a:ext uri="{FF2B5EF4-FFF2-40B4-BE49-F238E27FC236}">
                    <a16:creationId xmlns:a16="http://schemas.microsoft.com/office/drawing/2014/main" id="{3D9A9206-2568-4351-8D3D-D2AE0793162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297" name="Freeform 1296">
                <a:extLst>
                  <a:ext uri="{FF2B5EF4-FFF2-40B4-BE49-F238E27FC236}">
                    <a16:creationId xmlns:a16="http://schemas.microsoft.com/office/drawing/2014/main" id="{A70B8356-B627-558B-092B-0D10F2F6A01B}"/>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298" name="Graphic 270">
              <a:extLst>
                <a:ext uri="{FF2B5EF4-FFF2-40B4-BE49-F238E27FC236}">
                  <a16:creationId xmlns:a16="http://schemas.microsoft.com/office/drawing/2014/main" id="{42D98D2F-5FED-F8D6-11BF-5D767DD686F6}"/>
                </a:ext>
              </a:extLst>
            </p:cNvPr>
            <p:cNvGrpSpPr/>
            <p:nvPr/>
          </p:nvGrpSpPr>
          <p:grpSpPr>
            <a:xfrm rot="16200000">
              <a:off x="6977212" y="4457193"/>
              <a:ext cx="144365" cy="144462"/>
              <a:chOff x="8755774" y="1777262"/>
              <a:chExt cx="115866" cy="115944"/>
            </a:xfrm>
            <a:solidFill>
              <a:schemeClr val="bg1">
                <a:alpha val="10000"/>
              </a:schemeClr>
            </a:solidFill>
          </p:grpSpPr>
          <p:sp>
            <p:nvSpPr>
              <p:cNvPr id="1299" name="Freeform 1298">
                <a:extLst>
                  <a:ext uri="{FF2B5EF4-FFF2-40B4-BE49-F238E27FC236}">
                    <a16:creationId xmlns:a16="http://schemas.microsoft.com/office/drawing/2014/main" id="{8C85EFB8-40B9-F8D2-5E7A-9A4F1CA74A1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0" name="Freeform 1299">
                <a:extLst>
                  <a:ext uri="{FF2B5EF4-FFF2-40B4-BE49-F238E27FC236}">
                    <a16:creationId xmlns:a16="http://schemas.microsoft.com/office/drawing/2014/main" id="{646E09CE-543A-1D34-3089-F01B92DA7CD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1" name="Freeform 1300">
                <a:extLst>
                  <a:ext uri="{FF2B5EF4-FFF2-40B4-BE49-F238E27FC236}">
                    <a16:creationId xmlns:a16="http://schemas.microsoft.com/office/drawing/2014/main" id="{9A41036D-4622-9636-D2B8-745EDF2F413C}"/>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2" name="Graphic 270">
              <a:extLst>
                <a:ext uri="{FF2B5EF4-FFF2-40B4-BE49-F238E27FC236}">
                  <a16:creationId xmlns:a16="http://schemas.microsoft.com/office/drawing/2014/main" id="{A209DD4D-FF55-A685-F637-A8D2D7B4EAFF}"/>
                </a:ext>
              </a:extLst>
            </p:cNvPr>
            <p:cNvGrpSpPr/>
            <p:nvPr/>
          </p:nvGrpSpPr>
          <p:grpSpPr>
            <a:xfrm rot="16200000">
              <a:off x="7471734" y="4457193"/>
              <a:ext cx="144365" cy="144462"/>
              <a:chOff x="8755774" y="1777262"/>
              <a:chExt cx="115866" cy="115944"/>
            </a:xfrm>
            <a:solidFill>
              <a:schemeClr val="bg1">
                <a:alpha val="10000"/>
              </a:schemeClr>
            </a:solidFill>
          </p:grpSpPr>
          <p:sp>
            <p:nvSpPr>
              <p:cNvPr id="1303" name="Freeform 1302">
                <a:extLst>
                  <a:ext uri="{FF2B5EF4-FFF2-40B4-BE49-F238E27FC236}">
                    <a16:creationId xmlns:a16="http://schemas.microsoft.com/office/drawing/2014/main" id="{30310EB9-2902-C6E5-882A-DF3C4F55E19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4" name="Freeform 1303">
                <a:extLst>
                  <a:ext uri="{FF2B5EF4-FFF2-40B4-BE49-F238E27FC236}">
                    <a16:creationId xmlns:a16="http://schemas.microsoft.com/office/drawing/2014/main" id="{7ACE42BA-1BC9-FCEA-4F07-4233E4CC318B}"/>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5" name="Freeform 1304">
                <a:extLst>
                  <a:ext uri="{FF2B5EF4-FFF2-40B4-BE49-F238E27FC236}">
                    <a16:creationId xmlns:a16="http://schemas.microsoft.com/office/drawing/2014/main" id="{075154A2-43AC-857A-5FCD-BD980AC8D4D8}"/>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06" name="Graphic 270">
              <a:extLst>
                <a:ext uri="{FF2B5EF4-FFF2-40B4-BE49-F238E27FC236}">
                  <a16:creationId xmlns:a16="http://schemas.microsoft.com/office/drawing/2014/main" id="{1B23D706-9D50-FDE2-882E-9A0E1BA54BAC}"/>
                </a:ext>
              </a:extLst>
            </p:cNvPr>
            <p:cNvGrpSpPr/>
            <p:nvPr/>
          </p:nvGrpSpPr>
          <p:grpSpPr>
            <a:xfrm rot="16200000">
              <a:off x="7966256" y="4457193"/>
              <a:ext cx="144365" cy="144462"/>
              <a:chOff x="8755774" y="1777262"/>
              <a:chExt cx="115866" cy="115944"/>
            </a:xfrm>
            <a:solidFill>
              <a:schemeClr val="bg1">
                <a:alpha val="10000"/>
              </a:schemeClr>
            </a:solidFill>
          </p:grpSpPr>
          <p:sp>
            <p:nvSpPr>
              <p:cNvPr id="1307" name="Freeform 1306">
                <a:extLst>
                  <a:ext uri="{FF2B5EF4-FFF2-40B4-BE49-F238E27FC236}">
                    <a16:creationId xmlns:a16="http://schemas.microsoft.com/office/drawing/2014/main" id="{FEBDD7BD-D28D-3F67-A539-BF9060A95ED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8" name="Freeform 1307">
                <a:extLst>
                  <a:ext uri="{FF2B5EF4-FFF2-40B4-BE49-F238E27FC236}">
                    <a16:creationId xmlns:a16="http://schemas.microsoft.com/office/drawing/2014/main" id="{91E6AF4D-DC6D-1864-463D-05F5225BB03E}"/>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09" name="Freeform 1308">
                <a:extLst>
                  <a:ext uri="{FF2B5EF4-FFF2-40B4-BE49-F238E27FC236}">
                    <a16:creationId xmlns:a16="http://schemas.microsoft.com/office/drawing/2014/main" id="{29279BCC-CB57-C12D-F22B-62BA55034DF4}"/>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0" name="Graphic 270">
              <a:extLst>
                <a:ext uri="{FF2B5EF4-FFF2-40B4-BE49-F238E27FC236}">
                  <a16:creationId xmlns:a16="http://schemas.microsoft.com/office/drawing/2014/main" id="{EF5F966B-B6CD-9714-2A21-D2DF88D7EF86}"/>
                </a:ext>
              </a:extLst>
            </p:cNvPr>
            <p:cNvGrpSpPr/>
            <p:nvPr/>
          </p:nvGrpSpPr>
          <p:grpSpPr>
            <a:xfrm rot="16200000">
              <a:off x="8460778" y="4457193"/>
              <a:ext cx="144365" cy="144462"/>
              <a:chOff x="8755774" y="1777262"/>
              <a:chExt cx="115866" cy="115944"/>
            </a:xfrm>
            <a:solidFill>
              <a:schemeClr val="bg1">
                <a:alpha val="10000"/>
              </a:schemeClr>
            </a:solidFill>
          </p:grpSpPr>
          <p:sp>
            <p:nvSpPr>
              <p:cNvPr id="1311" name="Freeform 1310">
                <a:extLst>
                  <a:ext uri="{FF2B5EF4-FFF2-40B4-BE49-F238E27FC236}">
                    <a16:creationId xmlns:a16="http://schemas.microsoft.com/office/drawing/2014/main" id="{EC91B056-FD24-D382-08C8-7EAB02A727F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2" name="Freeform 1311">
                <a:extLst>
                  <a:ext uri="{FF2B5EF4-FFF2-40B4-BE49-F238E27FC236}">
                    <a16:creationId xmlns:a16="http://schemas.microsoft.com/office/drawing/2014/main" id="{D6BC66FD-0705-14EC-CE49-785DB97EC22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3" name="Freeform 1312">
                <a:extLst>
                  <a:ext uri="{FF2B5EF4-FFF2-40B4-BE49-F238E27FC236}">
                    <a16:creationId xmlns:a16="http://schemas.microsoft.com/office/drawing/2014/main" id="{F91AB35E-C577-34B3-DCC7-F39515D603C7}"/>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4" name="Graphic 270">
              <a:extLst>
                <a:ext uri="{FF2B5EF4-FFF2-40B4-BE49-F238E27FC236}">
                  <a16:creationId xmlns:a16="http://schemas.microsoft.com/office/drawing/2014/main" id="{6321ED24-3326-B9E7-B312-764A2A00C228}"/>
                </a:ext>
              </a:extLst>
            </p:cNvPr>
            <p:cNvGrpSpPr/>
            <p:nvPr/>
          </p:nvGrpSpPr>
          <p:grpSpPr>
            <a:xfrm rot="16200000">
              <a:off x="8955296" y="4457193"/>
              <a:ext cx="144365" cy="144462"/>
              <a:chOff x="8755774" y="1777262"/>
              <a:chExt cx="115866" cy="115944"/>
            </a:xfrm>
            <a:solidFill>
              <a:schemeClr val="bg1">
                <a:alpha val="10000"/>
              </a:schemeClr>
            </a:solidFill>
          </p:grpSpPr>
          <p:sp>
            <p:nvSpPr>
              <p:cNvPr id="1315" name="Freeform 1314">
                <a:extLst>
                  <a:ext uri="{FF2B5EF4-FFF2-40B4-BE49-F238E27FC236}">
                    <a16:creationId xmlns:a16="http://schemas.microsoft.com/office/drawing/2014/main" id="{CABCBAC2-391B-823A-D2F5-9489E6134FD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6" name="Freeform 1315">
                <a:extLst>
                  <a:ext uri="{FF2B5EF4-FFF2-40B4-BE49-F238E27FC236}">
                    <a16:creationId xmlns:a16="http://schemas.microsoft.com/office/drawing/2014/main" id="{9B0F16AF-08FD-2507-E25E-B0D7BBD75B24}"/>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17" name="Freeform 1316">
                <a:extLst>
                  <a:ext uri="{FF2B5EF4-FFF2-40B4-BE49-F238E27FC236}">
                    <a16:creationId xmlns:a16="http://schemas.microsoft.com/office/drawing/2014/main" id="{83E68946-122E-5329-1982-988F9413FDF1}"/>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18" name="Graphic 270">
              <a:extLst>
                <a:ext uri="{FF2B5EF4-FFF2-40B4-BE49-F238E27FC236}">
                  <a16:creationId xmlns:a16="http://schemas.microsoft.com/office/drawing/2014/main" id="{913D0672-4549-5BA0-D3FD-79F0E266A9BA}"/>
                </a:ext>
              </a:extLst>
            </p:cNvPr>
            <p:cNvGrpSpPr/>
            <p:nvPr/>
          </p:nvGrpSpPr>
          <p:grpSpPr>
            <a:xfrm rot="16200000">
              <a:off x="54048" y="4832692"/>
              <a:ext cx="144365" cy="144462"/>
              <a:chOff x="8755774" y="1352550"/>
              <a:chExt cx="115866" cy="115944"/>
            </a:xfrm>
            <a:solidFill>
              <a:schemeClr val="bg1">
                <a:alpha val="10000"/>
              </a:schemeClr>
            </a:solidFill>
          </p:grpSpPr>
          <p:sp>
            <p:nvSpPr>
              <p:cNvPr id="1319" name="Freeform 1318">
                <a:extLst>
                  <a:ext uri="{FF2B5EF4-FFF2-40B4-BE49-F238E27FC236}">
                    <a16:creationId xmlns:a16="http://schemas.microsoft.com/office/drawing/2014/main" id="{A2BEFA6E-1C0E-E640-3BDD-DEFFC929A0FE}"/>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0" name="Freeform 1319">
                <a:extLst>
                  <a:ext uri="{FF2B5EF4-FFF2-40B4-BE49-F238E27FC236}">
                    <a16:creationId xmlns:a16="http://schemas.microsoft.com/office/drawing/2014/main" id="{5C9ACD2B-C9FE-7A7A-CB8F-059B2BF86138}"/>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1" name="Freeform 1320">
                <a:extLst>
                  <a:ext uri="{FF2B5EF4-FFF2-40B4-BE49-F238E27FC236}">
                    <a16:creationId xmlns:a16="http://schemas.microsoft.com/office/drawing/2014/main" id="{F3C65CA2-27D5-E1A2-C7FD-C9528BE4079D}"/>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2" name="Graphic 270">
              <a:extLst>
                <a:ext uri="{FF2B5EF4-FFF2-40B4-BE49-F238E27FC236}">
                  <a16:creationId xmlns:a16="http://schemas.microsoft.com/office/drawing/2014/main" id="{86FFEAD1-BE4E-9F92-1F6E-A01436341BE8}"/>
                </a:ext>
              </a:extLst>
            </p:cNvPr>
            <p:cNvGrpSpPr/>
            <p:nvPr/>
          </p:nvGrpSpPr>
          <p:grpSpPr>
            <a:xfrm rot="16200000">
              <a:off x="548570" y="4832692"/>
              <a:ext cx="144365" cy="144462"/>
              <a:chOff x="8755774" y="1777262"/>
              <a:chExt cx="115866" cy="115944"/>
            </a:xfrm>
            <a:solidFill>
              <a:schemeClr val="bg1">
                <a:alpha val="10000"/>
              </a:schemeClr>
            </a:solidFill>
          </p:grpSpPr>
          <p:sp>
            <p:nvSpPr>
              <p:cNvPr id="1323" name="Freeform 1322">
                <a:extLst>
                  <a:ext uri="{FF2B5EF4-FFF2-40B4-BE49-F238E27FC236}">
                    <a16:creationId xmlns:a16="http://schemas.microsoft.com/office/drawing/2014/main" id="{E324275B-F88B-C458-3297-2DF85CFC356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4" name="Freeform 1323">
                <a:extLst>
                  <a:ext uri="{FF2B5EF4-FFF2-40B4-BE49-F238E27FC236}">
                    <a16:creationId xmlns:a16="http://schemas.microsoft.com/office/drawing/2014/main" id="{77094E0A-6CED-767D-9330-E45F62889D16}"/>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5" name="Freeform 1324">
                <a:extLst>
                  <a:ext uri="{FF2B5EF4-FFF2-40B4-BE49-F238E27FC236}">
                    <a16:creationId xmlns:a16="http://schemas.microsoft.com/office/drawing/2014/main" id="{0A66EE58-34B2-3305-E10C-D88BD3DB4D2A}"/>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26" name="Graphic 270">
              <a:extLst>
                <a:ext uri="{FF2B5EF4-FFF2-40B4-BE49-F238E27FC236}">
                  <a16:creationId xmlns:a16="http://schemas.microsoft.com/office/drawing/2014/main" id="{B374D192-D1C3-ED94-060E-DEA30566FB17}"/>
                </a:ext>
              </a:extLst>
            </p:cNvPr>
            <p:cNvGrpSpPr/>
            <p:nvPr/>
          </p:nvGrpSpPr>
          <p:grpSpPr>
            <a:xfrm rot="16200000">
              <a:off x="1043074" y="4832710"/>
              <a:ext cx="144365" cy="144426"/>
              <a:chOff x="8755774" y="2201975"/>
              <a:chExt cx="115866" cy="115915"/>
            </a:xfrm>
            <a:solidFill>
              <a:schemeClr val="bg1">
                <a:alpha val="10000"/>
              </a:schemeClr>
            </a:solidFill>
          </p:grpSpPr>
          <p:sp>
            <p:nvSpPr>
              <p:cNvPr id="1327" name="Freeform 1326">
                <a:extLst>
                  <a:ext uri="{FF2B5EF4-FFF2-40B4-BE49-F238E27FC236}">
                    <a16:creationId xmlns:a16="http://schemas.microsoft.com/office/drawing/2014/main" id="{B3021150-14F7-E352-2F89-B2759E4CCDFC}"/>
                  </a:ext>
                </a:extLst>
              </p:cNvPr>
              <p:cNvSpPr/>
              <p:nvPr/>
            </p:nvSpPr>
            <p:spPr>
              <a:xfrm>
                <a:off x="8810321" y="2201975"/>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8" name="Freeform 1327">
                <a:extLst>
                  <a:ext uri="{FF2B5EF4-FFF2-40B4-BE49-F238E27FC236}">
                    <a16:creationId xmlns:a16="http://schemas.microsoft.com/office/drawing/2014/main" id="{05A9D59B-19EE-4028-253C-F8566CC8CFF7}"/>
                  </a:ext>
                </a:extLst>
              </p:cNvPr>
              <p:cNvSpPr/>
              <p:nvPr/>
            </p:nvSpPr>
            <p:spPr>
              <a:xfrm>
                <a:off x="8810406" y="2273927"/>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29" name="Freeform 1328">
                <a:extLst>
                  <a:ext uri="{FF2B5EF4-FFF2-40B4-BE49-F238E27FC236}">
                    <a16:creationId xmlns:a16="http://schemas.microsoft.com/office/drawing/2014/main" id="{7B839DA7-C6EB-2398-8987-9C955DCE92C0}"/>
                  </a:ext>
                </a:extLst>
              </p:cNvPr>
              <p:cNvSpPr/>
              <p:nvPr/>
            </p:nvSpPr>
            <p:spPr>
              <a:xfrm>
                <a:off x="8755774" y="2255457"/>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0" name="Graphic 270">
              <a:extLst>
                <a:ext uri="{FF2B5EF4-FFF2-40B4-BE49-F238E27FC236}">
                  <a16:creationId xmlns:a16="http://schemas.microsoft.com/office/drawing/2014/main" id="{5A5CFF6F-9B7D-C377-ABD5-9D03233DF44D}"/>
                </a:ext>
              </a:extLst>
            </p:cNvPr>
            <p:cNvGrpSpPr/>
            <p:nvPr/>
          </p:nvGrpSpPr>
          <p:grpSpPr>
            <a:xfrm rot="16200000">
              <a:off x="1537560" y="4832710"/>
              <a:ext cx="144365" cy="144426"/>
              <a:chOff x="8755774" y="2626688"/>
              <a:chExt cx="115866" cy="115915"/>
            </a:xfrm>
            <a:solidFill>
              <a:schemeClr val="bg1">
                <a:alpha val="10000"/>
              </a:schemeClr>
            </a:solidFill>
          </p:grpSpPr>
          <p:sp>
            <p:nvSpPr>
              <p:cNvPr id="1331" name="Freeform 1330">
                <a:extLst>
                  <a:ext uri="{FF2B5EF4-FFF2-40B4-BE49-F238E27FC236}">
                    <a16:creationId xmlns:a16="http://schemas.microsoft.com/office/drawing/2014/main" id="{07A42552-7D20-BF55-D749-5E484FD178D4}"/>
                  </a:ext>
                </a:extLst>
              </p:cNvPr>
              <p:cNvSpPr/>
              <p:nvPr/>
            </p:nvSpPr>
            <p:spPr>
              <a:xfrm>
                <a:off x="8810321" y="262668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2" name="Freeform 1331">
                <a:extLst>
                  <a:ext uri="{FF2B5EF4-FFF2-40B4-BE49-F238E27FC236}">
                    <a16:creationId xmlns:a16="http://schemas.microsoft.com/office/drawing/2014/main" id="{82F37F59-2143-26C5-2867-FEC70865E40C}"/>
                  </a:ext>
                </a:extLst>
              </p:cNvPr>
              <p:cNvSpPr/>
              <p:nvPr/>
            </p:nvSpPr>
            <p:spPr>
              <a:xfrm>
                <a:off x="8810406" y="269863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3" name="Freeform 1332">
                <a:extLst>
                  <a:ext uri="{FF2B5EF4-FFF2-40B4-BE49-F238E27FC236}">
                    <a16:creationId xmlns:a16="http://schemas.microsoft.com/office/drawing/2014/main" id="{64B07AD8-5E86-57C5-4036-6B24DB1E76AB}"/>
                  </a:ext>
                </a:extLst>
              </p:cNvPr>
              <p:cNvSpPr/>
              <p:nvPr/>
            </p:nvSpPr>
            <p:spPr>
              <a:xfrm>
                <a:off x="8755774" y="2680170"/>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4" name="Graphic 270">
              <a:extLst>
                <a:ext uri="{FF2B5EF4-FFF2-40B4-BE49-F238E27FC236}">
                  <a16:creationId xmlns:a16="http://schemas.microsoft.com/office/drawing/2014/main" id="{08591118-D5A7-3DCB-7D0D-819998A87102}"/>
                </a:ext>
              </a:extLst>
            </p:cNvPr>
            <p:cNvGrpSpPr/>
            <p:nvPr/>
          </p:nvGrpSpPr>
          <p:grpSpPr>
            <a:xfrm rot="16200000">
              <a:off x="2032046" y="4832710"/>
              <a:ext cx="144365" cy="144426"/>
              <a:chOff x="8755774" y="3051400"/>
              <a:chExt cx="115866" cy="115915"/>
            </a:xfrm>
            <a:solidFill>
              <a:schemeClr val="bg1">
                <a:alpha val="10000"/>
              </a:schemeClr>
            </a:solidFill>
          </p:grpSpPr>
          <p:sp>
            <p:nvSpPr>
              <p:cNvPr id="1335" name="Freeform 1334">
                <a:extLst>
                  <a:ext uri="{FF2B5EF4-FFF2-40B4-BE49-F238E27FC236}">
                    <a16:creationId xmlns:a16="http://schemas.microsoft.com/office/drawing/2014/main" id="{30512854-A775-E8BA-C927-7E7D17DC8526}"/>
                  </a:ext>
                </a:extLst>
              </p:cNvPr>
              <p:cNvSpPr/>
              <p:nvPr/>
            </p:nvSpPr>
            <p:spPr>
              <a:xfrm>
                <a:off x="8810321" y="3051400"/>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6" name="Freeform 1335">
                <a:extLst>
                  <a:ext uri="{FF2B5EF4-FFF2-40B4-BE49-F238E27FC236}">
                    <a16:creationId xmlns:a16="http://schemas.microsoft.com/office/drawing/2014/main" id="{3FE7C86C-7C93-1AF5-2DDF-CB7E68FFFDE6}"/>
                  </a:ext>
                </a:extLst>
              </p:cNvPr>
              <p:cNvSpPr/>
              <p:nvPr/>
            </p:nvSpPr>
            <p:spPr>
              <a:xfrm>
                <a:off x="8810406" y="312335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37" name="Freeform 1336">
                <a:extLst>
                  <a:ext uri="{FF2B5EF4-FFF2-40B4-BE49-F238E27FC236}">
                    <a16:creationId xmlns:a16="http://schemas.microsoft.com/office/drawing/2014/main" id="{DB4EC966-FEE6-6886-4430-A08C28084EE5}"/>
                  </a:ext>
                </a:extLst>
              </p:cNvPr>
              <p:cNvSpPr/>
              <p:nvPr/>
            </p:nvSpPr>
            <p:spPr>
              <a:xfrm>
                <a:off x="8755774" y="3104883"/>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38" name="Graphic 270">
              <a:extLst>
                <a:ext uri="{FF2B5EF4-FFF2-40B4-BE49-F238E27FC236}">
                  <a16:creationId xmlns:a16="http://schemas.microsoft.com/office/drawing/2014/main" id="{F77317F4-1D58-CE87-745B-5062916990E4}"/>
                </a:ext>
              </a:extLst>
            </p:cNvPr>
            <p:cNvGrpSpPr/>
            <p:nvPr/>
          </p:nvGrpSpPr>
          <p:grpSpPr>
            <a:xfrm rot="16200000">
              <a:off x="2526532" y="4832710"/>
              <a:ext cx="144365" cy="144426"/>
              <a:chOff x="8755774" y="3476113"/>
              <a:chExt cx="115866" cy="115915"/>
            </a:xfrm>
            <a:solidFill>
              <a:schemeClr val="bg1">
                <a:alpha val="10000"/>
              </a:schemeClr>
            </a:solidFill>
          </p:grpSpPr>
          <p:sp>
            <p:nvSpPr>
              <p:cNvPr id="1339" name="Freeform 1338">
                <a:extLst>
                  <a:ext uri="{FF2B5EF4-FFF2-40B4-BE49-F238E27FC236}">
                    <a16:creationId xmlns:a16="http://schemas.microsoft.com/office/drawing/2014/main" id="{DED0871F-2286-4872-86FD-143A130C5E4F}"/>
                  </a:ext>
                </a:extLst>
              </p:cNvPr>
              <p:cNvSpPr/>
              <p:nvPr/>
            </p:nvSpPr>
            <p:spPr>
              <a:xfrm>
                <a:off x="8810321" y="3476113"/>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0" name="Freeform 1339">
                <a:extLst>
                  <a:ext uri="{FF2B5EF4-FFF2-40B4-BE49-F238E27FC236}">
                    <a16:creationId xmlns:a16="http://schemas.microsoft.com/office/drawing/2014/main" id="{B6D3F051-9D07-8240-6FF2-941E73922908}"/>
                  </a:ext>
                </a:extLst>
              </p:cNvPr>
              <p:cNvSpPr/>
              <p:nvPr/>
            </p:nvSpPr>
            <p:spPr>
              <a:xfrm>
                <a:off x="8810406" y="3548065"/>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1" name="Freeform 1340">
                <a:extLst>
                  <a:ext uri="{FF2B5EF4-FFF2-40B4-BE49-F238E27FC236}">
                    <a16:creationId xmlns:a16="http://schemas.microsoft.com/office/drawing/2014/main" id="{1FF57D7D-AA87-D584-B297-1882B3DAF399}"/>
                  </a:ext>
                </a:extLst>
              </p:cNvPr>
              <p:cNvSpPr/>
              <p:nvPr/>
            </p:nvSpPr>
            <p:spPr>
              <a:xfrm>
                <a:off x="8755774" y="3529596"/>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2" name="Graphic 270">
              <a:extLst>
                <a:ext uri="{FF2B5EF4-FFF2-40B4-BE49-F238E27FC236}">
                  <a16:creationId xmlns:a16="http://schemas.microsoft.com/office/drawing/2014/main" id="{BDEF89AD-C6ED-C967-8FE9-59CAEDE9C80B}"/>
                </a:ext>
              </a:extLst>
            </p:cNvPr>
            <p:cNvGrpSpPr/>
            <p:nvPr/>
          </p:nvGrpSpPr>
          <p:grpSpPr>
            <a:xfrm rot="16200000">
              <a:off x="3021036" y="4832692"/>
              <a:ext cx="144365" cy="144462"/>
              <a:chOff x="8755774" y="3900798"/>
              <a:chExt cx="115866" cy="115944"/>
            </a:xfrm>
            <a:solidFill>
              <a:schemeClr val="bg1">
                <a:alpha val="10000"/>
              </a:schemeClr>
            </a:solidFill>
          </p:grpSpPr>
          <p:sp>
            <p:nvSpPr>
              <p:cNvPr id="1343" name="Freeform 1342">
                <a:extLst>
                  <a:ext uri="{FF2B5EF4-FFF2-40B4-BE49-F238E27FC236}">
                    <a16:creationId xmlns:a16="http://schemas.microsoft.com/office/drawing/2014/main" id="{D9143E4B-9E49-1692-21B6-4A7207F7BE72}"/>
                  </a:ext>
                </a:extLst>
              </p:cNvPr>
              <p:cNvSpPr/>
              <p:nvPr/>
            </p:nvSpPr>
            <p:spPr>
              <a:xfrm>
                <a:off x="8810321" y="3900798"/>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4" name="Freeform 1343">
                <a:extLst>
                  <a:ext uri="{FF2B5EF4-FFF2-40B4-BE49-F238E27FC236}">
                    <a16:creationId xmlns:a16="http://schemas.microsoft.com/office/drawing/2014/main" id="{94D44C0C-8F9A-5018-4B4A-ABF3A327ABC5}"/>
                  </a:ext>
                </a:extLst>
              </p:cNvPr>
              <p:cNvSpPr/>
              <p:nvPr/>
            </p:nvSpPr>
            <p:spPr>
              <a:xfrm>
                <a:off x="8810406" y="3972778"/>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5" name="Freeform 1344">
                <a:extLst>
                  <a:ext uri="{FF2B5EF4-FFF2-40B4-BE49-F238E27FC236}">
                    <a16:creationId xmlns:a16="http://schemas.microsoft.com/office/drawing/2014/main" id="{9DFC432C-F342-5531-1218-036B4DBA4B97}"/>
                  </a:ext>
                </a:extLst>
              </p:cNvPr>
              <p:cNvSpPr/>
              <p:nvPr/>
            </p:nvSpPr>
            <p:spPr>
              <a:xfrm>
                <a:off x="8755774" y="3954308"/>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46" name="Graphic 270">
              <a:extLst>
                <a:ext uri="{FF2B5EF4-FFF2-40B4-BE49-F238E27FC236}">
                  <a16:creationId xmlns:a16="http://schemas.microsoft.com/office/drawing/2014/main" id="{FFDC978B-3081-7B7E-0556-95B001F733A9}"/>
                </a:ext>
              </a:extLst>
            </p:cNvPr>
            <p:cNvGrpSpPr/>
            <p:nvPr/>
          </p:nvGrpSpPr>
          <p:grpSpPr>
            <a:xfrm rot="16200000">
              <a:off x="3515558" y="4832692"/>
              <a:ext cx="144365" cy="144462"/>
              <a:chOff x="8755774" y="4325511"/>
              <a:chExt cx="115866" cy="115944"/>
            </a:xfrm>
            <a:solidFill>
              <a:schemeClr val="bg1">
                <a:alpha val="10000"/>
              </a:schemeClr>
            </a:solidFill>
          </p:grpSpPr>
          <p:sp>
            <p:nvSpPr>
              <p:cNvPr id="1347" name="Freeform 1346">
                <a:extLst>
                  <a:ext uri="{FF2B5EF4-FFF2-40B4-BE49-F238E27FC236}">
                    <a16:creationId xmlns:a16="http://schemas.microsoft.com/office/drawing/2014/main" id="{EDFCE7CF-8E94-C151-396D-189DE3FD5CC3}"/>
                  </a:ext>
                </a:extLst>
              </p:cNvPr>
              <p:cNvSpPr/>
              <p:nvPr/>
            </p:nvSpPr>
            <p:spPr>
              <a:xfrm>
                <a:off x="8810321" y="4325511"/>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8" name="Freeform 1347">
                <a:extLst>
                  <a:ext uri="{FF2B5EF4-FFF2-40B4-BE49-F238E27FC236}">
                    <a16:creationId xmlns:a16="http://schemas.microsoft.com/office/drawing/2014/main" id="{BB753F79-035F-B9C4-4FC6-2DA31123E908}"/>
                  </a:ext>
                </a:extLst>
              </p:cNvPr>
              <p:cNvSpPr/>
              <p:nvPr/>
            </p:nvSpPr>
            <p:spPr>
              <a:xfrm>
                <a:off x="8810406" y="4397491"/>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49" name="Freeform 1348">
                <a:extLst>
                  <a:ext uri="{FF2B5EF4-FFF2-40B4-BE49-F238E27FC236}">
                    <a16:creationId xmlns:a16="http://schemas.microsoft.com/office/drawing/2014/main" id="{48C09BE8-9543-1CEC-568D-18CCD364BB23}"/>
                  </a:ext>
                </a:extLst>
              </p:cNvPr>
              <p:cNvSpPr/>
              <p:nvPr/>
            </p:nvSpPr>
            <p:spPr>
              <a:xfrm>
                <a:off x="8755774" y="4379021"/>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0" name="Graphic 270">
              <a:extLst>
                <a:ext uri="{FF2B5EF4-FFF2-40B4-BE49-F238E27FC236}">
                  <a16:creationId xmlns:a16="http://schemas.microsoft.com/office/drawing/2014/main" id="{3D987E35-CFDF-6594-30FB-9B4C25F87787}"/>
                </a:ext>
              </a:extLst>
            </p:cNvPr>
            <p:cNvGrpSpPr/>
            <p:nvPr/>
          </p:nvGrpSpPr>
          <p:grpSpPr>
            <a:xfrm rot="16200000">
              <a:off x="4010080" y="4832692"/>
              <a:ext cx="144365" cy="144462"/>
              <a:chOff x="8755774" y="1352550"/>
              <a:chExt cx="115866" cy="115944"/>
            </a:xfrm>
            <a:solidFill>
              <a:schemeClr val="bg1">
                <a:alpha val="10000"/>
              </a:schemeClr>
            </a:solidFill>
          </p:grpSpPr>
          <p:sp>
            <p:nvSpPr>
              <p:cNvPr id="1351" name="Freeform 1350">
                <a:extLst>
                  <a:ext uri="{FF2B5EF4-FFF2-40B4-BE49-F238E27FC236}">
                    <a16:creationId xmlns:a16="http://schemas.microsoft.com/office/drawing/2014/main" id="{0C0AEC88-2E56-829A-ADBE-D70DF0E66BB8}"/>
                  </a:ext>
                </a:extLst>
              </p:cNvPr>
              <p:cNvSpPr/>
              <p:nvPr/>
            </p:nvSpPr>
            <p:spPr>
              <a:xfrm>
                <a:off x="8810321" y="1352550"/>
                <a:ext cx="61319" cy="61357"/>
              </a:xfrm>
              <a:custGeom>
                <a:avLst/>
                <a:gdLst>
                  <a:gd name="connsiteX0" fmla="*/ 0 w 61319"/>
                  <a:gd name="connsiteY0" fmla="*/ 0 h 61357"/>
                  <a:gd name="connsiteX1" fmla="*/ 0 w 61319"/>
                  <a:gd name="connsiteY1" fmla="*/ 51782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2"/>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2" name="Freeform 1351">
                <a:extLst>
                  <a:ext uri="{FF2B5EF4-FFF2-40B4-BE49-F238E27FC236}">
                    <a16:creationId xmlns:a16="http://schemas.microsoft.com/office/drawing/2014/main" id="{DE255AC0-ADD2-3E55-7E39-5743A194D76A}"/>
                  </a:ext>
                </a:extLst>
              </p:cNvPr>
              <p:cNvSpPr/>
              <p:nvPr/>
            </p:nvSpPr>
            <p:spPr>
              <a:xfrm>
                <a:off x="8810406" y="1424529"/>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3" name="Freeform 1352">
                <a:extLst>
                  <a:ext uri="{FF2B5EF4-FFF2-40B4-BE49-F238E27FC236}">
                    <a16:creationId xmlns:a16="http://schemas.microsoft.com/office/drawing/2014/main" id="{770066F6-129E-FB6F-1AF9-6AD223D22E07}"/>
                  </a:ext>
                </a:extLst>
              </p:cNvPr>
              <p:cNvSpPr/>
              <p:nvPr/>
            </p:nvSpPr>
            <p:spPr>
              <a:xfrm>
                <a:off x="8755774" y="1406032"/>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4" name="Graphic 270">
              <a:extLst>
                <a:ext uri="{FF2B5EF4-FFF2-40B4-BE49-F238E27FC236}">
                  <a16:creationId xmlns:a16="http://schemas.microsoft.com/office/drawing/2014/main" id="{55DD6E65-4A57-9A85-3E6E-98C59DDB53E7}"/>
                </a:ext>
              </a:extLst>
            </p:cNvPr>
            <p:cNvGrpSpPr/>
            <p:nvPr/>
          </p:nvGrpSpPr>
          <p:grpSpPr>
            <a:xfrm rot="16200000">
              <a:off x="4504602" y="4832692"/>
              <a:ext cx="144365" cy="144462"/>
              <a:chOff x="8755774" y="1777262"/>
              <a:chExt cx="115866" cy="115944"/>
            </a:xfrm>
            <a:solidFill>
              <a:schemeClr val="bg1">
                <a:alpha val="10000"/>
              </a:schemeClr>
            </a:solidFill>
          </p:grpSpPr>
          <p:sp>
            <p:nvSpPr>
              <p:cNvPr id="1355" name="Freeform 1354">
                <a:extLst>
                  <a:ext uri="{FF2B5EF4-FFF2-40B4-BE49-F238E27FC236}">
                    <a16:creationId xmlns:a16="http://schemas.microsoft.com/office/drawing/2014/main" id="{4644F434-E817-34EF-E591-B802C402875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6" name="Freeform 1355">
                <a:extLst>
                  <a:ext uri="{FF2B5EF4-FFF2-40B4-BE49-F238E27FC236}">
                    <a16:creationId xmlns:a16="http://schemas.microsoft.com/office/drawing/2014/main" id="{5166FEC2-2921-7ACD-E1BD-DDE68447DB29}"/>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57" name="Freeform 1356">
                <a:extLst>
                  <a:ext uri="{FF2B5EF4-FFF2-40B4-BE49-F238E27FC236}">
                    <a16:creationId xmlns:a16="http://schemas.microsoft.com/office/drawing/2014/main" id="{19B3BA62-60C8-D85C-12EC-0DD7537E6C5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58" name="Graphic 270">
              <a:extLst>
                <a:ext uri="{FF2B5EF4-FFF2-40B4-BE49-F238E27FC236}">
                  <a16:creationId xmlns:a16="http://schemas.microsoft.com/office/drawing/2014/main" id="{3EDE697E-1437-4AE7-4147-CB982FF4CFD8}"/>
                </a:ext>
              </a:extLst>
            </p:cNvPr>
            <p:cNvGrpSpPr/>
            <p:nvPr/>
          </p:nvGrpSpPr>
          <p:grpSpPr>
            <a:xfrm rot="16200000">
              <a:off x="4999124" y="4832692"/>
              <a:ext cx="144365" cy="144462"/>
              <a:chOff x="8755774" y="1777262"/>
              <a:chExt cx="115866" cy="115944"/>
            </a:xfrm>
            <a:solidFill>
              <a:schemeClr val="bg1">
                <a:alpha val="10000"/>
              </a:schemeClr>
            </a:solidFill>
          </p:grpSpPr>
          <p:sp>
            <p:nvSpPr>
              <p:cNvPr id="1359" name="Freeform 1358">
                <a:extLst>
                  <a:ext uri="{FF2B5EF4-FFF2-40B4-BE49-F238E27FC236}">
                    <a16:creationId xmlns:a16="http://schemas.microsoft.com/office/drawing/2014/main" id="{ECBBC791-F3BD-F5C9-2B3B-665EF098CDB9}"/>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0" name="Freeform 1359">
                <a:extLst>
                  <a:ext uri="{FF2B5EF4-FFF2-40B4-BE49-F238E27FC236}">
                    <a16:creationId xmlns:a16="http://schemas.microsoft.com/office/drawing/2014/main" id="{DE1003BF-C566-7929-3417-80BF894C8F5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1" name="Freeform 1360">
                <a:extLst>
                  <a:ext uri="{FF2B5EF4-FFF2-40B4-BE49-F238E27FC236}">
                    <a16:creationId xmlns:a16="http://schemas.microsoft.com/office/drawing/2014/main" id="{2A4D2A1A-DC35-F12D-F417-3944E7B70F2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2" name="Graphic 270">
              <a:extLst>
                <a:ext uri="{FF2B5EF4-FFF2-40B4-BE49-F238E27FC236}">
                  <a16:creationId xmlns:a16="http://schemas.microsoft.com/office/drawing/2014/main" id="{C41E96A6-AB43-7A8F-29ED-AE753C3D5956}"/>
                </a:ext>
              </a:extLst>
            </p:cNvPr>
            <p:cNvGrpSpPr/>
            <p:nvPr/>
          </p:nvGrpSpPr>
          <p:grpSpPr>
            <a:xfrm rot="16200000">
              <a:off x="5493646" y="4832692"/>
              <a:ext cx="144365" cy="144462"/>
              <a:chOff x="8755774" y="1777262"/>
              <a:chExt cx="115866" cy="115944"/>
            </a:xfrm>
            <a:solidFill>
              <a:schemeClr val="bg1">
                <a:alpha val="10000"/>
              </a:schemeClr>
            </a:solidFill>
          </p:grpSpPr>
          <p:sp>
            <p:nvSpPr>
              <p:cNvPr id="1363" name="Freeform 1362">
                <a:extLst>
                  <a:ext uri="{FF2B5EF4-FFF2-40B4-BE49-F238E27FC236}">
                    <a16:creationId xmlns:a16="http://schemas.microsoft.com/office/drawing/2014/main" id="{202A6A00-72C5-A740-C7BB-9744479920CA}"/>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4" name="Freeform 1363">
                <a:extLst>
                  <a:ext uri="{FF2B5EF4-FFF2-40B4-BE49-F238E27FC236}">
                    <a16:creationId xmlns:a16="http://schemas.microsoft.com/office/drawing/2014/main" id="{0D8BABA0-34F0-612C-5DFA-5FA34BB268EF}"/>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5" name="Freeform 1364">
                <a:extLst>
                  <a:ext uri="{FF2B5EF4-FFF2-40B4-BE49-F238E27FC236}">
                    <a16:creationId xmlns:a16="http://schemas.microsoft.com/office/drawing/2014/main" id="{9DE47A39-17E1-793D-FF76-CF3808E25B2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66" name="Graphic 270">
              <a:extLst>
                <a:ext uri="{FF2B5EF4-FFF2-40B4-BE49-F238E27FC236}">
                  <a16:creationId xmlns:a16="http://schemas.microsoft.com/office/drawing/2014/main" id="{3C76A80C-AC86-7294-C16E-4AAA69D903CF}"/>
                </a:ext>
              </a:extLst>
            </p:cNvPr>
            <p:cNvGrpSpPr/>
            <p:nvPr/>
          </p:nvGrpSpPr>
          <p:grpSpPr>
            <a:xfrm rot="16200000">
              <a:off x="5988168" y="4832692"/>
              <a:ext cx="144365" cy="144462"/>
              <a:chOff x="8755774" y="1777262"/>
              <a:chExt cx="115866" cy="115944"/>
            </a:xfrm>
            <a:solidFill>
              <a:schemeClr val="bg1">
                <a:alpha val="10000"/>
              </a:schemeClr>
            </a:solidFill>
          </p:grpSpPr>
          <p:sp>
            <p:nvSpPr>
              <p:cNvPr id="1367" name="Freeform 1366">
                <a:extLst>
                  <a:ext uri="{FF2B5EF4-FFF2-40B4-BE49-F238E27FC236}">
                    <a16:creationId xmlns:a16="http://schemas.microsoft.com/office/drawing/2014/main" id="{9313AE17-620B-3075-9580-670290B31F15}"/>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8" name="Freeform 1367">
                <a:extLst>
                  <a:ext uri="{FF2B5EF4-FFF2-40B4-BE49-F238E27FC236}">
                    <a16:creationId xmlns:a16="http://schemas.microsoft.com/office/drawing/2014/main" id="{15339C90-7414-816A-E5C8-0E2BFFC8EFB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69" name="Freeform 1368">
                <a:extLst>
                  <a:ext uri="{FF2B5EF4-FFF2-40B4-BE49-F238E27FC236}">
                    <a16:creationId xmlns:a16="http://schemas.microsoft.com/office/drawing/2014/main" id="{C93ECD00-A03C-5047-E6E9-EC4A9F74E9B3}"/>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0" name="Graphic 270">
              <a:extLst>
                <a:ext uri="{FF2B5EF4-FFF2-40B4-BE49-F238E27FC236}">
                  <a16:creationId xmlns:a16="http://schemas.microsoft.com/office/drawing/2014/main" id="{AEA43EA5-08A9-052C-7181-FA63320BA1C8}"/>
                </a:ext>
              </a:extLst>
            </p:cNvPr>
            <p:cNvGrpSpPr/>
            <p:nvPr/>
          </p:nvGrpSpPr>
          <p:grpSpPr>
            <a:xfrm rot="16200000">
              <a:off x="6482690" y="4832692"/>
              <a:ext cx="144365" cy="144462"/>
              <a:chOff x="8755774" y="1777262"/>
              <a:chExt cx="115866" cy="115944"/>
            </a:xfrm>
            <a:solidFill>
              <a:schemeClr val="bg1">
                <a:alpha val="10000"/>
              </a:schemeClr>
            </a:solidFill>
          </p:grpSpPr>
          <p:sp>
            <p:nvSpPr>
              <p:cNvPr id="1371" name="Freeform 1370">
                <a:extLst>
                  <a:ext uri="{FF2B5EF4-FFF2-40B4-BE49-F238E27FC236}">
                    <a16:creationId xmlns:a16="http://schemas.microsoft.com/office/drawing/2014/main" id="{28E21AF7-8522-A666-E70A-E668EA8E5FA4}"/>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2" name="Freeform 1371">
                <a:extLst>
                  <a:ext uri="{FF2B5EF4-FFF2-40B4-BE49-F238E27FC236}">
                    <a16:creationId xmlns:a16="http://schemas.microsoft.com/office/drawing/2014/main" id="{4726A4CA-EF6A-52AB-B389-5A190CFC0D31}"/>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3" name="Freeform 1372">
                <a:extLst>
                  <a:ext uri="{FF2B5EF4-FFF2-40B4-BE49-F238E27FC236}">
                    <a16:creationId xmlns:a16="http://schemas.microsoft.com/office/drawing/2014/main" id="{758F177B-430F-3444-5C68-6171112871CD}"/>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4" name="Graphic 270">
              <a:extLst>
                <a:ext uri="{FF2B5EF4-FFF2-40B4-BE49-F238E27FC236}">
                  <a16:creationId xmlns:a16="http://schemas.microsoft.com/office/drawing/2014/main" id="{758FAC6E-109F-9DEF-861F-69269499FC2D}"/>
                </a:ext>
              </a:extLst>
            </p:cNvPr>
            <p:cNvGrpSpPr/>
            <p:nvPr/>
          </p:nvGrpSpPr>
          <p:grpSpPr>
            <a:xfrm rot="16200000">
              <a:off x="6977212" y="4832692"/>
              <a:ext cx="144365" cy="144462"/>
              <a:chOff x="8755774" y="1777262"/>
              <a:chExt cx="115866" cy="115944"/>
            </a:xfrm>
            <a:solidFill>
              <a:schemeClr val="bg1">
                <a:alpha val="10000"/>
              </a:schemeClr>
            </a:solidFill>
          </p:grpSpPr>
          <p:sp>
            <p:nvSpPr>
              <p:cNvPr id="1375" name="Freeform 1374">
                <a:extLst>
                  <a:ext uri="{FF2B5EF4-FFF2-40B4-BE49-F238E27FC236}">
                    <a16:creationId xmlns:a16="http://schemas.microsoft.com/office/drawing/2014/main" id="{C87D1481-5339-0A33-00B5-438D0C248BC7}"/>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6" name="Freeform 1375">
                <a:extLst>
                  <a:ext uri="{FF2B5EF4-FFF2-40B4-BE49-F238E27FC236}">
                    <a16:creationId xmlns:a16="http://schemas.microsoft.com/office/drawing/2014/main" id="{8AD48CDB-A7F2-557B-999E-5BAEF889EF0C}"/>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77" name="Freeform 1376">
                <a:extLst>
                  <a:ext uri="{FF2B5EF4-FFF2-40B4-BE49-F238E27FC236}">
                    <a16:creationId xmlns:a16="http://schemas.microsoft.com/office/drawing/2014/main" id="{77D0AED8-13B2-64C6-EC8E-EB24F9C1A48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78" name="Graphic 270">
              <a:extLst>
                <a:ext uri="{FF2B5EF4-FFF2-40B4-BE49-F238E27FC236}">
                  <a16:creationId xmlns:a16="http://schemas.microsoft.com/office/drawing/2014/main" id="{A50B1093-C357-8E6F-782C-86DE071AF063}"/>
                </a:ext>
              </a:extLst>
            </p:cNvPr>
            <p:cNvGrpSpPr/>
            <p:nvPr/>
          </p:nvGrpSpPr>
          <p:grpSpPr>
            <a:xfrm rot="16200000">
              <a:off x="7471734" y="4832692"/>
              <a:ext cx="144365" cy="144462"/>
              <a:chOff x="8755774" y="1777262"/>
              <a:chExt cx="115866" cy="115944"/>
            </a:xfrm>
            <a:solidFill>
              <a:schemeClr val="bg1">
                <a:alpha val="10000"/>
              </a:schemeClr>
            </a:solidFill>
          </p:grpSpPr>
          <p:sp>
            <p:nvSpPr>
              <p:cNvPr id="1379" name="Freeform 1378">
                <a:extLst>
                  <a:ext uri="{FF2B5EF4-FFF2-40B4-BE49-F238E27FC236}">
                    <a16:creationId xmlns:a16="http://schemas.microsoft.com/office/drawing/2014/main" id="{F0D801F3-168D-BF72-BBCB-C6D46F332241}"/>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0" name="Freeform 1379">
                <a:extLst>
                  <a:ext uri="{FF2B5EF4-FFF2-40B4-BE49-F238E27FC236}">
                    <a16:creationId xmlns:a16="http://schemas.microsoft.com/office/drawing/2014/main" id="{1723F158-1106-DDD4-ABA7-C300460E614D}"/>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1" name="Freeform 1380">
                <a:extLst>
                  <a:ext uri="{FF2B5EF4-FFF2-40B4-BE49-F238E27FC236}">
                    <a16:creationId xmlns:a16="http://schemas.microsoft.com/office/drawing/2014/main" id="{D8843765-2F30-0432-933D-7638DF2A2A60}"/>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2" name="Graphic 270">
              <a:extLst>
                <a:ext uri="{FF2B5EF4-FFF2-40B4-BE49-F238E27FC236}">
                  <a16:creationId xmlns:a16="http://schemas.microsoft.com/office/drawing/2014/main" id="{2675EE02-F0F0-BFAD-9BBA-E27B7D286F0D}"/>
                </a:ext>
              </a:extLst>
            </p:cNvPr>
            <p:cNvGrpSpPr/>
            <p:nvPr/>
          </p:nvGrpSpPr>
          <p:grpSpPr>
            <a:xfrm rot="16200000">
              <a:off x="7966256" y="4832692"/>
              <a:ext cx="144365" cy="144462"/>
              <a:chOff x="8755774" y="1777262"/>
              <a:chExt cx="115866" cy="115944"/>
            </a:xfrm>
            <a:solidFill>
              <a:schemeClr val="bg1">
                <a:alpha val="10000"/>
              </a:schemeClr>
            </a:solidFill>
          </p:grpSpPr>
          <p:sp>
            <p:nvSpPr>
              <p:cNvPr id="1383" name="Freeform 1382">
                <a:extLst>
                  <a:ext uri="{FF2B5EF4-FFF2-40B4-BE49-F238E27FC236}">
                    <a16:creationId xmlns:a16="http://schemas.microsoft.com/office/drawing/2014/main" id="{539ABEEC-ED8F-A203-4207-2590F25DA47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4" name="Freeform 1383">
                <a:extLst>
                  <a:ext uri="{FF2B5EF4-FFF2-40B4-BE49-F238E27FC236}">
                    <a16:creationId xmlns:a16="http://schemas.microsoft.com/office/drawing/2014/main" id="{E9C19A6E-BF06-6CDD-3CA5-511B8BF861B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5" name="Freeform 1384">
                <a:extLst>
                  <a:ext uri="{FF2B5EF4-FFF2-40B4-BE49-F238E27FC236}">
                    <a16:creationId xmlns:a16="http://schemas.microsoft.com/office/drawing/2014/main" id="{4725B81F-1FBF-8B4A-BF37-DA05F7E3121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86" name="Graphic 270">
              <a:extLst>
                <a:ext uri="{FF2B5EF4-FFF2-40B4-BE49-F238E27FC236}">
                  <a16:creationId xmlns:a16="http://schemas.microsoft.com/office/drawing/2014/main" id="{C88021B7-5355-B09D-DF2E-84634F2EAE53}"/>
                </a:ext>
              </a:extLst>
            </p:cNvPr>
            <p:cNvGrpSpPr/>
            <p:nvPr/>
          </p:nvGrpSpPr>
          <p:grpSpPr>
            <a:xfrm rot="16200000">
              <a:off x="8460778" y="4832692"/>
              <a:ext cx="144365" cy="144462"/>
              <a:chOff x="8755774" y="1777262"/>
              <a:chExt cx="115866" cy="115944"/>
            </a:xfrm>
            <a:solidFill>
              <a:schemeClr val="bg1">
                <a:alpha val="10000"/>
              </a:schemeClr>
            </a:solidFill>
          </p:grpSpPr>
          <p:sp>
            <p:nvSpPr>
              <p:cNvPr id="1387" name="Freeform 1386">
                <a:extLst>
                  <a:ext uri="{FF2B5EF4-FFF2-40B4-BE49-F238E27FC236}">
                    <a16:creationId xmlns:a16="http://schemas.microsoft.com/office/drawing/2014/main" id="{534CFC1D-DCD7-8CE1-E087-4CE1ACD1863D}"/>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8" name="Freeform 1387">
                <a:extLst>
                  <a:ext uri="{FF2B5EF4-FFF2-40B4-BE49-F238E27FC236}">
                    <a16:creationId xmlns:a16="http://schemas.microsoft.com/office/drawing/2014/main" id="{A2899413-1302-2D9C-F8E8-A7C5BAC07942}"/>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89" name="Freeform 1388">
                <a:extLst>
                  <a:ext uri="{FF2B5EF4-FFF2-40B4-BE49-F238E27FC236}">
                    <a16:creationId xmlns:a16="http://schemas.microsoft.com/office/drawing/2014/main" id="{4282489C-8058-F48B-93DE-20F2ACC78776}"/>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nvGrpSpPr>
            <p:cNvPr id="1390" name="Graphic 270">
              <a:extLst>
                <a:ext uri="{FF2B5EF4-FFF2-40B4-BE49-F238E27FC236}">
                  <a16:creationId xmlns:a16="http://schemas.microsoft.com/office/drawing/2014/main" id="{C6B89329-4850-0827-184B-C761DDF6920D}"/>
                </a:ext>
              </a:extLst>
            </p:cNvPr>
            <p:cNvGrpSpPr/>
            <p:nvPr/>
          </p:nvGrpSpPr>
          <p:grpSpPr>
            <a:xfrm rot="16200000">
              <a:off x="8955296" y="4832692"/>
              <a:ext cx="144365" cy="144462"/>
              <a:chOff x="8755774" y="1777262"/>
              <a:chExt cx="115866" cy="115944"/>
            </a:xfrm>
            <a:solidFill>
              <a:schemeClr val="bg1">
                <a:alpha val="10000"/>
              </a:schemeClr>
            </a:solidFill>
          </p:grpSpPr>
          <p:sp>
            <p:nvSpPr>
              <p:cNvPr id="1391" name="Freeform 1390">
                <a:extLst>
                  <a:ext uri="{FF2B5EF4-FFF2-40B4-BE49-F238E27FC236}">
                    <a16:creationId xmlns:a16="http://schemas.microsoft.com/office/drawing/2014/main" id="{FB396270-A5D8-370D-9443-67DDAFCC3EB2}"/>
                  </a:ext>
                </a:extLst>
              </p:cNvPr>
              <p:cNvSpPr/>
              <p:nvPr/>
            </p:nvSpPr>
            <p:spPr>
              <a:xfrm>
                <a:off x="8810321" y="1777262"/>
                <a:ext cx="61319" cy="61357"/>
              </a:xfrm>
              <a:custGeom>
                <a:avLst/>
                <a:gdLst>
                  <a:gd name="connsiteX0" fmla="*/ 0 w 61319"/>
                  <a:gd name="connsiteY0" fmla="*/ 0 h 61357"/>
                  <a:gd name="connsiteX1" fmla="*/ 0 w 61319"/>
                  <a:gd name="connsiteY1" fmla="*/ 51783 h 61357"/>
                  <a:gd name="connsiteX2" fmla="*/ 9549 w 61319"/>
                  <a:gd name="connsiteY2" fmla="*/ 61357 h 61357"/>
                  <a:gd name="connsiteX3" fmla="*/ 61319 w 61319"/>
                  <a:gd name="connsiteY3" fmla="*/ 61357 h 61357"/>
                  <a:gd name="connsiteX4" fmla="*/ 61319 w 61319"/>
                  <a:gd name="connsiteY4" fmla="*/ 53567 h 61357"/>
                  <a:gd name="connsiteX5" fmla="*/ 7821 w 61319"/>
                  <a:gd name="connsiteY5" fmla="*/ 53567 h 61357"/>
                  <a:gd name="connsiteX6" fmla="*/ 7764 w 61319"/>
                  <a:gd name="connsiteY6" fmla="*/ 0 h 61357"/>
                  <a:gd name="connsiteX7" fmla="*/ 0 w 61319"/>
                  <a:gd name="connsiteY7" fmla="*/ 0 h 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19" h="61357">
                    <a:moveTo>
                      <a:pt x="0" y="0"/>
                    </a:moveTo>
                    <a:lnTo>
                      <a:pt x="0" y="51783"/>
                    </a:lnTo>
                    <a:cubicBezTo>
                      <a:pt x="0" y="57051"/>
                      <a:pt x="4279" y="61357"/>
                      <a:pt x="9549" y="61357"/>
                    </a:cubicBezTo>
                    <a:lnTo>
                      <a:pt x="61319" y="61357"/>
                    </a:lnTo>
                    <a:lnTo>
                      <a:pt x="61319" y="53567"/>
                    </a:lnTo>
                    <a:lnTo>
                      <a:pt x="7821" y="53567"/>
                    </a:lnTo>
                    <a:lnTo>
                      <a:pt x="7764"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2" name="Freeform 1391">
                <a:extLst>
                  <a:ext uri="{FF2B5EF4-FFF2-40B4-BE49-F238E27FC236}">
                    <a16:creationId xmlns:a16="http://schemas.microsoft.com/office/drawing/2014/main" id="{2981A356-F94F-2AA1-6868-9A641E8817E7}"/>
                  </a:ext>
                </a:extLst>
              </p:cNvPr>
              <p:cNvSpPr/>
              <p:nvPr/>
            </p:nvSpPr>
            <p:spPr>
              <a:xfrm>
                <a:off x="8810406" y="1849242"/>
                <a:ext cx="7792" cy="43964"/>
              </a:xfrm>
              <a:custGeom>
                <a:avLst/>
                <a:gdLst>
                  <a:gd name="connsiteX0" fmla="*/ 0 w 7792"/>
                  <a:gd name="connsiteY0" fmla="*/ 43964 h 43964"/>
                  <a:gd name="connsiteX1" fmla="*/ 7792 w 7792"/>
                  <a:gd name="connsiteY1" fmla="*/ 43964 h 43964"/>
                  <a:gd name="connsiteX2" fmla="*/ 7764 w 7792"/>
                  <a:gd name="connsiteY2" fmla="*/ 0 h 43964"/>
                  <a:gd name="connsiteX3" fmla="*/ 0 w 7792"/>
                  <a:gd name="connsiteY3" fmla="*/ 0 h 43964"/>
                  <a:gd name="connsiteX4" fmla="*/ 0 w 7792"/>
                  <a:gd name="connsiteY4" fmla="*/ 43964 h 4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 h="43964">
                    <a:moveTo>
                      <a:pt x="0" y="43964"/>
                    </a:moveTo>
                    <a:lnTo>
                      <a:pt x="7792" y="43964"/>
                    </a:lnTo>
                    <a:cubicBezTo>
                      <a:pt x="7792" y="43964"/>
                      <a:pt x="7764" y="0"/>
                      <a:pt x="7764" y="0"/>
                    </a:cubicBezTo>
                    <a:lnTo>
                      <a:pt x="0" y="0"/>
                    </a:lnTo>
                    <a:lnTo>
                      <a:pt x="0" y="43964"/>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1393" name="Freeform 1392">
                <a:extLst>
                  <a:ext uri="{FF2B5EF4-FFF2-40B4-BE49-F238E27FC236}">
                    <a16:creationId xmlns:a16="http://schemas.microsoft.com/office/drawing/2014/main" id="{6CA59F44-D4BA-898C-CC9E-C7BEDB6A75D9}"/>
                  </a:ext>
                </a:extLst>
              </p:cNvPr>
              <p:cNvSpPr/>
              <p:nvPr/>
            </p:nvSpPr>
            <p:spPr>
              <a:xfrm>
                <a:off x="8755774" y="1830744"/>
                <a:ext cx="44147" cy="7790"/>
              </a:xfrm>
              <a:custGeom>
                <a:avLst/>
                <a:gdLst>
                  <a:gd name="connsiteX0" fmla="*/ 0 w 44147"/>
                  <a:gd name="connsiteY0" fmla="*/ 0 h 7790"/>
                  <a:gd name="connsiteX1" fmla="*/ 0 w 44147"/>
                  <a:gd name="connsiteY1" fmla="*/ 7790 h 7790"/>
                  <a:gd name="connsiteX2" fmla="*/ 44148 w 44147"/>
                  <a:gd name="connsiteY2" fmla="*/ 7762 h 7790"/>
                  <a:gd name="connsiteX3" fmla="*/ 44148 w 44147"/>
                  <a:gd name="connsiteY3" fmla="*/ 0 h 7790"/>
                  <a:gd name="connsiteX4" fmla="*/ 0 w 44147"/>
                  <a:gd name="connsiteY4" fmla="*/ 0 h 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7" h="7790">
                    <a:moveTo>
                      <a:pt x="0" y="0"/>
                    </a:moveTo>
                    <a:lnTo>
                      <a:pt x="0" y="7790"/>
                    </a:lnTo>
                    <a:cubicBezTo>
                      <a:pt x="0" y="7790"/>
                      <a:pt x="44148" y="7762"/>
                      <a:pt x="44148" y="7762"/>
                    </a:cubicBezTo>
                    <a:lnTo>
                      <a:pt x="44148" y="0"/>
                    </a:lnTo>
                    <a:lnTo>
                      <a:pt x="0" y="0"/>
                    </a:lnTo>
                    <a:close/>
                  </a:path>
                </a:pathLst>
              </a:custGeom>
              <a:grpFill/>
              <a:ln w="28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grpSp>
      </p:grpSp>
      <p:sp>
        <p:nvSpPr>
          <p:cNvPr id="4" name="Title 3">
            <a:extLst>
              <a:ext uri="{FF2B5EF4-FFF2-40B4-BE49-F238E27FC236}">
                <a16:creationId xmlns:a16="http://schemas.microsoft.com/office/drawing/2014/main" id="{60E31D93-385F-F161-DA4B-B62F55FD5480}"/>
              </a:ext>
            </a:extLst>
          </p:cNvPr>
          <p:cNvSpPr>
            <a:spLocks noGrp="1"/>
          </p:cNvSpPr>
          <p:nvPr>
            <p:ph type="title"/>
          </p:nvPr>
        </p:nvSpPr>
        <p:spPr/>
        <p:txBody>
          <a:bodyPr/>
          <a:lstStyle/>
          <a:p>
            <a:r>
              <a:rPr lang="en-IE" dirty="0">
                <a:latin typeface="Ginka" panose="02010103030201020103" pitchFamily="50" charset="0"/>
              </a:rPr>
              <a:t>Product Release</a:t>
            </a:r>
          </a:p>
        </p:txBody>
      </p:sp>
      <p:pic>
        <p:nvPicPr>
          <p:cNvPr id="5" name="Picture 4" descr="A screenshot of a computer screen&#10;&#10;AI-generated content may be incorrect.">
            <a:extLst>
              <a:ext uri="{FF2B5EF4-FFF2-40B4-BE49-F238E27FC236}">
                <a16:creationId xmlns:a16="http://schemas.microsoft.com/office/drawing/2014/main" id="{482659EE-E424-71EB-E855-900B4DEBD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5059"/>
            <a:ext cx="9144000" cy="1773382"/>
          </a:xfrm>
          <a:prstGeom prst="rect">
            <a:avLst/>
          </a:prstGeom>
        </p:spPr>
      </p:pic>
      <p:pic>
        <p:nvPicPr>
          <p:cNvPr id="2" name="Picture 1" descr="A logo with yellow stars around it&#10;&#10;AI-generated content may be incorrect.">
            <a:extLst>
              <a:ext uri="{FF2B5EF4-FFF2-40B4-BE49-F238E27FC236}">
                <a16:creationId xmlns:a16="http://schemas.microsoft.com/office/drawing/2014/main" id="{C753F78F-F4B7-CA9E-2D75-38BBD4CF0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4534046"/>
            <a:ext cx="533400" cy="539603"/>
          </a:xfrm>
          <a:prstGeom prst="rect">
            <a:avLst/>
          </a:prstGeom>
        </p:spPr>
      </p:pic>
    </p:spTree>
    <p:extLst>
      <p:ext uri="{BB962C8B-B14F-4D97-AF65-F5344CB8AC3E}">
        <p14:creationId xmlns:p14="http://schemas.microsoft.com/office/powerpoint/2010/main" val="4217815193"/>
      </p:ext>
    </p:extLst>
  </p:cSld>
  <p:clrMapOvr>
    <a:masterClrMapping/>
  </p:clrMapOvr>
</p:sld>
</file>

<file path=ppt/theme/theme1.xml><?xml version="1.0" encoding="utf-8"?>
<a:theme xmlns:a="http://schemas.openxmlformats.org/drawingml/2006/main" name="Office Theme">
  <a:themeElements>
    <a:clrScheme name="CCL">
      <a:dk1>
        <a:srgbClr val="020A0A"/>
      </a:dk1>
      <a:lt1>
        <a:srgbClr val="FFFFFF"/>
      </a:lt1>
      <a:dk2>
        <a:srgbClr val="020A0A"/>
      </a:dk2>
      <a:lt2>
        <a:srgbClr val="FEFFFF"/>
      </a:lt2>
      <a:accent1>
        <a:srgbClr val="5157E3"/>
      </a:accent1>
      <a:accent2>
        <a:srgbClr val="BBFE3C"/>
      </a:accent2>
      <a:accent3>
        <a:srgbClr val="BA48C3"/>
      </a:accent3>
      <a:accent4>
        <a:srgbClr val="14ECA8"/>
      </a:accent4>
      <a:accent5>
        <a:srgbClr val="43472E"/>
      </a:accent5>
      <a:accent6>
        <a:srgbClr val="203434"/>
      </a:accent6>
      <a:hlink>
        <a:srgbClr val="181A48"/>
      </a:hlink>
      <a:folHlink>
        <a:srgbClr val="BA48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CL">
      <a:dk1>
        <a:srgbClr val="020A0A"/>
      </a:dk1>
      <a:lt1>
        <a:srgbClr val="FFFFFF"/>
      </a:lt1>
      <a:dk2>
        <a:srgbClr val="020A0A"/>
      </a:dk2>
      <a:lt2>
        <a:srgbClr val="FEFFFF"/>
      </a:lt2>
      <a:accent1>
        <a:srgbClr val="5157E3"/>
      </a:accent1>
      <a:accent2>
        <a:srgbClr val="BBFE3C"/>
      </a:accent2>
      <a:accent3>
        <a:srgbClr val="BA48C3"/>
      </a:accent3>
      <a:accent4>
        <a:srgbClr val="14ECA8"/>
      </a:accent4>
      <a:accent5>
        <a:srgbClr val="43472E"/>
      </a:accent5>
      <a:accent6>
        <a:srgbClr val="203434"/>
      </a:accent6>
      <a:hlink>
        <a:srgbClr val="181A48"/>
      </a:hlink>
      <a:folHlink>
        <a:srgbClr val="BA48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1b0599-eec0-4127-94cc-8c39996bc72e">
      <Terms xmlns="http://schemas.microsoft.com/office/infopath/2007/PartnerControls"/>
    </lcf76f155ced4ddcb4097134ff3c332f>
    <TaxCatchAll xmlns="123ef085-6d5d-4e12-9226-c4e8164605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24FB535F9AA0448C37B4748DF92D9E" ma:contentTypeVersion="14" ma:contentTypeDescription="Create a new document." ma:contentTypeScope="" ma:versionID="4f3bc6efb7992df02bddb5affbe9166e">
  <xsd:schema xmlns:xsd="http://www.w3.org/2001/XMLSchema" xmlns:xs="http://www.w3.org/2001/XMLSchema" xmlns:p="http://schemas.microsoft.com/office/2006/metadata/properties" xmlns:ns2="d11b0599-eec0-4127-94cc-8c39996bc72e" xmlns:ns3="123ef085-6d5d-4e12-9226-c4e8164605f4" targetNamespace="http://schemas.microsoft.com/office/2006/metadata/properties" ma:root="true" ma:fieldsID="ced8111cf5ef0ea4dea6f7192fefc0c0" ns2:_="" ns3:_="">
    <xsd:import namespace="d11b0599-eec0-4127-94cc-8c39996bc72e"/>
    <xsd:import namespace="123ef085-6d5d-4e12-9226-c4e8164605f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b0599-eec0-4127-94cc-8c39996bc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b75650-21e5-493c-8807-fe4dff68446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ef085-6d5d-4e12-9226-c4e8164605f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62ae63e-9de5-403c-b874-4b0f42904413}" ma:internalName="TaxCatchAll" ma:showField="CatchAllData" ma:web="123ef085-6d5d-4e12-9226-c4e8164605f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AA13C-FB94-4F79-B921-32A0E1314558}">
  <ds:schemaRefs>
    <ds:schemaRef ds:uri="http://schemas.microsoft.com/sharepoint/v3/contenttype/forms"/>
  </ds:schemaRefs>
</ds:datastoreItem>
</file>

<file path=customXml/itemProps2.xml><?xml version="1.0" encoding="utf-8"?>
<ds:datastoreItem xmlns:ds="http://schemas.openxmlformats.org/officeDocument/2006/customXml" ds:itemID="{54CFCAAE-561A-4902-A54A-4441053A2BD0}">
  <ds:schemaRefs>
    <ds:schemaRef ds:uri="123ef085-6d5d-4e12-9226-c4e8164605f4"/>
    <ds:schemaRef ds:uri="http://purl.org/dc/terms/"/>
    <ds:schemaRef ds:uri="http://www.w3.org/XML/1998/namespace"/>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d11b0599-eec0-4127-94cc-8c39996bc72e"/>
  </ds:schemaRefs>
</ds:datastoreItem>
</file>

<file path=customXml/itemProps3.xml><?xml version="1.0" encoding="utf-8"?>
<ds:datastoreItem xmlns:ds="http://schemas.openxmlformats.org/officeDocument/2006/customXml" ds:itemID="{6506DE44-2FCA-4D3B-986A-79674137A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b0599-eec0-4127-94cc-8c39996bc72e"/>
    <ds:schemaRef ds:uri="123ef085-6d5d-4e12-9226-c4e816460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390</Words>
  <Application>Microsoft Office PowerPoint</Application>
  <PresentationFormat>On-screen Show (16:9)</PresentationFormat>
  <Paragraphs>36</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 Italics</vt:lpstr>
      <vt:lpstr>Space Mono</vt:lpstr>
      <vt:lpstr>Garet</vt:lpstr>
      <vt:lpstr>Arial</vt:lpstr>
      <vt:lpstr>Work Sans SemiBold</vt:lpstr>
      <vt:lpstr>Calibri</vt:lpstr>
      <vt:lpstr>Ginka Medium</vt:lpstr>
      <vt:lpstr>Ginka</vt:lpstr>
      <vt:lpstr>Red Hat Display Light</vt:lpstr>
      <vt:lpstr>Bricolage Grotesque Bold</vt:lpstr>
      <vt:lpstr>Office Theme</vt:lpstr>
      <vt:lpstr>1_Office Theme</vt:lpstr>
      <vt:lpstr>A SME Journey through the CRA</vt:lpstr>
      <vt:lpstr>PowerPoint Presentation</vt:lpstr>
      <vt:lpstr>PowerPoint Presentation</vt:lpstr>
      <vt:lpstr>5 Key Stages</vt:lpstr>
      <vt:lpstr>Planning</vt:lpstr>
      <vt:lpstr>Planning</vt:lpstr>
      <vt:lpstr>Product Design</vt:lpstr>
      <vt:lpstr>Product Development</vt:lpstr>
      <vt:lpstr>Product Release</vt:lpstr>
      <vt:lpstr>Maintenance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made simple</dc:title>
  <dc:creator>Conor McGoveran</dc:creator>
  <cp:lastModifiedBy>Conor McGoveran</cp:lastModifiedBy>
  <cp:revision>23</cp:revision>
  <dcterms:created xsi:type="dcterms:W3CDTF">2023-05-23T09:31:04Z</dcterms:created>
  <dcterms:modified xsi:type="dcterms:W3CDTF">2025-05-01T14:03:31Z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18.2 (Macintosh)</vt:lpwstr>
  </property>
  <property fmtid="{D5CDD505-2E9C-101B-9397-08002B2CF9AE}" pid="4" name="LastSaved">
    <vt:filetime>2023-05-23T00:00:00Z</vt:filetime>
  </property>
  <property fmtid="{D5CDD505-2E9C-101B-9397-08002B2CF9AE}" pid="5" name="Producer">
    <vt:lpwstr>Adobe PDF Library 17.0</vt:lpwstr>
  </property>
  <property fmtid="{D5CDD505-2E9C-101B-9397-08002B2CF9AE}" pid="6" name="ContentTypeId">
    <vt:lpwstr>0x010100B524FB535F9AA0448C37B4748DF92D9E</vt:lpwstr>
  </property>
  <property fmtid="{D5CDD505-2E9C-101B-9397-08002B2CF9AE}" pid="7" name="MediaServiceImageTags">
    <vt:lpwstr/>
  </property>
</Properties>
</file>